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59" r:id="rId10"/>
    <p:sldId id="266" r:id="rId11"/>
    <p:sldId id="271" r:id="rId12"/>
    <p:sldId id="260" r:id="rId13"/>
    <p:sldId id="268" r:id="rId14"/>
    <p:sldId id="261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88531-B122-4744-A85A-B6046404921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02152F0-6B4F-45E1-933F-1B2B2DC28669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Планирование качества;</a:t>
          </a:r>
          <a:endParaRPr lang="ru-RU" sz="2400" dirty="0">
            <a:solidFill>
              <a:schemeClr val="tx1"/>
            </a:solidFill>
          </a:endParaRPr>
        </a:p>
      </dgm:t>
    </dgm:pt>
    <dgm:pt modelId="{562B6FF1-1FAA-4347-AAE5-C16792CC559A}" type="parTrans" cxnId="{0056939E-B8A9-4355-9670-03BCB8B39ED8}">
      <dgm:prSet/>
      <dgm:spPr/>
      <dgm:t>
        <a:bodyPr/>
        <a:lstStyle/>
        <a:p>
          <a:endParaRPr lang="ru-RU"/>
        </a:p>
      </dgm:t>
    </dgm:pt>
    <dgm:pt modelId="{D9687758-9454-41AA-8D1B-1F8E89BC74E9}" type="sibTrans" cxnId="{0056939E-B8A9-4355-9670-03BCB8B39ED8}">
      <dgm:prSet/>
      <dgm:spPr/>
      <dgm:t>
        <a:bodyPr/>
        <a:lstStyle/>
        <a:p>
          <a:endParaRPr lang="ru-RU"/>
        </a:p>
      </dgm:t>
    </dgm:pt>
    <dgm:pt modelId="{41071A8D-3E3E-4160-881C-E2834FB3D4C9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Организационное планирование;</a:t>
          </a:r>
          <a:endParaRPr lang="ru-RU" sz="2400" dirty="0">
            <a:solidFill>
              <a:schemeClr val="tx1"/>
            </a:solidFill>
          </a:endParaRPr>
        </a:p>
      </dgm:t>
    </dgm:pt>
    <dgm:pt modelId="{EDB575C7-134D-4C60-ABC2-E8467A176CBF}" type="parTrans" cxnId="{C44F4894-55A2-423D-86E7-AA2B9706AABD}">
      <dgm:prSet/>
      <dgm:spPr/>
      <dgm:t>
        <a:bodyPr/>
        <a:lstStyle/>
        <a:p>
          <a:endParaRPr lang="ru-RU"/>
        </a:p>
      </dgm:t>
    </dgm:pt>
    <dgm:pt modelId="{D6719332-9251-409A-A975-95892A33785E}" type="sibTrans" cxnId="{C44F4894-55A2-423D-86E7-AA2B9706AABD}">
      <dgm:prSet/>
      <dgm:spPr/>
      <dgm:t>
        <a:bodyPr/>
        <a:lstStyle/>
        <a:p>
          <a:endParaRPr lang="ru-RU"/>
        </a:p>
      </dgm:t>
    </dgm:pt>
    <dgm:pt modelId="{350A0AA7-295E-4C2A-8708-D0120E1FCBC3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Подбор кадров;</a:t>
          </a:r>
          <a:endParaRPr lang="ru-RU" sz="2400" dirty="0">
            <a:solidFill>
              <a:schemeClr val="tx1"/>
            </a:solidFill>
          </a:endParaRPr>
        </a:p>
      </dgm:t>
    </dgm:pt>
    <dgm:pt modelId="{0B33706C-4CDC-42D4-85C7-815A2A1859CE}" type="parTrans" cxnId="{BF2BFEAE-1E81-4C7A-B34D-C97825783311}">
      <dgm:prSet/>
      <dgm:spPr/>
      <dgm:t>
        <a:bodyPr/>
        <a:lstStyle/>
        <a:p>
          <a:endParaRPr lang="ru-RU"/>
        </a:p>
      </dgm:t>
    </dgm:pt>
    <dgm:pt modelId="{CB634015-B0DC-4F5A-A083-5B071F3CE0FB}" type="sibTrans" cxnId="{BF2BFEAE-1E81-4C7A-B34D-C97825783311}">
      <dgm:prSet/>
      <dgm:spPr/>
      <dgm:t>
        <a:bodyPr/>
        <a:lstStyle/>
        <a:p>
          <a:endParaRPr lang="ru-RU"/>
        </a:p>
      </dgm:t>
    </dgm:pt>
    <dgm:pt modelId="{E521C565-067F-40F9-9BBB-FDD58AE8D5E8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Планирование коммуникаций;</a:t>
          </a:r>
          <a:endParaRPr lang="ru-RU" sz="2400" dirty="0">
            <a:solidFill>
              <a:schemeClr val="tx1"/>
            </a:solidFill>
          </a:endParaRPr>
        </a:p>
      </dgm:t>
    </dgm:pt>
    <dgm:pt modelId="{20BABBEE-834D-4B0E-96BF-0E192599939C}" type="parTrans" cxnId="{5D6B9C8F-D8D4-4B51-A711-B07AE894BBAB}">
      <dgm:prSet/>
      <dgm:spPr/>
      <dgm:t>
        <a:bodyPr/>
        <a:lstStyle/>
        <a:p>
          <a:endParaRPr lang="ru-RU"/>
        </a:p>
      </dgm:t>
    </dgm:pt>
    <dgm:pt modelId="{9EFCE219-5D46-40BA-BF8D-CB20354905A3}" type="sibTrans" cxnId="{5D6B9C8F-D8D4-4B51-A711-B07AE894BBAB}">
      <dgm:prSet/>
      <dgm:spPr/>
      <dgm:t>
        <a:bodyPr/>
        <a:lstStyle/>
        <a:p>
          <a:endParaRPr lang="ru-RU"/>
        </a:p>
      </dgm:t>
    </dgm:pt>
    <dgm:pt modelId="{0AA7688F-BAEA-4DAF-88BD-D3B2471F4C05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Идентификацию и оценку рисков;</a:t>
          </a:r>
          <a:endParaRPr lang="ru-RU" sz="2400" dirty="0">
            <a:solidFill>
              <a:schemeClr val="tx1"/>
            </a:solidFill>
          </a:endParaRPr>
        </a:p>
      </dgm:t>
    </dgm:pt>
    <dgm:pt modelId="{F7D46FCE-D5FE-469F-A1AF-A57442956144}" type="parTrans" cxnId="{44D1BA87-4396-4A21-BD5C-2AB891ED4D67}">
      <dgm:prSet/>
      <dgm:spPr/>
      <dgm:t>
        <a:bodyPr/>
        <a:lstStyle/>
        <a:p>
          <a:endParaRPr lang="ru-RU"/>
        </a:p>
      </dgm:t>
    </dgm:pt>
    <dgm:pt modelId="{AF23F00A-F763-4725-9A22-3CFF590981E0}" type="sibTrans" cxnId="{44D1BA87-4396-4A21-BD5C-2AB891ED4D67}">
      <dgm:prSet/>
      <dgm:spPr/>
      <dgm:t>
        <a:bodyPr/>
        <a:lstStyle/>
        <a:p>
          <a:endParaRPr lang="ru-RU"/>
        </a:p>
      </dgm:t>
    </dgm:pt>
    <dgm:pt modelId="{AF52071B-11EA-47BC-8B81-E57A28834D2C}">
      <dgm:prSet phldrT="[Текст]" phldr="1"/>
      <dgm:spPr/>
      <dgm:t>
        <a:bodyPr/>
        <a:lstStyle/>
        <a:p>
          <a:endParaRPr lang="ru-RU"/>
        </a:p>
      </dgm:t>
    </dgm:pt>
    <dgm:pt modelId="{5B84C01F-E96D-4747-8A9A-0560817C23EE}" type="parTrans" cxnId="{AF3CC7C6-0FB2-4B2B-B4F1-E36E8E880E9E}">
      <dgm:prSet/>
      <dgm:spPr/>
      <dgm:t>
        <a:bodyPr/>
        <a:lstStyle/>
        <a:p>
          <a:endParaRPr lang="ru-RU"/>
        </a:p>
      </dgm:t>
    </dgm:pt>
    <dgm:pt modelId="{0C3A13A7-E51B-4D06-B733-52BC4AC82E87}" type="sibTrans" cxnId="{AF3CC7C6-0FB2-4B2B-B4F1-E36E8E880E9E}">
      <dgm:prSet/>
      <dgm:spPr/>
      <dgm:t>
        <a:bodyPr/>
        <a:lstStyle/>
        <a:p>
          <a:endParaRPr lang="ru-RU"/>
        </a:p>
      </dgm:t>
    </dgm:pt>
    <dgm:pt modelId="{14747D3F-B537-48FE-A8FD-1E272FFDC025}">
      <dgm:prSet phldrT="[Текст]"/>
      <dgm:spPr/>
      <dgm:t>
        <a:bodyPr/>
        <a:lstStyle/>
        <a:p>
          <a:endParaRPr lang="ru-RU"/>
        </a:p>
      </dgm:t>
    </dgm:pt>
    <dgm:pt modelId="{827629EB-23A0-46C3-9C35-2C3FA0151CC8}" type="parTrans" cxnId="{20D5D0B8-FD3E-4337-A9C5-0A882C49ECE6}">
      <dgm:prSet/>
      <dgm:spPr/>
      <dgm:t>
        <a:bodyPr/>
        <a:lstStyle/>
        <a:p>
          <a:endParaRPr lang="ru-RU"/>
        </a:p>
      </dgm:t>
    </dgm:pt>
    <dgm:pt modelId="{5E6A36F6-A45B-40A7-B85B-F7931989E7D8}" type="sibTrans" cxnId="{20D5D0B8-FD3E-4337-A9C5-0A882C49ECE6}">
      <dgm:prSet/>
      <dgm:spPr/>
      <dgm:t>
        <a:bodyPr/>
        <a:lstStyle/>
        <a:p>
          <a:endParaRPr lang="ru-RU"/>
        </a:p>
      </dgm:t>
    </dgm:pt>
    <dgm:pt modelId="{91377BC4-53E5-41ED-B104-4FB0EAAFFE22}">
      <dgm:prSet phldrT="[Текст]"/>
      <dgm:spPr/>
      <dgm:t>
        <a:bodyPr/>
        <a:lstStyle/>
        <a:p>
          <a:endParaRPr lang="ru-RU"/>
        </a:p>
      </dgm:t>
    </dgm:pt>
    <dgm:pt modelId="{E1B5F822-4B1B-405C-B1D7-7D79334EB5A2}" type="parTrans" cxnId="{AF9D51C7-A036-43A5-BE90-5D2F3EA52A1E}">
      <dgm:prSet/>
      <dgm:spPr/>
      <dgm:t>
        <a:bodyPr/>
        <a:lstStyle/>
        <a:p>
          <a:endParaRPr lang="ru-RU"/>
        </a:p>
      </dgm:t>
    </dgm:pt>
    <dgm:pt modelId="{D17A5AE8-3B38-4683-A1A1-1F7A64F36684}" type="sibTrans" cxnId="{AF9D51C7-A036-43A5-BE90-5D2F3EA52A1E}">
      <dgm:prSet/>
      <dgm:spPr/>
      <dgm:t>
        <a:bodyPr/>
        <a:lstStyle/>
        <a:p>
          <a:endParaRPr lang="ru-RU"/>
        </a:p>
      </dgm:t>
    </dgm:pt>
    <dgm:pt modelId="{EC4B56B7-FA53-4333-8A49-BBB9469B80C5}">
      <dgm:prSet phldrT="[Текст]"/>
      <dgm:spPr/>
      <dgm:t>
        <a:bodyPr/>
        <a:lstStyle/>
        <a:p>
          <a:endParaRPr lang="ru-RU"/>
        </a:p>
      </dgm:t>
    </dgm:pt>
    <dgm:pt modelId="{0CEF532E-CFB5-44F5-8E54-E67D940B0A68}" type="parTrans" cxnId="{35E9CCBA-73AD-451F-B2F7-9AB89D7F32FE}">
      <dgm:prSet/>
      <dgm:spPr/>
      <dgm:t>
        <a:bodyPr/>
        <a:lstStyle/>
        <a:p>
          <a:endParaRPr lang="ru-RU"/>
        </a:p>
      </dgm:t>
    </dgm:pt>
    <dgm:pt modelId="{20482105-5C18-44D8-979D-258C6FF62DCE}" type="sibTrans" cxnId="{35E9CCBA-73AD-451F-B2F7-9AB89D7F32FE}">
      <dgm:prSet/>
      <dgm:spPr/>
      <dgm:t>
        <a:bodyPr/>
        <a:lstStyle/>
        <a:p>
          <a:endParaRPr lang="ru-RU"/>
        </a:p>
      </dgm:t>
    </dgm:pt>
    <dgm:pt modelId="{D33075F0-521D-479F-8E9D-9803F4556966}" type="pres">
      <dgm:prSet presAssocID="{0AE88531-B122-4744-A85A-B6046404921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D86353-89BB-4DAA-BDA7-673C07EE4398}" type="pres">
      <dgm:prSet presAssocID="{0AE88531-B122-4744-A85A-B60464049210}" presName="dummyMaxCanvas" presStyleCnt="0">
        <dgm:presLayoutVars/>
      </dgm:prSet>
      <dgm:spPr/>
    </dgm:pt>
    <dgm:pt modelId="{9292A2FC-64A5-4D1D-BB21-2893BE28FB6E}" type="pres">
      <dgm:prSet presAssocID="{0AE88531-B122-4744-A85A-B60464049210}" presName="FiveNodes_1" presStyleLbl="node1" presStyleIdx="0" presStyleCnt="5" custScaleX="113125" custScaleY="100001" custLinFactNeighborX="862" custLinFactNeighborY="106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C370CD-1DCB-4D5A-882E-A206C18F0650}" type="pres">
      <dgm:prSet presAssocID="{0AE88531-B122-4744-A85A-B60464049210}" presName="FiveNodes_2" presStyleLbl="node1" presStyleIdx="1" presStyleCnt="5" custScaleX="117007" custScaleY="100000" custLinFactNeighborX="-1382" custLinFactNeighborY="78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8B4B73-6821-411A-AEB7-608C58A97039}" type="pres">
      <dgm:prSet presAssocID="{0AE88531-B122-4744-A85A-B60464049210}" presName="FiveNodes_3" presStyleLbl="node1" presStyleIdx="2" presStyleCnt="5" custScaleX="111564" custScaleY="909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7480A3-DE50-4BAE-BE81-0E7F65AC80DA}" type="pres">
      <dgm:prSet presAssocID="{0AE88531-B122-4744-A85A-B60464049210}" presName="FiveNodes_4" presStyleLbl="node1" presStyleIdx="3" presStyleCnt="5" custScaleX="113809" custLinFactNeighborX="-1857" custLinFactNeighborY="12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9B009E-2FB1-48BB-89E9-1F1833877C0E}" type="pres">
      <dgm:prSet presAssocID="{0AE88531-B122-4744-A85A-B60464049210}" presName="FiveNodes_5" presStyleLbl="node1" presStyleIdx="4" presStyleCnt="5" custScaleX="1069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63FB1-CD1C-4FD0-AD5D-072FCB8FA3DE}" type="pres">
      <dgm:prSet presAssocID="{0AE88531-B122-4744-A85A-B6046404921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E4FBBE-2294-4547-89DB-EC0A1F771259}" type="pres">
      <dgm:prSet presAssocID="{0AE88531-B122-4744-A85A-B6046404921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5E337-BBB5-444E-B9AB-2C4ADF1827CA}" type="pres">
      <dgm:prSet presAssocID="{0AE88531-B122-4744-A85A-B6046404921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837B9C-B627-4590-8F6F-303B12DC5FB8}" type="pres">
      <dgm:prSet presAssocID="{0AE88531-B122-4744-A85A-B6046404921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225E11-5C17-47AD-A704-5744405AD718}" type="pres">
      <dgm:prSet presAssocID="{0AE88531-B122-4744-A85A-B6046404921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A31234-4265-449C-BBCF-E0882C7B552E}" type="pres">
      <dgm:prSet presAssocID="{0AE88531-B122-4744-A85A-B6046404921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40C476-5933-4977-8EF1-CCA20CEFBCA0}" type="pres">
      <dgm:prSet presAssocID="{0AE88531-B122-4744-A85A-B6046404921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DCDF42-B141-4B24-ACAF-6C8D5FEEEC03}" type="pres">
      <dgm:prSet presAssocID="{0AE88531-B122-4744-A85A-B6046404921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42F467-E978-4102-AB89-3EF1D8DD413C}" type="pres">
      <dgm:prSet presAssocID="{0AE88531-B122-4744-A85A-B6046404921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D73583-3705-4D08-B296-47E9F944B6FE}" type="presOf" srcId="{E521C565-067F-40F9-9BBB-FDD58AE8D5E8}" destId="{447480A3-DE50-4BAE-BE81-0E7F65AC80DA}" srcOrd="0" destOrd="0" presId="urn:microsoft.com/office/officeart/2005/8/layout/vProcess5"/>
    <dgm:cxn modelId="{67C2FA26-398D-46E6-A264-37AAB8B6EE00}" type="presOf" srcId="{E521C565-067F-40F9-9BBB-FDD58AE8D5E8}" destId="{D6DCDF42-B141-4B24-ACAF-6C8D5FEEEC03}" srcOrd="1" destOrd="0" presId="urn:microsoft.com/office/officeart/2005/8/layout/vProcess5"/>
    <dgm:cxn modelId="{2CDC9273-7CBE-4C6B-A3B1-C9D5E9DF17B0}" type="presOf" srcId="{CB634015-B0DC-4F5A-A083-5B071F3CE0FB}" destId="{00E5E337-BBB5-444E-B9AB-2C4ADF1827CA}" srcOrd="0" destOrd="0" presId="urn:microsoft.com/office/officeart/2005/8/layout/vProcess5"/>
    <dgm:cxn modelId="{8B06BADE-3EB6-4A87-8B9C-EC7781F9440E}" type="presOf" srcId="{0AE88531-B122-4744-A85A-B60464049210}" destId="{D33075F0-521D-479F-8E9D-9803F4556966}" srcOrd="0" destOrd="0" presId="urn:microsoft.com/office/officeart/2005/8/layout/vProcess5"/>
    <dgm:cxn modelId="{66B199D2-D6C4-40F5-8A46-B7204D178741}" type="presOf" srcId="{0AA7688F-BAEA-4DAF-88BD-D3B2471F4C05}" destId="{E042F467-E978-4102-AB89-3EF1D8DD413C}" srcOrd="1" destOrd="0" presId="urn:microsoft.com/office/officeart/2005/8/layout/vProcess5"/>
    <dgm:cxn modelId="{44D1BA87-4396-4A21-BD5C-2AB891ED4D67}" srcId="{0AE88531-B122-4744-A85A-B60464049210}" destId="{0AA7688F-BAEA-4DAF-88BD-D3B2471F4C05}" srcOrd="4" destOrd="0" parTransId="{F7D46FCE-D5FE-469F-A1AF-A57442956144}" sibTransId="{AF23F00A-F763-4725-9A22-3CFF590981E0}"/>
    <dgm:cxn modelId="{56BEAFF8-AC5B-4F89-B234-8BA058029370}" type="presOf" srcId="{350A0AA7-295E-4C2A-8708-D0120E1FCBC3}" destId="{748B4B73-6821-411A-AEB7-608C58A97039}" srcOrd="0" destOrd="0" presId="urn:microsoft.com/office/officeart/2005/8/layout/vProcess5"/>
    <dgm:cxn modelId="{93B06603-C285-4FC6-A3F9-25A48E480398}" type="presOf" srcId="{D02152F0-6B4F-45E1-933F-1B2B2DC28669}" destId="{9292A2FC-64A5-4D1D-BB21-2893BE28FB6E}" srcOrd="0" destOrd="0" presId="urn:microsoft.com/office/officeart/2005/8/layout/vProcess5"/>
    <dgm:cxn modelId="{AF3CC7C6-0FB2-4B2B-B4F1-E36E8E880E9E}" srcId="{0AE88531-B122-4744-A85A-B60464049210}" destId="{AF52071B-11EA-47BC-8B81-E57A28834D2C}" srcOrd="5" destOrd="0" parTransId="{5B84C01F-E96D-4747-8A9A-0560817C23EE}" sibTransId="{0C3A13A7-E51B-4D06-B733-52BC4AC82E87}"/>
    <dgm:cxn modelId="{FDF10CC6-6B71-479F-B1F0-E1EF96DD013C}" type="presOf" srcId="{350A0AA7-295E-4C2A-8708-D0120E1FCBC3}" destId="{4940C476-5933-4977-8EF1-CCA20CEFBCA0}" srcOrd="1" destOrd="0" presId="urn:microsoft.com/office/officeart/2005/8/layout/vProcess5"/>
    <dgm:cxn modelId="{20D5D0B8-FD3E-4337-A9C5-0A882C49ECE6}" srcId="{0AE88531-B122-4744-A85A-B60464049210}" destId="{14747D3F-B537-48FE-A8FD-1E272FFDC025}" srcOrd="6" destOrd="0" parTransId="{827629EB-23A0-46C3-9C35-2C3FA0151CC8}" sibTransId="{5E6A36F6-A45B-40A7-B85B-F7931989E7D8}"/>
    <dgm:cxn modelId="{B6421B6B-7A10-4849-8B79-4BA453BA6232}" type="presOf" srcId="{D6719332-9251-409A-A975-95892A33785E}" destId="{CCE4FBBE-2294-4547-89DB-EC0A1F771259}" srcOrd="0" destOrd="0" presId="urn:microsoft.com/office/officeart/2005/8/layout/vProcess5"/>
    <dgm:cxn modelId="{2503D9B5-2C2C-4F05-B0F0-67F85E88AE71}" type="presOf" srcId="{D02152F0-6B4F-45E1-933F-1B2B2DC28669}" destId="{8D225E11-5C17-47AD-A704-5744405AD718}" srcOrd="1" destOrd="0" presId="urn:microsoft.com/office/officeart/2005/8/layout/vProcess5"/>
    <dgm:cxn modelId="{2EA4E18F-18EF-4178-988F-87CCC044AC5D}" type="presOf" srcId="{0AA7688F-BAEA-4DAF-88BD-D3B2471F4C05}" destId="{5A9B009E-2FB1-48BB-89E9-1F1833877C0E}" srcOrd="0" destOrd="0" presId="urn:microsoft.com/office/officeart/2005/8/layout/vProcess5"/>
    <dgm:cxn modelId="{35E9CCBA-73AD-451F-B2F7-9AB89D7F32FE}" srcId="{0AE88531-B122-4744-A85A-B60464049210}" destId="{EC4B56B7-FA53-4333-8A49-BBB9469B80C5}" srcOrd="8" destOrd="0" parTransId="{0CEF532E-CFB5-44F5-8E54-E67D940B0A68}" sibTransId="{20482105-5C18-44D8-979D-258C6FF62DCE}"/>
    <dgm:cxn modelId="{24D852B1-E317-464B-A4A7-31AE07CC578F}" type="presOf" srcId="{41071A8D-3E3E-4160-881C-E2834FB3D4C9}" destId="{74A31234-4265-449C-BBCF-E0882C7B552E}" srcOrd="1" destOrd="0" presId="urn:microsoft.com/office/officeart/2005/8/layout/vProcess5"/>
    <dgm:cxn modelId="{BF2BFEAE-1E81-4C7A-B34D-C97825783311}" srcId="{0AE88531-B122-4744-A85A-B60464049210}" destId="{350A0AA7-295E-4C2A-8708-D0120E1FCBC3}" srcOrd="2" destOrd="0" parTransId="{0B33706C-4CDC-42D4-85C7-815A2A1859CE}" sibTransId="{CB634015-B0DC-4F5A-A083-5B071F3CE0FB}"/>
    <dgm:cxn modelId="{5D6B9C8F-D8D4-4B51-A711-B07AE894BBAB}" srcId="{0AE88531-B122-4744-A85A-B60464049210}" destId="{E521C565-067F-40F9-9BBB-FDD58AE8D5E8}" srcOrd="3" destOrd="0" parTransId="{20BABBEE-834D-4B0E-96BF-0E192599939C}" sibTransId="{9EFCE219-5D46-40BA-BF8D-CB20354905A3}"/>
    <dgm:cxn modelId="{8218EEA2-3342-4D6E-9CB0-66C674CF90C9}" type="presOf" srcId="{9EFCE219-5D46-40BA-BF8D-CB20354905A3}" destId="{03837B9C-B627-4590-8F6F-303B12DC5FB8}" srcOrd="0" destOrd="0" presId="urn:microsoft.com/office/officeart/2005/8/layout/vProcess5"/>
    <dgm:cxn modelId="{0049F160-C6E5-46E8-9574-368FAFF74DDE}" type="presOf" srcId="{41071A8D-3E3E-4160-881C-E2834FB3D4C9}" destId="{61C370CD-1DCB-4D5A-882E-A206C18F0650}" srcOrd="0" destOrd="0" presId="urn:microsoft.com/office/officeart/2005/8/layout/vProcess5"/>
    <dgm:cxn modelId="{5F298983-3897-4F84-A638-9B91F55E7B38}" type="presOf" srcId="{D9687758-9454-41AA-8D1B-1F8E89BC74E9}" destId="{C0F63FB1-CD1C-4FD0-AD5D-072FCB8FA3DE}" srcOrd="0" destOrd="0" presId="urn:microsoft.com/office/officeart/2005/8/layout/vProcess5"/>
    <dgm:cxn modelId="{0056939E-B8A9-4355-9670-03BCB8B39ED8}" srcId="{0AE88531-B122-4744-A85A-B60464049210}" destId="{D02152F0-6B4F-45E1-933F-1B2B2DC28669}" srcOrd="0" destOrd="0" parTransId="{562B6FF1-1FAA-4347-AAE5-C16792CC559A}" sibTransId="{D9687758-9454-41AA-8D1B-1F8E89BC74E9}"/>
    <dgm:cxn modelId="{AF9D51C7-A036-43A5-BE90-5D2F3EA52A1E}" srcId="{0AE88531-B122-4744-A85A-B60464049210}" destId="{91377BC4-53E5-41ED-B104-4FB0EAAFFE22}" srcOrd="7" destOrd="0" parTransId="{E1B5F822-4B1B-405C-B1D7-7D79334EB5A2}" sibTransId="{D17A5AE8-3B38-4683-A1A1-1F7A64F36684}"/>
    <dgm:cxn modelId="{C44F4894-55A2-423D-86E7-AA2B9706AABD}" srcId="{0AE88531-B122-4744-A85A-B60464049210}" destId="{41071A8D-3E3E-4160-881C-E2834FB3D4C9}" srcOrd="1" destOrd="0" parTransId="{EDB575C7-134D-4C60-ABC2-E8467A176CBF}" sibTransId="{D6719332-9251-409A-A975-95892A33785E}"/>
    <dgm:cxn modelId="{CEDFEA13-FDEF-440D-9815-F24600B4454F}" type="presParOf" srcId="{D33075F0-521D-479F-8E9D-9803F4556966}" destId="{4FD86353-89BB-4DAA-BDA7-673C07EE4398}" srcOrd="0" destOrd="0" presId="urn:microsoft.com/office/officeart/2005/8/layout/vProcess5"/>
    <dgm:cxn modelId="{53B5B322-C0B6-4F7E-A6C0-6D2D9A97EED7}" type="presParOf" srcId="{D33075F0-521D-479F-8E9D-9803F4556966}" destId="{9292A2FC-64A5-4D1D-BB21-2893BE28FB6E}" srcOrd="1" destOrd="0" presId="urn:microsoft.com/office/officeart/2005/8/layout/vProcess5"/>
    <dgm:cxn modelId="{2DE10FFB-191F-4A23-8E6D-7F57221B35E6}" type="presParOf" srcId="{D33075F0-521D-479F-8E9D-9803F4556966}" destId="{61C370CD-1DCB-4D5A-882E-A206C18F0650}" srcOrd="2" destOrd="0" presId="urn:microsoft.com/office/officeart/2005/8/layout/vProcess5"/>
    <dgm:cxn modelId="{FB97FD27-CA19-4B19-BE44-5B806698F241}" type="presParOf" srcId="{D33075F0-521D-479F-8E9D-9803F4556966}" destId="{748B4B73-6821-411A-AEB7-608C58A97039}" srcOrd="3" destOrd="0" presId="urn:microsoft.com/office/officeart/2005/8/layout/vProcess5"/>
    <dgm:cxn modelId="{E52AEFF4-535B-48E5-8022-FD192C3062AD}" type="presParOf" srcId="{D33075F0-521D-479F-8E9D-9803F4556966}" destId="{447480A3-DE50-4BAE-BE81-0E7F65AC80DA}" srcOrd="4" destOrd="0" presId="urn:microsoft.com/office/officeart/2005/8/layout/vProcess5"/>
    <dgm:cxn modelId="{4E595D00-B146-471E-BA6D-062D76417B94}" type="presParOf" srcId="{D33075F0-521D-479F-8E9D-9803F4556966}" destId="{5A9B009E-2FB1-48BB-89E9-1F1833877C0E}" srcOrd="5" destOrd="0" presId="urn:microsoft.com/office/officeart/2005/8/layout/vProcess5"/>
    <dgm:cxn modelId="{92DCA1CE-0065-47B5-8A92-BCDAA49BE0C7}" type="presParOf" srcId="{D33075F0-521D-479F-8E9D-9803F4556966}" destId="{C0F63FB1-CD1C-4FD0-AD5D-072FCB8FA3DE}" srcOrd="6" destOrd="0" presId="urn:microsoft.com/office/officeart/2005/8/layout/vProcess5"/>
    <dgm:cxn modelId="{2752914A-07D4-4B95-8C3B-DD4CFB5E1D94}" type="presParOf" srcId="{D33075F0-521D-479F-8E9D-9803F4556966}" destId="{CCE4FBBE-2294-4547-89DB-EC0A1F771259}" srcOrd="7" destOrd="0" presId="urn:microsoft.com/office/officeart/2005/8/layout/vProcess5"/>
    <dgm:cxn modelId="{0C771067-4365-4B0C-B546-814C8B748222}" type="presParOf" srcId="{D33075F0-521D-479F-8E9D-9803F4556966}" destId="{00E5E337-BBB5-444E-B9AB-2C4ADF1827CA}" srcOrd="8" destOrd="0" presId="urn:microsoft.com/office/officeart/2005/8/layout/vProcess5"/>
    <dgm:cxn modelId="{144A162B-0AB0-472A-8D2F-FF89DD60F68B}" type="presParOf" srcId="{D33075F0-521D-479F-8E9D-9803F4556966}" destId="{03837B9C-B627-4590-8F6F-303B12DC5FB8}" srcOrd="9" destOrd="0" presId="urn:microsoft.com/office/officeart/2005/8/layout/vProcess5"/>
    <dgm:cxn modelId="{0E77C722-91F7-4611-BC1D-5586C6876372}" type="presParOf" srcId="{D33075F0-521D-479F-8E9D-9803F4556966}" destId="{8D225E11-5C17-47AD-A704-5744405AD718}" srcOrd="10" destOrd="0" presId="urn:microsoft.com/office/officeart/2005/8/layout/vProcess5"/>
    <dgm:cxn modelId="{4781F501-A5B8-45E0-B800-CD9225D507E8}" type="presParOf" srcId="{D33075F0-521D-479F-8E9D-9803F4556966}" destId="{74A31234-4265-449C-BBCF-E0882C7B552E}" srcOrd="11" destOrd="0" presId="urn:microsoft.com/office/officeart/2005/8/layout/vProcess5"/>
    <dgm:cxn modelId="{7A305052-9933-44A3-995D-B67F86EF62C0}" type="presParOf" srcId="{D33075F0-521D-479F-8E9D-9803F4556966}" destId="{4940C476-5933-4977-8EF1-CCA20CEFBCA0}" srcOrd="12" destOrd="0" presId="urn:microsoft.com/office/officeart/2005/8/layout/vProcess5"/>
    <dgm:cxn modelId="{EDB40DE6-A40A-495C-9B09-AC15A8FF1AA2}" type="presParOf" srcId="{D33075F0-521D-479F-8E9D-9803F4556966}" destId="{D6DCDF42-B141-4B24-ACAF-6C8D5FEEEC03}" srcOrd="13" destOrd="0" presId="urn:microsoft.com/office/officeart/2005/8/layout/vProcess5"/>
    <dgm:cxn modelId="{9CC5E520-3EAC-4105-BB49-8B4ADE8375D4}" type="presParOf" srcId="{D33075F0-521D-479F-8E9D-9803F4556966}" destId="{E042F467-E978-4102-AB89-3EF1D8DD413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24516-C132-4DBB-8048-AA43E42BB91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E958F82-9555-4636-B5E1-36F6ADF4A52D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концепцию управления проектом по временным параметрам;</a:t>
          </a:r>
          <a:endParaRPr lang="ru-RU" sz="2400" dirty="0">
            <a:solidFill>
              <a:schemeClr val="tx1"/>
            </a:solidFill>
          </a:endParaRPr>
        </a:p>
      </dgm:t>
    </dgm:pt>
    <dgm:pt modelId="{DEFB28D5-C03E-4FF5-81B6-C52DA6F08C48}" type="parTrans" cxnId="{2BDAF364-BD91-40EA-95D8-53E36FC90C45}">
      <dgm:prSet/>
      <dgm:spPr/>
      <dgm:t>
        <a:bodyPr/>
        <a:lstStyle/>
        <a:p>
          <a:endParaRPr lang="ru-RU"/>
        </a:p>
      </dgm:t>
    </dgm:pt>
    <dgm:pt modelId="{6BDB5740-8EAA-4A03-A248-7FF20BD60036}" type="sibTrans" cxnId="{2BDAF364-BD91-40EA-95D8-53E36FC90C45}">
      <dgm:prSet/>
      <dgm:spPr/>
      <dgm:t>
        <a:bodyPr/>
        <a:lstStyle/>
        <a:p>
          <a:endParaRPr lang="ru-RU"/>
        </a:p>
      </dgm:t>
    </dgm:pt>
    <dgm:pt modelId="{82812B2A-C71F-4AD8-B706-06FCA7463CA1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календарное планирование проекта;</a:t>
          </a:r>
          <a:endParaRPr lang="ru-RU" sz="2400" dirty="0">
            <a:solidFill>
              <a:schemeClr val="tx1"/>
            </a:solidFill>
          </a:endParaRPr>
        </a:p>
      </dgm:t>
    </dgm:pt>
    <dgm:pt modelId="{CD7DA402-381F-4900-ACAA-D07C164BC8F0}" type="parTrans" cxnId="{60950648-AAF9-4619-8721-C51F02A95A3D}">
      <dgm:prSet/>
      <dgm:spPr/>
      <dgm:t>
        <a:bodyPr/>
        <a:lstStyle/>
        <a:p>
          <a:endParaRPr lang="ru-RU"/>
        </a:p>
      </dgm:t>
    </dgm:pt>
    <dgm:pt modelId="{406090E3-EE60-4F4F-9917-74764B573D8C}" type="sibTrans" cxnId="{60950648-AAF9-4619-8721-C51F02A95A3D}">
      <dgm:prSet/>
      <dgm:spPr/>
      <dgm:t>
        <a:bodyPr/>
        <a:lstStyle/>
        <a:p>
          <a:endParaRPr lang="ru-RU"/>
        </a:p>
      </dgm:t>
    </dgm:pt>
    <dgm:pt modelId="{FC3F52DE-75C1-45A4-85D4-33E3988F63A6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контроль выполнения работ проекта;</a:t>
          </a:r>
          <a:endParaRPr lang="ru-RU" sz="2400" dirty="0">
            <a:solidFill>
              <a:schemeClr val="tx1"/>
            </a:solidFill>
          </a:endParaRPr>
        </a:p>
      </dgm:t>
    </dgm:pt>
    <dgm:pt modelId="{F097AE43-6406-4DEE-BA79-30C2C26CA9CC}" type="parTrans" cxnId="{F94DC161-BF0B-41B6-9F4C-0203391051A5}">
      <dgm:prSet/>
      <dgm:spPr/>
      <dgm:t>
        <a:bodyPr/>
        <a:lstStyle/>
        <a:p>
          <a:endParaRPr lang="ru-RU"/>
        </a:p>
      </dgm:t>
    </dgm:pt>
    <dgm:pt modelId="{4749653C-29A2-4941-BDEC-3185D78A1EFE}" type="sibTrans" cxnId="{F94DC161-BF0B-41B6-9F4C-0203391051A5}">
      <dgm:prSet/>
      <dgm:spPr/>
      <dgm:t>
        <a:bodyPr/>
        <a:lstStyle/>
        <a:p>
          <a:endParaRPr lang="ru-RU"/>
        </a:p>
      </dgm:t>
    </dgm:pt>
    <dgm:pt modelId="{06D1B7F4-FAC1-49BC-89B7-4A46D09F9DD5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анализ и регулирование процесса выполнения работ;</a:t>
          </a:r>
          <a:endParaRPr lang="ru-RU" sz="2400" dirty="0">
            <a:solidFill>
              <a:schemeClr val="tx1"/>
            </a:solidFill>
          </a:endParaRPr>
        </a:p>
      </dgm:t>
    </dgm:pt>
    <dgm:pt modelId="{CA69E942-DBA1-4DC7-9183-0E1394CC6251}" type="parTrans" cxnId="{B7435159-4C9C-4B12-8314-790BCE4E5062}">
      <dgm:prSet/>
      <dgm:spPr/>
      <dgm:t>
        <a:bodyPr/>
        <a:lstStyle/>
        <a:p>
          <a:endParaRPr lang="ru-RU"/>
        </a:p>
      </dgm:t>
    </dgm:pt>
    <dgm:pt modelId="{4D215FFF-D8E1-40C5-A876-7F5DE2D3AD83}" type="sibTrans" cxnId="{B7435159-4C9C-4B12-8314-790BCE4E5062}">
      <dgm:prSet/>
      <dgm:spPr/>
      <dgm:t>
        <a:bodyPr/>
        <a:lstStyle/>
        <a:p>
          <a:endParaRPr lang="ru-RU"/>
        </a:p>
      </dgm:t>
    </dgm:pt>
    <dgm:pt modelId="{40AEF037-CE65-467B-B411-A8D1D840BBB5}">
      <dgm:prSet phldrT="[Текст]" custT="1"/>
      <dgm:spPr/>
      <dgm:t>
        <a:bodyPr/>
        <a:lstStyle/>
        <a:p>
          <a:pPr algn="ctr"/>
          <a:r>
            <a:rPr lang="ru-RU" sz="2400" dirty="0" smtClean="0">
              <a:solidFill>
                <a:schemeClr val="tx1"/>
              </a:solidFill>
            </a:rPr>
            <a:t>закрытие управления проектом</a:t>
          </a:r>
          <a:r>
            <a:rPr lang="ru-RU" sz="1300" dirty="0" smtClean="0"/>
            <a:t>.</a:t>
          </a:r>
          <a:endParaRPr lang="ru-RU" sz="1300" dirty="0"/>
        </a:p>
      </dgm:t>
    </dgm:pt>
    <dgm:pt modelId="{067B49EB-F639-4D5D-AF40-6C28C60D5178}" type="parTrans" cxnId="{7C6DE693-08F3-4BB3-9603-28FBBA34FF2D}">
      <dgm:prSet/>
      <dgm:spPr/>
      <dgm:t>
        <a:bodyPr/>
        <a:lstStyle/>
        <a:p>
          <a:endParaRPr lang="ru-RU"/>
        </a:p>
      </dgm:t>
    </dgm:pt>
    <dgm:pt modelId="{07DE0387-BAF5-4CE6-AC48-8D1371875FF7}" type="sibTrans" cxnId="{7C6DE693-08F3-4BB3-9603-28FBBA34FF2D}">
      <dgm:prSet/>
      <dgm:spPr/>
      <dgm:t>
        <a:bodyPr/>
        <a:lstStyle/>
        <a:p>
          <a:endParaRPr lang="ru-RU"/>
        </a:p>
      </dgm:t>
    </dgm:pt>
    <dgm:pt modelId="{072F3E75-B485-4DD9-AD83-3757FC4AC26B}" type="pres">
      <dgm:prSet presAssocID="{BDE24516-C132-4DBB-8048-AA43E42BB9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B76B4D-42DA-46E2-9761-941F0CB521EB}" type="pres">
      <dgm:prSet presAssocID="{0E958F82-9555-4636-B5E1-36F6ADF4A52D}" presName="parentLin" presStyleCnt="0"/>
      <dgm:spPr/>
    </dgm:pt>
    <dgm:pt modelId="{BB592FFB-3396-44AB-8154-9491550F52D0}" type="pres">
      <dgm:prSet presAssocID="{0E958F82-9555-4636-B5E1-36F6ADF4A52D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E1C004FC-1D64-4144-8182-283A84B87227}" type="pres">
      <dgm:prSet presAssocID="{0E958F82-9555-4636-B5E1-36F6ADF4A52D}" presName="parentText" presStyleLbl="node1" presStyleIdx="0" presStyleCnt="5" custScaleX="112583" custScaleY="1425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50B07-9B0C-4BC8-AB76-88D702F79FFA}" type="pres">
      <dgm:prSet presAssocID="{0E958F82-9555-4636-B5E1-36F6ADF4A52D}" presName="negativeSpace" presStyleCnt="0"/>
      <dgm:spPr/>
    </dgm:pt>
    <dgm:pt modelId="{F5E6F2EB-C90E-4C72-A82E-3889DD4F5E1C}" type="pres">
      <dgm:prSet presAssocID="{0E958F82-9555-4636-B5E1-36F6ADF4A52D}" presName="childText" presStyleLbl="conFgAcc1" presStyleIdx="0" presStyleCnt="5">
        <dgm:presLayoutVars>
          <dgm:bulletEnabled val="1"/>
        </dgm:presLayoutVars>
      </dgm:prSet>
      <dgm:spPr/>
    </dgm:pt>
    <dgm:pt modelId="{43F453C9-6474-49F4-B671-7A2F95886293}" type="pres">
      <dgm:prSet presAssocID="{6BDB5740-8EAA-4A03-A248-7FF20BD60036}" presName="spaceBetweenRectangles" presStyleCnt="0"/>
      <dgm:spPr/>
    </dgm:pt>
    <dgm:pt modelId="{413ED2BA-08E2-420D-B6A8-9C0D070215B5}" type="pres">
      <dgm:prSet presAssocID="{82812B2A-C71F-4AD8-B706-06FCA7463CA1}" presName="parentLin" presStyleCnt="0"/>
      <dgm:spPr/>
    </dgm:pt>
    <dgm:pt modelId="{C5D9E825-F5A7-416B-9F05-EE96DB02A9E2}" type="pres">
      <dgm:prSet presAssocID="{82812B2A-C71F-4AD8-B706-06FCA7463CA1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AB6532C2-A403-4B9D-9B0E-984565A16587}" type="pres">
      <dgm:prSet presAssocID="{82812B2A-C71F-4AD8-B706-06FCA7463CA1}" presName="parentText" presStyleLbl="node1" presStyleIdx="1" presStyleCnt="5" custScaleX="112583" custScaleY="14740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B634E7-A549-40F8-A367-C435EEA24EC8}" type="pres">
      <dgm:prSet presAssocID="{82812B2A-C71F-4AD8-B706-06FCA7463CA1}" presName="negativeSpace" presStyleCnt="0"/>
      <dgm:spPr/>
    </dgm:pt>
    <dgm:pt modelId="{AC32AF97-9556-4A8D-A008-A8CA87991AEC}" type="pres">
      <dgm:prSet presAssocID="{82812B2A-C71F-4AD8-B706-06FCA7463CA1}" presName="childText" presStyleLbl="conFgAcc1" presStyleIdx="1" presStyleCnt="5">
        <dgm:presLayoutVars>
          <dgm:bulletEnabled val="1"/>
        </dgm:presLayoutVars>
      </dgm:prSet>
      <dgm:spPr/>
    </dgm:pt>
    <dgm:pt modelId="{AE5E11E2-5EA4-4606-9081-0967D63D5E77}" type="pres">
      <dgm:prSet presAssocID="{406090E3-EE60-4F4F-9917-74764B573D8C}" presName="spaceBetweenRectangles" presStyleCnt="0"/>
      <dgm:spPr/>
    </dgm:pt>
    <dgm:pt modelId="{EC466D0D-AF8B-4E3D-9035-68AFD82EB2A1}" type="pres">
      <dgm:prSet presAssocID="{FC3F52DE-75C1-45A4-85D4-33E3988F63A6}" presName="parentLin" presStyleCnt="0"/>
      <dgm:spPr/>
    </dgm:pt>
    <dgm:pt modelId="{2A7243D5-BA87-44E6-AD87-F627045746BC}" type="pres">
      <dgm:prSet presAssocID="{FC3F52DE-75C1-45A4-85D4-33E3988F63A6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830BF67E-C1F6-4D40-B06F-18527A0A9CC2}" type="pres">
      <dgm:prSet presAssocID="{FC3F52DE-75C1-45A4-85D4-33E3988F63A6}" presName="parentText" presStyleLbl="node1" presStyleIdx="2" presStyleCnt="5" custScaleX="112583" custScaleY="1146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1141BC-D3D0-47DA-8FDF-E47F2F010D96}" type="pres">
      <dgm:prSet presAssocID="{FC3F52DE-75C1-45A4-85D4-33E3988F63A6}" presName="negativeSpace" presStyleCnt="0"/>
      <dgm:spPr/>
    </dgm:pt>
    <dgm:pt modelId="{D957D503-3AC2-40C0-B492-6EF5C7F78966}" type="pres">
      <dgm:prSet presAssocID="{FC3F52DE-75C1-45A4-85D4-33E3988F63A6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85F699-29CE-494A-9A00-FEAE71B08706}" type="pres">
      <dgm:prSet presAssocID="{4749653C-29A2-4941-BDEC-3185D78A1EFE}" presName="spaceBetweenRectangles" presStyleCnt="0"/>
      <dgm:spPr/>
    </dgm:pt>
    <dgm:pt modelId="{1E9969F6-6CBD-44D7-85C4-D731CD98203C}" type="pres">
      <dgm:prSet presAssocID="{06D1B7F4-FAC1-49BC-89B7-4A46D09F9DD5}" presName="parentLin" presStyleCnt="0"/>
      <dgm:spPr/>
    </dgm:pt>
    <dgm:pt modelId="{93556E63-2599-4321-84DE-CCC8122D9A71}" type="pres">
      <dgm:prSet presAssocID="{06D1B7F4-FAC1-49BC-89B7-4A46D09F9DD5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66236B31-3F27-4D16-B25A-94331331D51B}" type="pres">
      <dgm:prSet presAssocID="{06D1B7F4-FAC1-49BC-89B7-4A46D09F9DD5}" presName="parentText" presStyleLbl="node1" presStyleIdx="3" presStyleCnt="5" custScaleX="111284" custScaleY="13748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185327-8169-4E70-B39A-94C973ECA15D}" type="pres">
      <dgm:prSet presAssocID="{06D1B7F4-FAC1-49BC-89B7-4A46D09F9DD5}" presName="negativeSpace" presStyleCnt="0"/>
      <dgm:spPr/>
    </dgm:pt>
    <dgm:pt modelId="{EDFE8BBC-E0DF-478D-B2CF-C5CA14B7D1F8}" type="pres">
      <dgm:prSet presAssocID="{06D1B7F4-FAC1-49BC-89B7-4A46D09F9DD5}" presName="childText" presStyleLbl="conFgAcc1" presStyleIdx="3" presStyleCnt="5">
        <dgm:presLayoutVars>
          <dgm:bulletEnabled val="1"/>
        </dgm:presLayoutVars>
      </dgm:prSet>
      <dgm:spPr/>
    </dgm:pt>
    <dgm:pt modelId="{B1064E5E-253E-4C4F-BA2A-651D5C9226C5}" type="pres">
      <dgm:prSet presAssocID="{4D215FFF-D8E1-40C5-A876-7F5DE2D3AD83}" presName="spaceBetweenRectangles" presStyleCnt="0"/>
      <dgm:spPr/>
    </dgm:pt>
    <dgm:pt modelId="{EE241B22-823E-444B-BFFB-1ED72B36653B}" type="pres">
      <dgm:prSet presAssocID="{40AEF037-CE65-467B-B411-A8D1D840BBB5}" presName="parentLin" presStyleCnt="0"/>
      <dgm:spPr/>
    </dgm:pt>
    <dgm:pt modelId="{48CBD1A4-CD78-4FBF-AA83-3E5D6F274DD6}" type="pres">
      <dgm:prSet presAssocID="{40AEF037-CE65-467B-B411-A8D1D840BBB5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9C6C1F8F-5438-47BD-A904-8C09AD548E43}" type="pres">
      <dgm:prSet presAssocID="{40AEF037-CE65-467B-B411-A8D1D840BBB5}" presName="parentText" presStyleLbl="node1" presStyleIdx="4" presStyleCnt="5" custScaleX="111140" custScaleY="1225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87F5FD-ED33-4C07-861B-6F31A4FC3ACA}" type="pres">
      <dgm:prSet presAssocID="{40AEF037-CE65-467B-B411-A8D1D840BBB5}" presName="negativeSpace" presStyleCnt="0"/>
      <dgm:spPr/>
    </dgm:pt>
    <dgm:pt modelId="{CDBF4DC6-D062-40D7-90CF-6CE8F9E0CEE1}" type="pres">
      <dgm:prSet presAssocID="{40AEF037-CE65-467B-B411-A8D1D840BB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37B4281-03B9-46D8-A556-ADD93023DFEE}" type="presOf" srcId="{40AEF037-CE65-467B-B411-A8D1D840BBB5}" destId="{9C6C1F8F-5438-47BD-A904-8C09AD548E43}" srcOrd="1" destOrd="0" presId="urn:microsoft.com/office/officeart/2005/8/layout/list1"/>
    <dgm:cxn modelId="{D55A43C2-2D75-46D4-9485-CBF2BF78949E}" type="presOf" srcId="{BDE24516-C132-4DBB-8048-AA43E42BB916}" destId="{072F3E75-B485-4DD9-AD83-3757FC4AC26B}" srcOrd="0" destOrd="0" presId="urn:microsoft.com/office/officeart/2005/8/layout/list1"/>
    <dgm:cxn modelId="{60950648-AAF9-4619-8721-C51F02A95A3D}" srcId="{BDE24516-C132-4DBB-8048-AA43E42BB916}" destId="{82812B2A-C71F-4AD8-B706-06FCA7463CA1}" srcOrd="1" destOrd="0" parTransId="{CD7DA402-381F-4900-ACAA-D07C164BC8F0}" sibTransId="{406090E3-EE60-4F4F-9917-74764B573D8C}"/>
    <dgm:cxn modelId="{2BDAF364-BD91-40EA-95D8-53E36FC90C45}" srcId="{BDE24516-C132-4DBB-8048-AA43E42BB916}" destId="{0E958F82-9555-4636-B5E1-36F6ADF4A52D}" srcOrd="0" destOrd="0" parTransId="{DEFB28D5-C03E-4FF5-81B6-C52DA6F08C48}" sibTransId="{6BDB5740-8EAA-4A03-A248-7FF20BD60036}"/>
    <dgm:cxn modelId="{7C6DE693-08F3-4BB3-9603-28FBBA34FF2D}" srcId="{BDE24516-C132-4DBB-8048-AA43E42BB916}" destId="{40AEF037-CE65-467B-B411-A8D1D840BBB5}" srcOrd="4" destOrd="0" parTransId="{067B49EB-F639-4D5D-AF40-6C28C60D5178}" sibTransId="{07DE0387-BAF5-4CE6-AC48-8D1371875FF7}"/>
    <dgm:cxn modelId="{DDCD72B5-6E2A-4061-8515-EF7046A7C8C1}" type="presOf" srcId="{82812B2A-C71F-4AD8-B706-06FCA7463CA1}" destId="{AB6532C2-A403-4B9D-9B0E-984565A16587}" srcOrd="1" destOrd="0" presId="urn:microsoft.com/office/officeart/2005/8/layout/list1"/>
    <dgm:cxn modelId="{F2460FD8-8256-4720-9960-DF06942FAED4}" type="presOf" srcId="{0E958F82-9555-4636-B5E1-36F6ADF4A52D}" destId="{E1C004FC-1D64-4144-8182-283A84B87227}" srcOrd="1" destOrd="0" presId="urn:microsoft.com/office/officeart/2005/8/layout/list1"/>
    <dgm:cxn modelId="{B7435159-4C9C-4B12-8314-790BCE4E5062}" srcId="{BDE24516-C132-4DBB-8048-AA43E42BB916}" destId="{06D1B7F4-FAC1-49BC-89B7-4A46D09F9DD5}" srcOrd="3" destOrd="0" parTransId="{CA69E942-DBA1-4DC7-9183-0E1394CC6251}" sibTransId="{4D215FFF-D8E1-40C5-A876-7F5DE2D3AD83}"/>
    <dgm:cxn modelId="{F94DC161-BF0B-41B6-9F4C-0203391051A5}" srcId="{BDE24516-C132-4DBB-8048-AA43E42BB916}" destId="{FC3F52DE-75C1-45A4-85D4-33E3988F63A6}" srcOrd="2" destOrd="0" parTransId="{F097AE43-6406-4DEE-BA79-30C2C26CA9CC}" sibTransId="{4749653C-29A2-4941-BDEC-3185D78A1EFE}"/>
    <dgm:cxn modelId="{FE18BBDB-8D8E-4E06-8B9D-3BF6A1212710}" type="presOf" srcId="{06D1B7F4-FAC1-49BC-89B7-4A46D09F9DD5}" destId="{93556E63-2599-4321-84DE-CCC8122D9A71}" srcOrd="0" destOrd="0" presId="urn:microsoft.com/office/officeart/2005/8/layout/list1"/>
    <dgm:cxn modelId="{E15F4044-5A6A-45A6-AB34-27EE60D12755}" type="presOf" srcId="{FC3F52DE-75C1-45A4-85D4-33E3988F63A6}" destId="{2A7243D5-BA87-44E6-AD87-F627045746BC}" srcOrd="0" destOrd="0" presId="urn:microsoft.com/office/officeart/2005/8/layout/list1"/>
    <dgm:cxn modelId="{C18D6D66-4A53-4C64-94D4-95A94374BA10}" type="presOf" srcId="{82812B2A-C71F-4AD8-B706-06FCA7463CA1}" destId="{C5D9E825-F5A7-416B-9F05-EE96DB02A9E2}" srcOrd="0" destOrd="0" presId="urn:microsoft.com/office/officeart/2005/8/layout/list1"/>
    <dgm:cxn modelId="{F592798F-9D83-426A-9952-CE8015372580}" type="presOf" srcId="{40AEF037-CE65-467B-B411-A8D1D840BBB5}" destId="{48CBD1A4-CD78-4FBF-AA83-3E5D6F274DD6}" srcOrd="0" destOrd="0" presId="urn:microsoft.com/office/officeart/2005/8/layout/list1"/>
    <dgm:cxn modelId="{8C7A6312-8717-4F3E-9319-6C5F15739D63}" type="presOf" srcId="{FC3F52DE-75C1-45A4-85D4-33E3988F63A6}" destId="{830BF67E-C1F6-4D40-B06F-18527A0A9CC2}" srcOrd="1" destOrd="0" presId="urn:microsoft.com/office/officeart/2005/8/layout/list1"/>
    <dgm:cxn modelId="{C9BFD96D-C966-48A7-A0B0-A27AC0FB9995}" type="presOf" srcId="{0E958F82-9555-4636-B5E1-36F6ADF4A52D}" destId="{BB592FFB-3396-44AB-8154-9491550F52D0}" srcOrd="0" destOrd="0" presId="urn:microsoft.com/office/officeart/2005/8/layout/list1"/>
    <dgm:cxn modelId="{A079706B-5B35-42F0-B5EF-5964EA2209A8}" type="presOf" srcId="{06D1B7F4-FAC1-49BC-89B7-4A46D09F9DD5}" destId="{66236B31-3F27-4D16-B25A-94331331D51B}" srcOrd="1" destOrd="0" presId="urn:microsoft.com/office/officeart/2005/8/layout/list1"/>
    <dgm:cxn modelId="{E2964A5C-9829-460C-A839-CBBAA10FFE32}" type="presParOf" srcId="{072F3E75-B485-4DD9-AD83-3757FC4AC26B}" destId="{7DB76B4D-42DA-46E2-9761-941F0CB521EB}" srcOrd="0" destOrd="0" presId="urn:microsoft.com/office/officeart/2005/8/layout/list1"/>
    <dgm:cxn modelId="{B9E38749-76CE-4333-9557-A528B4F4E1E3}" type="presParOf" srcId="{7DB76B4D-42DA-46E2-9761-941F0CB521EB}" destId="{BB592FFB-3396-44AB-8154-9491550F52D0}" srcOrd="0" destOrd="0" presId="urn:microsoft.com/office/officeart/2005/8/layout/list1"/>
    <dgm:cxn modelId="{7159A86A-A43E-4EF0-B2FD-38456184EC06}" type="presParOf" srcId="{7DB76B4D-42DA-46E2-9761-941F0CB521EB}" destId="{E1C004FC-1D64-4144-8182-283A84B87227}" srcOrd="1" destOrd="0" presId="urn:microsoft.com/office/officeart/2005/8/layout/list1"/>
    <dgm:cxn modelId="{85186AA3-71D1-4619-A333-D6C827BBE904}" type="presParOf" srcId="{072F3E75-B485-4DD9-AD83-3757FC4AC26B}" destId="{0BA50B07-9B0C-4BC8-AB76-88D702F79FFA}" srcOrd="1" destOrd="0" presId="urn:microsoft.com/office/officeart/2005/8/layout/list1"/>
    <dgm:cxn modelId="{631FC251-687D-4B0F-AB73-A0E041B5094B}" type="presParOf" srcId="{072F3E75-B485-4DD9-AD83-3757FC4AC26B}" destId="{F5E6F2EB-C90E-4C72-A82E-3889DD4F5E1C}" srcOrd="2" destOrd="0" presId="urn:microsoft.com/office/officeart/2005/8/layout/list1"/>
    <dgm:cxn modelId="{D05DB4C4-994B-4A2E-8C5E-CF97F4EF016F}" type="presParOf" srcId="{072F3E75-B485-4DD9-AD83-3757FC4AC26B}" destId="{43F453C9-6474-49F4-B671-7A2F95886293}" srcOrd="3" destOrd="0" presId="urn:microsoft.com/office/officeart/2005/8/layout/list1"/>
    <dgm:cxn modelId="{DED819EB-DABB-4621-953D-9E54D7C2BFF2}" type="presParOf" srcId="{072F3E75-B485-4DD9-AD83-3757FC4AC26B}" destId="{413ED2BA-08E2-420D-B6A8-9C0D070215B5}" srcOrd="4" destOrd="0" presId="urn:microsoft.com/office/officeart/2005/8/layout/list1"/>
    <dgm:cxn modelId="{5F934441-8738-41BE-9873-872EF9B426F3}" type="presParOf" srcId="{413ED2BA-08E2-420D-B6A8-9C0D070215B5}" destId="{C5D9E825-F5A7-416B-9F05-EE96DB02A9E2}" srcOrd="0" destOrd="0" presId="urn:microsoft.com/office/officeart/2005/8/layout/list1"/>
    <dgm:cxn modelId="{E9FE6DCA-59D9-4E57-A30E-273F9D48806D}" type="presParOf" srcId="{413ED2BA-08E2-420D-B6A8-9C0D070215B5}" destId="{AB6532C2-A403-4B9D-9B0E-984565A16587}" srcOrd="1" destOrd="0" presId="urn:microsoft.com/office/officeart/2005/8/layout/list1"/>
    <dgm:cxn modelId="{7A4C281B-DF7D-4E25-B73A-C49A742D73E8}" type="presParOf" srcId="{072F3E75-B485-4DD9-AD83-3757FC4AC26B}" destId="{B7B634E7-A549-40F8-A367-C435EEA24EC8}" srcOrd="5" destOrd="0" presId="urn:microsoft.com/office/officeart/2005/8/layout/list1"/>
    <dgm:cxn modelId="{F0B9EC18-4BAF-48F6-9484-F0420FE369FD}" type="presParOf" srcId="{072F3E75-B485-4DD9-AD83-3757FC4AC26B}" destId="{AC32AF97-9556-4A8D-A008-A8CA87991AEC}" srcOrd="6" destOrd="0" presId="urn:microsoft.com/office/officeart/2005/8/layout/list1"/>
    <dgm:cxn modelId="{F79EBA52-49E8-4E0F-882D-93BE12B5D5B0}" type="presParOf" srcId="{072F3E75-B485-4DD9-AD83-3757FC4AC26B}" destId="{AE5E11E2-5EA4-4606-9081-0967D63D5E77}" srcOrd="7" destOrd="0" presId="urn:microsoft.com/office/officeart/2005/8/layout/list1"/>
    <dgm:cxn modelId="{F20FCC21-6016-4C58-B27A-7F56518C24C4}" type="presParOf" srcId="{072F3E75-B485-4DD9-AD83-3757FC4AC26B}" destId="{EC466D0D-AF8B-4E3D-9035-68AFD82EB2A1}" srcOrd="8" destOrd="0" presId="urn:microsoft.com/office/officeart/2005/8/layout/list1"/>
    <dgm:cxn modelId="{60A53C73-E3C1-406E-8F32-1914C28697D5}" type="presParOf" srcId="{EC466D0D-AF8B-4E3D-9035-68AFD82EB2A1}" destId="{2A7243D5-BA87-44E6-AD87-F627045746BC}" srcOrd="0" destOrd="0" presId="urn:microsoft.com/office/officeart/2005/8/layout/list1"/>
    <dgm:cxn modelId="{9F8B4D09-5BCC-4DE7-AA51-EA5B76AC1F6A}" type="presParOf" srcId="{EC466D0D-AF8B-4E3D-9035-68AFD82EB2A1}" destId="{830BF67E-C1F6-4D40-B06F-18527A0A9CC2}" srcOrd="1" destOrd="0" presId="urn:microsoft.com/office/officeart/2005/8/layout/list1"/>
    <dgm:cxn modelId="{77B151D7-9019-48A3-9E28-2949E78A3734}" type="presParOf" srcId="{072F3E75-B485-4DD9-AD83-3757FC4AC26B}" destId="{931141BC-D3D0-47DA-8FDF-E47F2F010D96}" srcOrd="9" destOrd="0" presId="urn:microsoft.com/office/officeart/2005/8/layout/list1"/>
    <dgm:cxn modelId="{F0A4FDEF-D519-46EF-A8A3-B8DE4B659B2C}" type="presParOf" srcId="{072F3E75-B485-4DD9-AD83-3757FC4AC26B}" destId="{D957D503-3AC2-40C0-B492-6EF5C7F78966}" srcOrd="10" destOrd="0" presId="urn:microsoft.com/office/officeart/2005/8/layout/list1"/>
    <dgm:cxn modelId="{77448027-1B30-4663-971A-84E58D81B8CD}" type="presParOf" srcId="{072F3E75-B485-4DD9-AD83-3757FC4AC26B}" destId="{5785F699-29CE-494A-9A00-FEAE71B08706}" srcOrd="11" destOrd="0" presId="urn:microsoft.com/office/officeart/2005/8/layout/list1"/>
    <dgm:cxn modelId="{0E48C2C3-C6BF-448D-921D-632BB0AA067C}" type="presParOf" srcId="{072F3E75-B485-4DD9-AD83-3757FC4AC26B}" destId="{1E9969F6-6CBD-44D7-85C4-D731CD98203C}" srcOrd="12" destOrd="0" presId="urn:microsoft.com/office/officeart/2005/8/layout/list1"/>
    <dgm:cxn modelId="{86760946-CEA4-44F8-AC25-FFF2404544AC}" type="presParOf" srcId="{1E9969F6-6CBD-44D7-85C4-D731CD98203C}" destId="{93556E63-2599-4321-84DE-CCC8122D9A71}" srcOrd="0" destOrd="0" presId="urn:microsoft.com/office/officeart/2005/8/layout/list1"/>
    <dgm:cxn modelId="{906023DF-5663-4810-8933-1DDC7455AC8D}" type="presParOf" srcId="{1E9969F6-6CBD-44D7-85C4-D731CD98203C}" destId="{66236B31-3F27-4D16-B25A-94331331D51B}" srcOrd="1" destOrd="0" presId="urn:microsoft.com/office/officeart/2005/8/layout/list1"/>
    <dgm:cxn modelId="{C643AE0F-1A74-4751-AEE7-BDDB049CF432}" type="presParOf" srcId="{072F3E75-B485-4DD9-AD83-3757FC4AC26B}" destId="{E7185327-8169-4E70-B39A-94C973ECA15D}" srcOrd="13" destOrd="0" presId="urn:microsoft.com/office/officeart/2005/8/layout/list1"/>
    <dgm:cxn modelId="{F6B1A7C5-93C3-4C36-AA95-ECB0687649A9}" type="presParOf" srcId="{072F3E75-B485-4DD9-AD83-3757FC4AC26B}" destId="{EDFE8BBC-E0DF-478D-B2CF-C5CA14B7D1F8}" srcOrd="14" destOrd="0" presId="urn:microsoft.com/office/officeart/2005/8/layout/list1"/>
    <dgm:cxn modelId="{AEB37E2F-3B22-49FB-9B50-D8FB81002821}" type="presParOf" srcId="{072F3E75-B485-4DD9-AD83-3757FC4AC26B}" destId="{B1064E5E-253E-4C4F-BA2A-651D5C9226C5}" srcOrd="15" destOrd="0" presId="urn:microsoft.com/office/officeart/2005/8/layout/list1"/>
    <dgm:cxn modelId="{C07C296A-BD67-4F07-BC2D-D779F19D05CF}" type="presParOf" srcId="{072F3E75-B485-4DD9-AD83-3757FC4AC26B}" destId="{EE241B22-823E-444B-BFFB-1ED72B36653B}" srcOrd="16" destOrd="0" presId="urn:microsoft.com/office/officeart/2005/8/layout/list1"/>
    <dgm:cxn modelId="{CD6563A7-E745-41FB-940A-D39CBF221827}" type="presParOf" srcId="{EE241B22-823E-444B-BFFB-1ED72B36653B}" destId="{48CBD1A4-CD78-4FBF-AA83-3E5D6F274DD6}" srcOrd="0" destOrd="0" presId="urn:microsoft.com/office/officeart/2005/8/layout/list1"/>
    <dgm:cxn modelId="{45FE2F55-440D-46B9-8950-7C53728A418D}" type="presParOf" srcId="{EE241B22-823E-444B-BFFB-1ED72B36653B}" destId="{9C6C1F8F-5438-47BD-A904-8C09AD548E43}" srcOrd="1" destOrd="0" presId="urn:microsoft.com/office/officeart/2005/8/layout/list1"/>
    <dgm:cxn modelId="{DBBF472A-8F53-4E71-BCD0-7C768195B212}" type="presParOf" srcId="{072F3E75-B485-4DD9-AD83-3757FC4AC26B}" destId="{5087F5FD-ED33-4C07-861B-6F31A4FC3ACA}" srcOrd="17" destOrd="0" presId="urn:microsoft.com/office/officeart/2005/8/layout/list1"/>
    <dgm:cxn modelId="{FC6C1337-164E-4CC6-AB67-C73D997D7A56}" type="presParOf" srcId="{072F3E75-B485-4DD9-AD83-3757FC4AC26B}" destId="{CDBF4DC6-D062-40D7-90CF-6CE8F9E0CEE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A6445D-F885-4C65-A8BE-DB325486246D}" type="doc">
      <dgm:prSet loTypeId="urn:microsoft.com/office/officeart/2005/8/layout/chevron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1F565751-1037-41D8-9AC3-469D13D91F42}">
      <dgm:prSet phldrT="[Текст]"/>
      <dgm:spPr/>
      <dgm:t>
        <a:bodyPr/>
        <a:lstStyle/>
        <a:p>
          <a:endParaRPr lang="ru-RU" dirty="0"/>
        </a:p>
      </dgm:t>
    </dgm:pt>
    <dgm:pt modelId="{1DF997F9-EA88-4D8E-9B4C-2128116B8576}" type="parTrans" cxnId="{3397FE6D-55CC-4E9F-BF71-723253993203}">
      <dgm:prSet/>
      <dgm:spPr/>
      <dgm:t>
        <a:bodyPr/>
        <a:lstStyle/>
        <a:p>
          <a:endParaRPr lang="ru-RU"/>
        </a:p>
      </dgm:t>
    </dgm:pt>
    <dgm:pt modelId="{9AC1732C-0BE7-40DF-A3B7-7EE8AF19B4E9}" type="sibTrans" cxnId="{3397FE6D-55CC-4E9F-BF71-723253993203}">
      <dgm:prSet/>
      <dgm:spPr/>
      <dgm:t>
        <a:bodyPr/>
        <a:lstStyle/>
        <a:p>
          <a:endParaRPr lang="ru-RU"/>
        </a:p>
      </dgm:t>
    </dgm:pt>
    <dgm:pt modelId="{96E89036-5FE4-4541-8C20-BCB65AA18EF8}">
      <dgm:prSet phldrT="[Текст]" custT="1"/>
      <dgm:spPr/>
      <dgm:t>
        <a:bodyPr/>
        <a:lstStyle/>
        <a:p>
          <a:r>
            <a:rPr lang="ru-RU" sz="2400" dirty="0" smtClean="0"/>
            <a:t>Краткий обзор проекта;</a:t>
          </a:r>
          <a:endParaRPr lang="ru-RU" sz="2400" dirty="0"/>
        </a:p>
      </dgm:t>
    </dgm:pt>
    <dgm:pt modelId="{EAB2AB59-9F37-452D-8A3D-78F0E3BF1783}" type="parTrans" cxnId="{6C4333BE-ECAE-4E0E-9C8A-D9F7A147E4A3}">
      <dgm:prSet/>
      <dgm:spPr/>
      <dgm:t>
        <a:bodyPr/>
        <a:lstStyle/>
        <a:p>
          <a:endParaRPr lang="ru-RU"/>
        </a:p>
      </dgm:t>
    </dgm:pt>
    <dgm:pt modelId="{D3866A49-9A48-466F-93D0-9C80D23846D0}" type="sibTrans" cxnId="{6C4333BE-ECAE-4E0E-9C8A-D9F7A147E4A3}">
      <dgm:prSet/>
      <dgm:spPr/>
      <dgm:t>
        <a:bodyPr/>
        <a:lstStyle/>
        <a:p>
          <a:endParaRPr lang="ru-RU"/>
        </a:p>
      </dgm:t>
    </dgm:pt>
    <dgm:pt modelId="{C5A2E0AA-B661-468E-ACC6-76DE5CBABF89}">
      <dgm:prSet phldrT="[Текст]"/>
      <dgm:spPr/>
      <dgm:t>
        <a:bodyPr/>
        <a:lstStyle/>
        <a:p>
          <a:endParaRPr lang="ru-RU" dirty="0"/>
        </a:p>
      </dgm:t>
    </dgm:pt>
    <dgm:pt modelId="{AB450BB9-D923-48DF-B551-27E7803466F8}" type="parTrans" cxnId="{198CBD58-3775-46EC-B284-ACA517FE52D4}">
      <dgm:prSet/>
      <dgm:spPr/>
      <dgm:t>
        <a:bodyPr/>
        <a:lstStyle/>
        <a:p>
          <a:endParaRPr lang="ru-RU"/>
        </a:p>
      </dgm:t>
    </dgm:pt>
    <dgm:pt modelId="{590C4101-B8FD-4DF5-A551-E08F574AB5C1}" type="sibTrans" cxnId="{198CBD58-3775-46EC-B284-ACA517FE52D4}">
      <dgm:prSet/>
      <dgm:spPr/>
      <dgm:t>
        <a:bodyPr/>
        <a:lstStyle/>
        <a:p>
          <a:endParaRPr lang="ru-RU"/>
        </a:p>
      </dgm:t>
    </dgm:pt>
    <dgm:pt modelId="{53C574FF-DF22-4C35-AD38-19BA98863C15}">
      <dgm:prSet phldrT="[Текст]" custT="1"/>
      <dgm:spPr/>
      <dgm:t>
        <a:bodyPr/>
        <a:lstStyle/>
        <a:p>
          <a:r>
            <a:rPr lang="ru-RU" sz="2400" dirty="0" smtClean="0"/>
            <a:t>Введение;</a:t>
          </a:r>
          <a:endParaRPr lang="ru-RU" sz="2400" dirty="0"/>
        </a:p>
      </dgm:t>
    </dgm:pt>
    <dgm:pt modelId="{AB924877-52B2-4BA4-90C5-C4226F902ECB}" type="parTrans" cxnId="{11A8F92F-DAE5-494C-A0B2-0F64F22391BA}">
      <dgm:prSet/>
      <dgm:spPr/>
      <dgm:t>
        <a:bodyPr/>
        <a:lstStyle/>
        <a:p>
          <a:endParaRPr lang="ru-RU"/>
        </a:p>
      </dgm:t>
    </dgm:pt>
    <dgm:pt modelId="{557824A9-C7A4-4D52-915E-16ECDA6223D0}" type="sibTrans" cxnId="{11A8F92F-DAE5-494C-A0B2-0F64F22391BA}">
      <dgm:prSet/>
      <dgm:spPr/>
      <dgm:t>
        <a:bodyPr/>
        <a:lstStyle/>
        <a:p>
          <a:endParaRPr lang="ru-RU"/>
        </a:p>
      </dgm:t>
    </dgm:pt>
    <dgm:pt modelId="{35FFDA3E-6BAF-4ED5-85C3-C91AFCEC6D5F}">
      <dgm:prSet phldrT="[Текст]"/>
      <dgm:spPr/>
      <dgm:t>
        <a:bodyPr/>
        <a:lstStyle/>
        <a:p>
          <a:endParaRPr lang="ru-RU" dirty="0"/>
        </a:p>
      </dgm:t>
    </dgm:pt>
    <dgm:pt modelId="{CF0147C3-F2B0-458F-81AC-C30D25722C4F}" type="parTrans" cxnId="{6CA58F04-22D8-4984-ACB8-C03B55AE496A}">
      <dgm:prSet/>
      <dgm:spPr/>
      <dgm:t>
        <a:bodyPr/>
        <a:lstStyle/>
        <a:p>
          <a:endParaRPr lang="ru-RU"/>
        </a:p>
      </dgm:t>
    </dgm:pt>
    <dgm:pt modelId="{838FA5F6-7257-4929-97AF-DFF1F7EFEB84}" type="sibTrans" cxnId="{6CA58F04-22D8-4984-ACB8-C03B55AE496A}">
      <dgm:prSet/>
      <dgm:spPr/>
      <dgm:t>
        <a:bodyPr/>
        <a:lstStyle/>
        <a:p>
          <a:endParaRPr lang="ru-RU"/>
        </a:p>
      </dgm:t>
    </dgm:pt>
    <dgm:pt modelId="{59AAC8F4-8AC3-46CC-8901-B6E686AD2C41}">
      <dgm:prSet phldrT="[Текст]" custT="1"/>
      <dgm:spPr/>
      <dgm:t>
        <a:bodyPr/>
        <a:lstStyle/>
        <a:p>
          <a:r>
            <a:rPr lang="ru-RU" sz="2400" dirty="0" smtClean="0"/>
            <a:t>Структура проекта;</a:t>
          </a:r>
          <a:endParaRPr lang="ru-RU" sz="2400" dirty="0"/>
        </a:p>
      </dgm:t>
    </dgm:pt>
    <dgm:pt modelId="{EAB62D5C-F044-48C8-AD8A-BF0094A5432D}" type="parTrans" cxnId="{8235C153-05E9-4D82-A3B2-F22FDD674CBF}">
      <dgm:prSet/>
      <dgm:spPr/>
      <dgm:t>
        <a:bodyPr/>
        <a:lstStyle/>
        <a:p>
          <a:endParaRPr lang="ru-RU"/>
        </a:p>
      </dgm:t>
    </dgm:pt>
    <dgm:pt modelId="{5B327A2B-693F-4864-B171-23F4AEE8BA7B}" type="sibTrans" cxnId="{8235C153-05E9-4D82-A3B2-F22FDD674CBF}">
      <dgm:prSet/>
      <dgm:spPr/>
      <dgm:t>
        <a:bodyPr/>
        <a:lstStyle/>
        <a:p>
          <a:endParaRPr lang="ru-RU"/>
        </a:p>
      </dgm:t>
    </dgm:pt>
    <dgm:pt modelId="{48EB03D6-05B3-45B9-B1C0-A7A0C1B9E1A7}">
      <dgm:prSet phldrT="[Текст]"/>
      <dgm:spPr/>
      <dgm:t>
        <a:bodyPr/>
        <a:lstStyle/>
        <a:p>
          <a:endParaRPr lang="ru-RU" dirty="0"/>
        </a:p>
      </dgm:t>
    </dgm:pt>
    <dgm:pt modelId="{66172EBE-1BDE-4391-895E-5C6E4B874BB2}" type="parTrans" cxnId="{C0F4F574-5A9E-443E-974B-E2A499550D85}">
      <dgm:prSet/>
      <dgm:spPr/>
      <dgm:t>
        <a:bodyPr/>
        <a:lstStyle/>
        <a:p>
          <a:endParaRPr lang="ru-RU"/>
        </a:p>
      </dgm:t>
    </dgm:pt>
    <dgm:pt modelId="{1A2C2408-2537-4B17-90B1-E06673AC634B}" type="sibTrans" cxnId="{C0F4F574-5A9E-443E-974B-E2A499550D85}">
      <dgm:prSet/>
      <dgm:spPr/>
      <dgm:t>
        <a:bodyPr/>
        <a:lstStyle/>
        <a:p>
          <a:endParaRPr lang="ru-RU"/>
        </a:p>
      </dgm:t>
    </dgm:pt>
    <dgm:pt modelId="{C18F6766-B28F-479F-BDB5-657B1B87FC62}">
      <dgm:prSet custT="1"/>
      <dgm:spPr/>
      <dgm:t>
        <a:bodyPr/>
        <a:lstStyle/>
        <a:p>
          <a:r>
            <a:rPr lang="ru-RU" sz="2400" dirty="0" smtClean="0"/>
            <a:t>Комплекс работ;</a:t>
          </a:r>
          <a:endParaRPr lang="ru-RU" sz="2400" dirty="0"/>
        </a:p>
      </dgm:t>
    </dgm:pt>
    <dgm:pt modelId="{07F7BB89-3956-42C7-B169-8F5F048DD316}" type="parTrans" cxnId="{A541F2BA-362A-484A-A618-1E3A249DDB89}">
      <dgm:prSet/>
      <dgm:spPr/>
      <dgm:t>
        <a:bodyPr/>
        <a:lstStyle/>
        <a:p>
          <a:endParaRPr lang="ru-RU"/>
        </a:p>
      </dgm:t>
    </dgm:pt>
    <dgm:pt modelId="{4CDF84EF-48E4-440D-A983-FB8DFE1086DF}" type="sibTrans" cxnId="{A541F2BA-362A-484A-A618-1E3A249DDB89}">
      <dgm:prSet/>
      <dgm:spPr/>
      <dgm:t>
        <a:bodyPr/>
        <a:lstStyle/>
        <a:p>
          <a:endParaRPr lang="ru-RU"/>
        </a:p>
      </dgm:t>
    </dgm:pt>
    <dgm:pt modelId="{8B059BA2-F73A-4AB8-90CE-C1E853AABDB8}">
      <dgm:prSet/>
      <dgm:spPr/>
      <dgm:t>
        <a:bodyPr/>
        <a:lstStyle/>
        <a:p>
          <a:endParaRPr lang="ru-RU" dirty="0" smtClean="0"/>
        </a:p>
      </dgm:t>
    </dgm:pt>
    <dgm:pt modelId="{29586D23-5827-495C-AA11-7190693F977F}" type="parTrans" cxnId="{9D0C395F-121B-4C66-8205-F2F0649B440C}">
      <dgm:prSet/>
      <dgm:spPr/>
      <dgm:t>
        <a:bodyPr/>
        <a:lstStyle/>
        <a:p>
          <a:endParaRPr lang="ru-RU"/>
        </a:p>
      </dgm:t>
    </dgm:pt>
    <dgm:pt modelId="{D3D2D21D-3D85-49F1-8F78-61EAFB3CF299}" type="sibTrans" cxnId="{9D0C395F-121B-4C66-8205-F2F0649B440C}">
      <dgm:prSet/>
      <dgm:spPr/>
      <dgm:t>
        <a:bodyPr/>
        <a:lstStyle/>
        <a:p>
          <a:endParaRPr lang="ru-RU"/>
        </a:p>
      </dgm:t>
    </dgm:pt>
    <dgm:pt modelId="{A4A3E9D0-F462-4073-9B7A-9BBE2907C5ED}">
      <dgm:prSet custT="1"/>
      <dgm:spPr/>
      <dgm:t>
        <a:bodyPr/>
        <a:lstStyle/>
        <a:p>
          <a:r>
            <a:rPr lang="ru-RU" sz="2400" dirty="0" smtClean="0"/>
            <a:t>График работ;</a:t>
          </a:r>
          <a:endParaRPr lang="ru-RU" sz="2400" dirty="0"/>
        </a:p>
      </dgm:t>
    </dgm:pt>
    <dgm:pt modelId="{A6F44BF8-4553-4E46-B358-56FC6A16986A}" type="parTrans" cxnId="{FEF716B1-4ED9-4A55-B4E7-D956DA77AAED}">
      <dgm:prSet/>
      <dgm:spPr/>
      <dgm:t>
        <a:bodyPr/>
        <a:lstStyle/>
        <a:p>
          <a:endParaRPr lang="ru-RU"/>
        </a:p>
      </dgm:t>
    </dgm:pt>
    <dgm:pt modelId="{1DF4B7F5-EA87-410E-8EF3-7E7500ABF6A6}" type="sibTrans" cxnId="{FEF716B1-4ED9-4A55-B4E7-D956DA77AAED}">
      <dgm:prSet/>
      <dgm:spPr/>
      <dgm:t>
        <a:bodyPr/>
        <a:lstStyle/>
        <a:p>
          <a:endParaRPr lang="ru-RU"/>
        </a:p>
      </dgm:t>
    </dgm:pt>
    <dgm:pt modelId="{3661A386-C383-4995-B5E0-D8495A7651E7}">
      <dgm:prSet/>
      <dgm:spPr/>
      <dgm:t>
        <a:bodyPr/>
        <a:lstStyle/>
        <a:p>
          <a:endParaRPr lang="ru-RU" dirty="0" smtClean="0"/>
        </a:p>
      </dgm:t>
    </dgm:pt>
    <dgm:pt modelId="{4643139D-CCEF-47B1-ACE7-B32AD346C09B}" type="parTrans" cxnId="{301F90C5-182D-4FD7-8091-46DBD0E82190}">
      <dgm:prSet/>
      <dgm:spPr/>
      <dgm:t>
        <a:bodyPr/>
        <a:lstStyle/>
        <a:p>
          <a:endParaRPr lang="ru-RU"/>
        </a:p>
      </dgm:t>
    </dgm:pt>
    <dgm:pt modelId="{63514CDD-8BAB-4EEB-A50E-309E96017F48}" type="sibTrans" cxnId="{301F90C5-182D-4FD7-8091-46DBD0E82190}">
      <dgm:prSet/>
      <dgm:spPr/>
      <dgm:t>
        <a:bodyPr/>
        <a:lstStyle/>
        <a:p>
          <a:endParaRPr lang="ru-RU"/>
        </a:p>
      </dgm:t>
    </dgm:pt>
    <dgm:pt modelId="{221E3803-1C92-4E69-892B-7B4E9AB02D56}">
      <dgm:prSet/>
      <dgm:spPr/>
      <dgm:t>
        <a:bodyPr/>
        <a:lstStyle/>
        <a:p>
          <a:endParaRPr lang="ru-RU" dirty="0" smtClean="0"/>
        </a:p>
      </dgm:t>
    </dgm:pt>
    <dgm:pt modelId="{7E6D2B65-FB4A-4E23-B558-8A2CA1633E07}" type="parTrans" cxnId="{710DF65B-9626-440B-AD7E-BAAC99B16681}">
      <dgm:prSet/>
      <dgm:spPr/>
      <dgm:t>
        <a:bodyPr/>
        <a:lstStyle/>
        <a:p>
          <a:endParaRPr lang="ru-RU"/>
        </a:p>
      </dgm:t>
    </dgm:pt>
    <dgm:pt modelId="{A8AEC6CF-F3D2-493C-A247-84B619011E8D}" type="sibTrans" cxnId="{710DF65B-9626-440B-AD7E-BAAC99B16681}">
      <dgm:prSet/>
      <dgm:spPr/>
      <dgm:t>
        <a:bodyPr/>
        <a:lstStyle/>
        <a:p>
          <a:endParaRPr lang="ru-RU"/>
        </a:p>
      </dgm:t>
    </dgm:pt>
    <dgm:pt modelId="{B2A20A11-E11C-486B-8FBE-212C13B2C5E2}">
      <dgm:prSet custT="1"/>
      <dgm:spPr/>
      <dgm:t>
        <a:bodyPr/>
        <a:lstStyle/>
        <a:p>
          <a:r>
            <a:rPr lang="ru-RU" sz="2400" dirty="0" smtClean="0"/>
            <a:t>Ресурсное обеспечение;</a:t>
          </a:r>
          <a:endParaRPr lang="ru-RU" sz="2400" dirty="0"/>
        </a:p>
      </dgm:t>
    </dgm:pt>
    <dgm:pt modelId="{5951D5BF-E0D5-46DE-AA5E-9084C5E10576}" type="parTrans" cxnId="{03A3BE8D-DF40-4922-9787-4D6AA68C08E2}">
      <dgm:prSet/>
      <dgm:spPr/>
      <dgm:t>
        <a:bodyPr/>
        <a:lstStyle/>
        <a:p>
          <a:endParaRPr lang="ru-RU"/>
        </a:p>
      </dgm:t>
    </dgm:pt>
    <dgm:pt modelId="{7667FDB1-792E-43E1-ADAA-AFBDE1F8ED5C}" type="sibTrans" cxnId="{03A3BE8D-DF40-4922-9787-4D6AA68C08E2}">
      <dgm:prSet/>
      <dgm:spPr/>
      <dgm:t>
        <a:bodyPr/>
        <a:lstStyle/>
        <a:p>
          <a:endParaRPr lang="ru-RU"/>
        </a:p>
      </dgm:t>
    </dgm:pt>
    <dgm:pt modelId="{073930DF-645E-44F9-AE92-AF5386ADF39C}">
      <dgm:prSet custT="1"/>
      <dgm:spPr/>
      <dgm:t>
        <a:bodyPr/>
        <a:lstStyle/>
        <a:p>
          <a:r>
            <a:rPr lang="ru-RU" sz="2400" dirty="0" smtClean="0"/>
            <a:t>Финансирование;</a:t>
          </a:r>
          <a:endParaRPr lang="ru-RU" sz="2400" dirty="0"/>
        </a:p>
      </dgm:t>
    </dgm:pt>
    <dgm:pt modelId="{19B692C4-1E7A-47A4-8B60-639EB6BC2E5A}" type="parTrans" cxnId="{8CD08833-9FD5-4113-82B3-CE4D97363965}">
      <dgm:prSet/>
      <dgm:spPr/>
      <dgm:t>
        <a:bodyPr/>
        <a:lstStyle/>
        <a:p>
          <a:endParaRPr lang="ru-RU"/>
        </a:p>
      </dgm:t>
    </dgm:pt>
    <dgm:pt modelId="{4394ABE5-FD07-467F-B89D-DF14B0536788}" type="sibTrans" cxnId="{8CD08833-9FD5-4113-82B3-CE4D97363965}">
      <dgm:prSet/>
      <dgm:spPr/>
      <dgm:t>
        <a:bodyPr/>
        <a:lstStyle/>
        <a:p>
          <a:endParaRPr lang="ru-RU"/>
        </a:p>
      </dgm:t>
    </dgm:pt>
    <dgm:pt modelId="{3347CD0B-FF45-4261-A304-F1784EBC0532}">
      <dgm:prSet/>
      <dgm:spPr/>
      <dgm:t>
        <a:bodyPr/>
        <a:lstStyle/>
        <a:p>
          <a:endParaRPr lang="ru-RU" dirty="0" smtClean="0"/>
        </a:p>
      </dgm:t>
    </dgm:pt>
    <dgm:pt modelId="{BA88CE79-4400-4BCB-A904-D8BA6C21262D}" type="parTrans" cxnId="{3249AF12-6CF2-498A-B7E6-617BF4179B29}">
      <dgm:prSet/>
      <dgm:spPr/>
      <dgm:t>
        <a:bodyPr/>
        <a:lstStyle/>
        <a:p>
          <a:endParaRPr lang="ru-RU"/>
        </a:p>
      </dgm:t>
    </dgm:pt>
    <dgm:pt modelId="{1230C221-6496-4A2B-846A-56579CC9F712}" type="sibTrans" cxnId="{3249AF12-6CF2-498A-B7E6-617BF4179B29}">
      <dgm:prSet/>
      <dgm:spPr/>
      <dgm:t>
        <a:bodyPr/>
        <a:lstStyle/>
        <a:p>
          <a:endParaRPr lang="ru-RU"/>
        </a:p>
      </dgm:t>
    </dgm:pt>
    <dgm:pt modelId="{01F66BD3-A13C-4DF3-B64B-8726AEEBC147}">
      <dgm:prSet/>
      <dgm:spPr/>
      <dgm:t>
        <a:bodyPr/>
        <a:lstStyle/>
        <a:p>
          <a:r>
            <a:rPr lang="ru-RU" dirty="0" smtClean="0"/>
            <a:t>Ограничения, риски и неопределенности проекта.</a:t>
          </a:r>
          <a:endParaRPr lang="ru-RU" dirty="0"/>
        </a:p>
      </dgm:t>
    </dgm:pt>
    <dgm:pt modelId="{8B52F94C-5F34-4080-A34A-19246331BC17}" type="parTrans" cxnId="{804DE0DF-04D0-4902-8F65-8DF0EB723D2A}">
      <dgm:prSet/>
      <dgm:spPr/>
      <dgm:t>
        <a:bodyPr/>
        <a:lstStyle/>
        <a:p>
          <a:endParaRPr lang="ru-RU"/>
        </a:p>
      </dgm:t>
    </dgm:pt>
    <dgm:pt modelId="{6D7BAC48-F470-4A02-B1A9-5C0D80B49AC3}" type="sibTrans" cxnId="{804DE0DF-04D0-4902-8F65-8DF0EB723D2A}">
      <dgm:prSet/>
      <dgm:spPr/>
      <dgm:t>
        <a:bodyPr/>
        <a:lstStyle/>
        <a:p>
          <a:endParaRPr lang="ru-RU"/>
        </a:p>
      </dgm:t>
    </dgm:pt>
    <dgm:pt modelId="{8CF8FFE8-6849-45D2-9296-9E05B294CF0B}" type="pres">
      <dgm:prSet presAssocID="{4BA6445D-F885-4C65-A8BE-DB32548624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7B156B-55AB-4506-897C-B170BB6FB820}" type="pres">
      <dgm:prSet presAssocID="{1F565751-1037-41D8-9AC3-469D13D91F42}" presName="composite" presStyleCnt="0"/>
      <dgm:spPr/>
    </dgm:pt>
    <dgm:pt modelId="{941EAE54-EA54-48A8-A9A2-1DD39029915A}" type="pres">
      <dgm:prSet presAssocID="{1F565751-1037-41D8-9AC3-469D13D91F42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DE5AB2-24D8-4FD8-B893-CDB3B7D83C13}" type="pres">
      <dgm:prSet presAssocID="{1F565751-1037-41D8-9AC3-469D13D91F42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6C66EC-98DC-4689-9B58-B990949B5446}" type="pres">
      <dgm:prSet presAssocID="{9AC1732C-0BE7-40DF-A3B7-7EE8AF19B4E9}" presName="sp" presStyleCnt="0"/>
      <dgm:spPr/>
    </dgm:pt>
    <dgm:pt modelId="{E5AAF54B-F8C4-4A4C-8367-5D3BF2CB7C92}" type="pres">
      <dgm:prSet presAssocID="{C5A2E0AA-B661-468E-ACC6-76DE5CBABF89}" presName="composite" presStyleCnt="0"/>
      <dgm:spPr/>
    </dgm:pt>
    <dgm:pt modelId="{126954D0-6C6D-451A-B891-18D0DD17BF17}" type="pres">
      <dgm:prSet presAssocID="{C5A2E0AA-B661-468E-ACC6-76DE5CBABF89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EBE1DF-6AFA-4E26-90C5-A0CC6217080B}" type="pres">
      <dgm:prSet presAssocID="{C5A2E0AA-B661-468E-ACC6-76DE5CBABF89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CC70C5-E729-49CD-8A89-B13FC953D680}" type="pres">
      <dgm:prSet presAssocID="{590C4101-B8FD-4DF5-A551-E08F574AB5C1}" presName="sp" presStyleCnt="0"/>
      <dgm:spPr/>
    </dgm:pt>
    <dgm:pt modelId="{078F0302-2FBA-4246-8A5B-A7D32276833A}" type="pres">
      <dgm:prSet presAssocID="{35FFDA3E-6BAF-4ED5-85C3-C91AFCEC6D5F}" presName="composite" presStyleCnt="0"/>
      <dgm:spPr/>
    </dgm:pt>
    <dgm:pt modelId="{522426F5-4AC9-4A6A-B068-EEA6E3CE10D5}" type="pres">
      <dgm:prSet presAssocID="{35FFDA3E-6BAF-4ED5-85C3-C91AFCEC6D5F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73EB8B-21E2-46B5-870C-4877FD511C42}" type="pres">
      <dgm:prSet presAssocID="{35FFDA3E-6BAF-4ED5-85C3-C91AFCEC6D5F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4A3A4D-4A77-44CB-8363-09320EF22349}" type="pres">
      <dgm:prSet presAssocID="{838FA5F6-7257-4929-97AF-DFF1F7EFEB84}" presName="sp" presStyleCnt="0"/>
      <dgm:spPr/>
    </dgm:pt>
    <dgm:pt modelId="{32277236-FB87-45F3-84BD-3B6DB7F56E47}" type="pres">
      <dgm:prSet presAssocID="{48EB03D6-05B3-45B9-B1C0-A7A0C1B9E1A7}" presName="composite" presStyleCnt="0"/>
      <dgm:spPr/>
    </dgm:pt>
    <dgm:pt modelId="{51C06471-7BC5-4B12-A825-D565EAF9F119}" type="pres">
      <dgm:prSet presAssocID="{48EB03D6-05B3-45B9-B1C0-A7A0C1B9E1A7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CC0E14-8B21-4DDB-8642-7B3E69907B16}" type="pres">
      <dgm:prSet presAssocID="{48EB03D6-05B3-45B9-B1C0-A7A0C1B9E1A7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BFA07A-BFCB-4F20-A6B6-35918AA200E2}" type="pres">
      <dgm:prSet presAssocID="{1A2C2408-2537-4B17-90B1-E06673AC634B}" presName="sp" presStyleCnt="0"/>
      <dgm:spPr/>
    </dgm:pt>
    <dgm:pt modelId="{39A361C0-D879-4D40-8C3B-E623510E958C}" type="pres">
      <dgm:prSet presAssocID="{8B059BA2-F73A-4AB8-90CE-C1E853AABDB8}" presName="composite" presStyleCnt="0"/>
      <dgm:spPr/>
    </dgm:pt>
    <dgm:pt modelId="{E2CD944E-46A7-4645-9868-4E2B2607AAB2}" type="pres">
      <dgm:prSet presAssocID="{8B059BA2-F73A-4AB8-90CE-C1E853AABDB8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B2B4FC-99FA-4DE6-B890-65C994647C8F}" type="pres">
      <dgm:prSet presAssocID="{8B059BA2-F73A-4AB8-90CE-C1E853AABDB8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CF0806-E149-409F-B7AC-C975780D2C22}" type="pres">
      <dgm:prSet presAssocID="{D3D2D21D-3D85-49F1-8F78-61EAFB3CF299}" presName="sp" presStyleCnt="0"/>
      <dgm:spPr/>
    </dgm:pt>
    <dgm:pt modelId="{8F226482-9891-4E45-B4CC-C0928B723228}" type="pres">
      <dgm:prSet presAssocID="{3661A386-C383-4995-B5E0-D8495A7651E7}" presName="composite" presStyleCnt="0"/>
      <dgm:spPr/>
    </dgm:pt>
    <dgm:pt modelId="{AA1321CC-82D5-4BF4-A688-D49364328825}" type="pres">
      <dgm:prSet presAssocID="{3661A386-C383-4995-B5E0-D8495A7651E7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EB63EB-E647-463F-BE3C-53D06ACDB4A4}" type="pres">
      <dgm:prSet presAssocID="{3661A386-C383-4995-B5E0-D8495A7651E7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4AE9DA-0A0C-4B32-8A69-4D4BDA8A7ED0}" type="pres">
      <dgm:prSet presAssocID="{63514CDD-8BAB-4EEB-A50E-309E96017F48}" presName="sp" presStyleCnt="0"/>
      <dgm:spPr/>
    </dgm:pt>
    <dgm:pt modelId="{C11E0B12-FDBE-403D-9E6E-4FD14F7C3E6D}" type="pres">
      <dgm:prSet presAssocID="{221E3803-1C92-4E69-892B-7B4E9AB02D56}" presName="composite" presStyleCnt="0"/>
      <dgm:spPr/>
    </dgm:pt>
    <dgm:pt modelId="{6AB6ADF3-6733-4003-85C6-6126ACFD38A8}" type="pres">
      <dgm:prSet presAssocID="{221E3803-1C92-4E69-892B-7B4E9AB02D56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35B355-3ED6-4335-864C-E2C76AD38FF4}" type="pres">
      <dgm:prSet presAssocID="{221E3803-1C92-4E69-892B-7B4E9AB02D56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C5F9A9-0161-4B12-BB94-52891A05B480}" type="pres">
      <dgm:prSet presAssocID="{A8AEC6CF-F3D2-493C-A247-84B619011E8D}" presName="sp" presStyleCnt="0"/>
      <dgm:spPr/>
    </dgm:pt>
    <dgm:pt modelId="{3DCE6188-BBCF-4822-A78A-464FEBCB3CA4}" type="pres">
      <dgm:prSet presAssocID="{3347CD0B-FF45-4261-A304-F1784EBC0532}" presName="composite" presStyleCnt="0"/>
      <dgm:spPr/>
    </dgm:pt>
    <dgm:pt modelId="{A414C321-4D5F-4CA9-8AD1-E3DFCF1E3A0E}" type="pres">
      <dgm:prSet presAssocID="{3347CD0B-FF45-4261-A304-F1784EBC0532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82D4F6-C914-486F-9969-BE91A2F0210A}" type="pres">
      <dgm:prSet presAssocID="{3347CD0B-FF45-4261-A304-F1784EBC0532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11D79A-B14F-49C3-B573-DC48A5966EC8}" type="presOf" srcId="{3347CD0B-FF45-4261-A304-F1784EBC0532}" destId="{A414C321-4D5F-4CA9-8AD1-E3DFCF1E3A0E}" srcOrd="0" destOrd="0" presId="urn:microsoft.com/office/officeart/2005/8/layout/chevron2"/>
    <dgm:cxn modelId="{8F5B209D-5B53-43E2-9724-F31991A0E9B2}" type="presOf" srcId="{1F565751-1037-41D8-9AC3-469D13D91F42}" destId="{941EAE54-EA54-48A8-A9A2-1DD39029915A}" srcOrd="0" destOrd="0" presId="urn:microsoft.com/office/officeart/2005/8/layout/chevron2"/>
    <dgm:cxn modelId="{804DE0DF-04D0-4902-8F65-8DF0EB723D2A}" srcId="{3347CD0B-FF45-4261-A304-F1784EBC0532}" destId="{01F66BD3-A13C-4DF3-B64B-8726AEEBC147}" srcOrd="0" destOrd="0" parTransId="{8B52F94C-5F34-4080-A34A-19246331BC17}" sibTransId="{6D7BAC48-F470-4A02-B1A9-5C0D80B49AC3}"/>
    <dgm:cxn modelId="{3397FE6D-55CC-4E9F-BF71-723253993203}" srcId="{4BA6445D-F885-4C65-A8BE-DB325486246D}" destId="{1F565751-1037-41D8-9AC3-469D13D91F42}" srcOrd="0" destOrd="0" parTransId="{1DF997F9-EA88-4D8E-9B4C-2128116B8576}" sibTransId="{9AC1732C-0BE7-40DF-A3B7-7EE8AF19B4E9}"/>
    <dgm:cxn modelId="{96F99778-6347-43B1-B277-2860E233EFF5}" type="presOf" srcId="{221E3803-1C92-4E69-892B-7B4E9AB02D56}" destId="{6AB6ADF3-6733-4003-85C6-6126ACFD38A8}" srcOrd="0" destOrd="0" presId="urn:microsoft.com/office/officeart/2005/8/layout/chevron2"/>
    <dgm:cxn modelId="{A541F2BA-362A-484A-A618-1E3A249DDB89}" srcId="{48EB03D6-05B3-45B9-B1C0-A7A0C1B9E1A7}" destId="{C18F6766-B28F-479F-BDB5-657B1B87FC62}" srcOrd="0" destOrd="0" parTransId="{07F7BB89-3956-42C7-B169-8F5F048DD316}" sibTransId="{4CDF84EF-48E4-440D-A983-FB8DFE1086DF}"/>
    <dgm:cxn modelId="{301F90C5-182D-4FD7-8091-46DBD0E82190}" srcId="{4BA6445D-F885-4C65-A8BE-DB325486246D}" destId="{3661A386-C383-4995-B5E0-D8495A7651E7}" srcOrd="5" destOrd="0" parTransId="{4643139D-CCEF-47B1-ACE7-B32AD346C09B}" sibTransId="{63514CDD-8BAB-4EEB-A50E-309E96017F48}"/>
    <dgm:cxn modelId="{710DF65B-9626-440B-AD7E-BAAC99B16681}" srcId="{4BA6445D-F885-4C65-A8BE-DB325486246D}" destId="{221E3803-1C92-4E69-892B-7B4E9AB02D56}" srcOrd="6" destOrd="0" parTransId="{7E6D2B65-FB4A-4E23-B558-8A2CA1633E07}" sibTransId="{A8AEC6CF-F3D2-493C-A247-84B619011E8D}"/>
    <dgm:cxn modelId="{FF6588CA-F4A3-4BC9-AA2E-CBCA91E9CB78}" type="presOf" srcId="{96E89036-5FE4-4541-8C20-BCB65AA18EF8}" destId="{5DDE5AB2-24D8-4FD8-B893-CDB3B7D83C13}" srcOrd="0" destOrd="0" presId="urn:microsoft.com/office/officeart/2005/8/layout/chevron2"/>
    <dgm:cxn modelId="{188104E3-3D96-4935-AB0A-605114288494}" type="presOf" srcId="{35FFDA3E-6BAF-4ED5-85C3-C91AFCEC6D5F}" destId="{522426F5-4AC9-4A6A-B068-EEA6E3CE10D5}" srcOrd="0" destOrd="0" presId="urn:microsoft.com/office/officeart/2005/8/layout/chevron2"/>
    <dgm:cxn modelId="{2AEB10A1-5596-4D2F-8809-A5E643617644}" type="presOf" srcId="{C5A2E0AA-B661-468E-ACC6-76DE5CBABF89}" destId="{126954D0-6C6D-451A-B891-18D0DD17BF17}" srcOrd="0" destOrd="0" presId="urn:microsoft.com/office/officeart/2005/8/layout/chevron2"/>
    <dgm:cxn modelId="{2A7A98DA-C92F-4F3D-B6D7-538D82A7F31B}" type="presOf" srcId="{3661A386-C383-4995-B5E0-D8495A7651E7}" destId="{AA1321CC-82D5-4BF4-A688-D49364328825}" srcOrd="0" destOrd="0" presId="urn:microsoft.com/office/officeart/2005/8/layout/chevron2"/>
    <dgm:cxn modelId="{1D40849C-BBBC-4B24-8E32-44A83FC0C5B8}" type="presOf" srcId="{01F66BD3-A13C-4DF3-B64B-8726AEEBC147}" destId="{3982D4F6-C914-486F-9969-BE91A2F0210A}" srcOrd="0" destOrd="0" presId="urn:microsoft.com/office/officeart/2005/8/layout/chevron2"/>
    <dgm:cxn modelId="{198CBD58-3775-46EC-B284-ACA517FE52D4}" srcId="{4BA6445D-F885-4C65-A8BE-DB325486246D}" destId="{C5A2E0AA-B661-468E-ACC6-76DE5CBABF89}" srcOrd="1" destOrd="0" parTransId="{AB450BB9-D923-48DF-B551-27E7803466F8}" sibTransId="{590C4101-B8FD-4DF5-A551-E08F574AB5C1}"/>
    <dgm:cxn modelId="{03A3BE8D-DF40-4922-9787-4D6AA68C08E2}" srcId="{3661A386-C383-4995-B5E0-D8495A7651E7}" destId="{B2A20A11-E11C-486B-8FBE-212C13B2C5E2}" srcOrd="0" destOrd="0" parTransId="{5951D5BF-E0D5-46DE-AA5E-9084C5E10576}" sibTransId="{7667FDB1-792E-43E1-ADAA-AFBDE1F8ED5C}"/>
    <dgm:cxn modelId="{C83F4AA2-0552-465C-9F02-89CA9749DE7A}" type="presOf" srcId="{53C574FF-DF22-4C35-AD38-19BA98863C15}" destId="{D0EBE1DF-6AFA-4E26-90C5-A0CC6217080B}" srcOrd="0" destOrd="0" presId="urn:microsoft.com/office/officeart/2005/8/layout/chevron2"/>
    <dgm:cxn modelId="{8CD08833-9FD5-4113-82B3-CE4D97363965}" srcId="{221E3803-1C92-4E69-892B-7B4E9AB02D56}" destId="{073930DF-645E-44F9-AE92-AF5386ADF39C}" srcOrd="0" destOrd="0" parTransId="{19B692C4-1E7A-47A4-8B60-639EB6BC2E5A}" sibTransId="{4394ABE5-FD07-467F-B89D-DF14B0536788}"/>
    <dgm:cxn modelId="{8402DC01-6136-456B-8FAF-8535AA44536D}" type="presOf" srcId="{B2A20A11-E11C-486B-8FBE-212C13B2C5E2}" destId="{E0EB63EB-E647-463F-BE3C-53D06ACDB4A4}" srcOrd="0" destOrd="0" presId="urn:microsoft.com/office/officeart/2005/8/layout/chevron2"/>
    <dgm:cxn modelId="{D8996C70-FB9A-432A-BF5C-A0AAA2AD1354}" type="presOf" srcId="{A4A3E9D0-F462-4073-9B7A-9BBE2907C5ED}" destId="{AAB2B4FC-99FA-4DE6-B890-65C994647C8F}" srcOrd="0" destOrd="0" presId="urn:microsoft.com/office/officeart/2005/8/layout/chevron2"/>
    <dgm:cxn modelId="{8F950747-1311-40CF-8005-A8ED172A970E}" type="presOf" srcId="{59AAC8F4-8AC3-46CC-8901-B6E686AD2C41}" destId="{6173EB8B-21E2-46B5-870C-4877FD511C42}" srcOrd="0" destOrd="0" presId="urn:microsoft.com/office/officeart/2005/8/layout/chevron2"/>
    <dgm:cxn modelId="{61A9E4E4-B836-4D0E-A8E1-148F54D61E0E}" type="presOf" srcId="{C18F6766-B28F-479F-BDB5-657B1B87FC62}" destId="{EBCC0E14-8B21-4DDB-8642-7B3E69907B16}" srcOrd="0" destOrd="0" presId="urn:microsoft.com/office/officeart/2005/8/layout/chevron2"/>
    <dgm:cxn modelId="{9D0C395F-121B-4C66-8205-F2F0649B440C}" srcId="{4BA6445D-F885-4C65-A8BE-DB325486246D}" destId="{8B059BA2-F73A-4AB8-90CE-C1E853AABDB8}" srcOrd="4" destOrd="0" parTransId="{29586D23-5827-495C-AA11-7190693F977F}" sibTransId="{D3D2D21D-3D85-49F1-8F78-61EAFB3CF299}"/>
    <dgm:cxn modelId="{D1F9B40A-56C9-4E4D-964D-9B6D16E48894}" type="presOf" srcId="{48EB03D6-05B3-45B9-B1C0-A7A0C1B9E1A7}" destId="{51C06471-7BC5-4B12-A825-D565EAF9F119}" srcOrd="0" destOrd="0" presId="urn:microsoft.com/office/officeart/2005/8/layout/chevron2"/>
    <dgm:cxn modelId="{9A2350D2-4350-407A-873A-95701C670EF3}" type="presOf" srcId="{4BA6445D-F885-4C65-A8BE-DB325486246D}" destId="{8CF8FFE8-6849-45D2-9296-9E05B294CF0B}" srcOrd="0" destOrd="0" presId="urn:microsoft.com/office/officeart/2005/8/layout/chevron2"/>
    <dgm:cxn modelId="{770E7C8E-1307-4F6D-B4DE-3B3532C7183B}" type="presOf" srcId="{073930DF-645E-44F9-AE92-AF5386ADF39C}" destId="{B335B355-3ED6-4335-864C-E2C76AD38FF4}" srcOrd="0" destOrd="0" presId="urn:microsoft.com/office/officeart/2005/8/layout/chevron2"/>
    <dgm:cxn modelId="{8235C153-05E9-4D82-A3B2-F22FDD674CBF}" srcId="{35FFDA3E-6BAF-4ED5-85C3-C91AFCEC6D5F}" destId="{59AAC8F4-8AC3-46CC-8901-B6E686AD2C41}" srcOrd="0" destOrd="0" parTransId="{EAB62D5C-F044-48C8-AD8A-BF0094A5432D}" sibTransId="{5B327A2B-693F-4864-B171-23F4AEE8BA7B}"/>
    <dgm:cxn modelId="{6C4333BE-ECAE-4E0E-9C8A-D9F7A147E4A3}" srcId="{1F565751-1037-41D8-9AC3-469D13D91F42}" destId="{96E89036-5FE4-4541-8C20-BCB65AA18EF8}" srcOrd="0" destOrd="0" parTransId="{EAB2AB59-9F37-452D-8A3D-78F0E3BF1783}" sibTransId="{D3866A49-9A48-466F-93D0-9C80D23846D0}"/>
    <dgm:cxn modelId="{6CA58F04-22D8-4984-ACB8-C03B55AE496A}" srcId="{4BA6445D-F885-4C65-A8BE-DB325486246D}" destId="{35FFDA3E-6BAF-4ED5-85C3-C91AFCEC6D5F}" srcOrd="2" destOrd="0" parTransId="{CF0147C3-F2B0-458F-81AC-C30D25722C4F}" sibTransId="{838FA5F6-7257-4929-97AF-DFF1F7EFEB84}"/>
    <dgm:cxn modelId="{FEF716B1-4ED9-4A55-B4E7-D956DA77AAED}" srcId="{8B059BA2-F73A-4AB8-90CE-C1E853AABDB8}" destId="{A4A3E9D0-F462-4073-9B7A-9BBE2907C5ED}" srcOrd="0" destOrd="0" parTransId="{A6F44BF8-4553-4E46-B358-56FC6A16986A}" sibTransId="{1DF4B7F5-EA87-410E-8EF3-7E7500ABF6A6}"/>
    <dgm:cxn modelId="{C0F4F574-5A9E-443E-974B-E2A499550D85}" srcId="{4BA6445D-F885-4C65-A8BE-DB325486246D}" destId="{48EB03D6-05B3-45B9-B1C0-A7A0C1B9E1A7}" srcOrd="3" destOrd="0" parTransId="{66172EBE-1BDE-4391-895E-5C6E4B874BB2}" sibTransId="{1A2C2408-2537-4B17-90B1-E06673AC634B}"/>
    <dgm:cxn modelId="{3551D06C-C2C9-4D5E-A403-CAA2C0AAA93F}" type="presOf" srcId="{8B059BA2-F73A-4AB8-90CE-C1E853AABDB8}" destId="{E2CD944E-46A7-4645-9868-4E2B2607AAB2}" srcOrd="0" destOrd="0" presId="urn:microsoft.com/office/officeart/2005/8/layout/chevron2"/>
    <dgm:cxn modelId="{11A8F92F-DAE5-494C-A0B2-0F64F22391BA}" srcId="{C5A2E0AA-B661-468E-ACC6-76DE5CBABF89}" destId="{53C574FF-DF22-4C35-AD38-19BA98863C15}" srcOrd="0" destOrd="0" parTransId="{AB924877-52B2-4BA4-90C5-C4226F902ECB}" sibTransId="{557824A9-C7A4-4D52-915E-16ECDA6223D0}"/>
    <dgm:cxn modelId="{3249AF12-6CF2-498A-B7E6-617BF4179B29}" srcId="{4BA6445D-F885-4C65-A8BE-DB325486246D}" destId="{3347CD0B-FF45-4261-A304-F1784EBC0532}" srcOrd="7" destOrd="0" parTransId="{BA88CE79-4400-4BCB-A904-D8BA6C21262D}" sibTransId="{1230C221-6496-4A2B-846A-56579CC9F712}"/>
    <dgm:cxn modelId="{BD9F38F6-F97A-4822-AB16-F57E574693C5}" type="presParOf" srcId="{8CF8FFE8-6849-45D2-9296-9E05B294CF0B}" destId="{A57B156B-55AB-4506-897C-B170BB6FB820}" srcOrd="0" destOrd="0" presId="urn:microsoft.com/office/officeart/2005/8/layout/chevron2"/>
    <dgm:cxn modelId="{89C2C328-033B-4621-9134-F70034858330}" type="presParOf" srcId="{A57B156B-55AB-4506-897C-B170BB6FB820}" destId="{941EAE54-EA54-48A8-A9A2-1DD39029915A}" srcOrd="0" destOrd="0" presId="urn:microsoft.com/office/officeart/2005/8/layout/chevron2"/>
    <dgm:cxn modelId="{EA614EDD-9826-4A02-AAFF-AD56430974A5}" type="presParOf" srcId="{A57B156B-55AB-4506-897C-B170BB6FB820}" destId="{5DDE5AB2-24D8-4FD8-B893-CDB3B7D83C13}" srcOrd="1" destOrd="0" presId="urn:microsoft.com/office/officeart/2005/8/layout/chevron2"/>
    <dgm:cxn modelId="{55F01DA3-22E6-474D-A4B9-6146F1D7B69D}" type="presParOf" srcId="{8CF8FFE8-6849-45D2-9296-9E05B294CF0B}" destId="{B76C66EC-98DC-4689-9B58-B990949B5446}" srcOrd="1" destOrd="0" presId="urn:microsoft.com/office/officeart/2005/8/layout/chevron2"/>
    <dgm:cxn modelId="{D37AC21F-FE87-4F50-8C40-4E5B5DA7AED2}" type="presParOf" srcId="{8CF8FFE8-6849-45D2-9296-9E05B294CF0B}" destId="{E5AAF54B-F8C4-4A4C-8367-5D3BF2CB7C92}" srcOrd="2" destOrd="0" presId="urn:microsoft.com/office/officeart/2005/8/layout/chevron2"/>
    <dgm:cxn modelId="{F3E6EE0C-7842-489B-A58A-3C4CFCDC6D9C}" type="presParOf" srcId="{E5AAF54B-F8C4-4A4C-8367-5D3BF2CB7C92}" destId="{126954D0-6C6D-451A-B891-18D0DD17BF17}" srcOrd="0" destOrd="0" presId="urn:microsoft.com/office/officeart/2005/8/layout/chevron2"/>
    <dgm:cxn modelId="{3DC27D7A-F6DA-43E0-8AF7-C51D081F1C2A}" type="presParOf" srcId="{E5AAF54B-F8C4-4A4C-8367-5D3BF2CB7C92}" destId="{D0EBE1DF-6AFA-4E26-90C5-A0CC6217080B}" srcOrd="1" destOrd="0" presId="urn:microsoft.com/office/officeart/2005/8/layout/chevron2"/>
    <dgm:cxn modelId="{1B111F42-9345-4978-9042-3C259AC8234E}" type="presParOf" srcId="{8CF8FFE8-6849-45D2-9296-9E05B294CF0B}" destId="{02CC70C5-E729-49CD-8A89-B13FC953D680}" srcOrd="3" destOrd="0" presId="urn:microsoft.com/office/officeart/2005/8/layout/chevron2"/>
    <dgm:cxn modelId="{BF53B03C-9842-4D09-B025-798A3A6769F2}" type="presParOf" srcId="{8CF8FFE8-6849-45D2-9296-9E05B294CF0B}" destId="{078F0302-2FBA-4246-8A5B-A7D32276833A}" srcOrd="4" destOrd="0" presId="urn:microsoft.com/office/officeart/2005/8/layout/chevron2"/>
    <dgm:cxn modelId="{5A314BE1-D232-4281-AD92-2B1D1C0517DD}" type="presParOf" srcId="{078F0302-2FBA-4246-8A5B-A7D32276833A}" destId="{522426F5-4AC9-4A6A-B068-EEA6E3CE10D5}" srcOrd="0" destOrd="0" presId="urn:microsoft.com/office/officeart/2005/8/layout/chevron2"/>
    <dgm:cxn modelId="{EF2E2F75-1EAF-4A32-8FA8-BA8D88E13629}" type="presParOf" srcId="{078F0302-2FBA-4246-8A5B-A7D32276833A}" destId="{6173EB8B-21E2-46B5-870C-4877FD511C42}" srcOrd="1" destOrd="0" presId="urn:microsoft.com/office/officeart/2005/8/layout/chevron2"/>
    <dgm:cxn modelId="{07AE1DEC-0ACB-4A60-929D-8806A5C5C97A}" type="presParOf" srcId="{8CF8FFE8-6849-45D2-9296-9E05B294CF0B}" destId="{FA4A3A4D-4A77-44CB-8363-09320EF22349}" srcOrd="5" destOrd="0" presId="urn:microsoft.com/office/officeart/2005/8/layout/chevron2"/>
    <dgm:cxn modelId="{B32C322B-9E7D-4C88-8E16-5ABB827A8092}" type="presParOf" srcId="{8CF8FFE8-6849-45D2-9296-9E05B294CF0B}" destId="{32277236-FB87-45F3-84BD-3B6DB7F56E47}" srcOrd="6" destOrd="0" presId="urn:microsoft.com/office/officeart/2005/8/layout/chevron2"/>
    <dgm:cxn modelId="{3336AF77-D7F5-471D-A878-A558ABD68B48}" type="presParOf" srcId="{32277236-FB87-45F3-84BD-3B6DB7F56E47}" destId="{51C06471-7BC5-4B12-A825-D565EAF9F119}" srcOrd="0" destOrd="0" presId="urn:microsoft.com/office/officeart/2005/8/layout/chevron2"/>
    <dgm:cxn modelId="{D2C9FEDB-2057-4088-B0CB-91318B506074}" type="presParOf" srcId="{32277236-FB87-45F3-84BD-3B6DB7F56E47}" destId="{EBCC0E14-8B21-4DDB-8642-7B3E69907B16}" srcOrd="1" destOrd="0" presId="urn:microsoft.com/office/officeart/2005/8/layout/chevron2"/>
    <dgm:cxn modelId="{E1520DE7-345E-46D0-82F4-C4F2A7015CB0}" type="presParOf" srcId="{8CF8FFE8-6849-45D2-9296-9E05B294CF0B}" destId="{C5BFA07A-BFCB-4F20-A6B6-35918AA200E2}" srcOrd="7" destOrd="0" presId="urn:microsoft.com/office/officeart/2005/8/layout/chevron2"/>
    <dgm:cxn modelId="{88079C08-42ED-4E11-A231-328B37DFBD9F}" type="presParOf" srcId="{8CF8FFE8-6849-45D2-9296-9E05B294CF0B}" destId="{39A361C0-D879-4D40-8C3B-E623510E958C}" srcOrd="8" destOrd="0" presId="urn:microsoft.com/office/officeart/2005/8/layout/chevron2"/>
    <dgm:cxn modelId="{D02A0360-3F66-4C70-96D9-D6791ED9944E}" type="presParOf" srcId="{39A361C0-D879-4D40-8C3B-E623510E958C}" destId="{E2CD944E-46A7-4645-9868-4E2B2607AAB2}" srcOrd="0" destOrd="0" presId="urn:microsoft.com/office/officeart/2005/8/layout/chevron2"/>
    <dgm:cxn modelId="{96E610B6-8A89-4DED-892F-9571B1FA2C28}" type="presParOf" srcId="{39A361C0-D879-4D40-8C3B-E623510E958C}" destId="{AAB2B4FC-99FA-4DE6-B890-65C994647C8F}" srcOrd="1" destOrd="0" presId="urn:microsoft.com/office/officeart/2005/8/layout/chevron2"/>
    <dgm:cxn modelId="{44AA85F8-0929-4B90-B59C-E77367F46E5C}" type="presParOf" srcId="{8CF8FFE8-6849-45D2-9296-9E05B294CF0B}" destId="{5CCF0806-E149-409F-B7AC-C975780D2C22}" srcOrd="9" destOrd="0" presId="urn:microsoft.com/office/officeart/2005/8/layout/chevron2"/>
    <dgm:cxn modelId="{4625E1A2-820E-42B9-81FC-3E8D6019AEAA}" type="presParOf" srcId="{8CF8FFE8-6849-45D2-9296-9E05B294CF0B}" destId="{8F226482-9891-4E45-B4CC-C0928B723228}" srcOrd="10" destOrd="0" presId="urn:microsoft.com/office/officeart/2005/8/layout/chevron2"/>
    <dgm:cxn modelId="{4C667220-A928-483C-8F22-C4E231AA05D6}" type="presParOf" srcId="{8F226482-9891-4E45-B4CC-C0928B723228}" destId="{AA1321CC-82D5-4BF4-A688-D49364328825}" srcOrd="0" destOrd="0" presId="urn:microsoft.com/office/officeart/2005/8/layout/chevron2"/>
    <dgm:cxn modelId="{2E7C6FCD-1F93-45CA-AA76-84EA4226B337}" type="presParOf" srcId="{8F226482-9891-4E45-B4CC-C0928B723228}" destId="{E0EB63EB-E647-463F-BE3C-53D06ACDB4A4}" srcOrd="1" destOrd="0" presId="urn:microsoft.com/office/officeart/2005/8/layout/chevron2"/>
    <dgm:cxn modelId="{9B81FB17-78D6-447E-9835-51B60F757B00}" type="presParOf" srcId="{8CF8FFE8-6849-45D2-9296-9E05B294CF0B}" destId="{7F4AE9DA-0A0C-4B32-8A69-4D4BDA8A7ED0}" srcOrd="11" destOrd="0" presId="urn:microsoft.com/office/officeart/2005/8/layout/chevron2"/>
    <dgm:cxn modelId="{26B2814D-2A18-4E40-A06E-C683ECFE4CC6}" type="presParOf" srcId="{8CF8FFE8-6849-45D2-9296-9E05B294CF0B}" destId="{C11E0B12-FDBE-403D-9E6E-4FD14F7C3E6D}" srcOrd="12" destOrd="0" presId="urn:microsoft.com/office/officeart/2005/8/layout/chevron2"/>
    <dgm:cxn modelId="{6B99613A-38C8-443C-84DE-B208479EA36A}" type="presParOf" srcId="{C11E0B12-FDBE-403D-9E6E-4FD14F7C3E6D}" destId="{6AB6ADF3-6733-4003-85C6-6126ACFD38A8}" srcOrd="0" destOrd="0" presId="urn:microsoft.com/office/officeart/2005/8/layout/chevron2"/>
    <dgm:cxn modelId="{009AC852-8438-4CCC-AB22-9BA9F807B70F}" type="presParOf" srcId="{C11E0B12-FDBE-403D-9E6E-4FD14F7C3E6D}" destId="{B335B355-3ED6-4335-864C-E2C76AD38FF4}" srcOrd="1" destOrd="0" presId="urn:microsoft.com/office/officeart/2005/8/layout/chevron2"/>
    <dgm:cxn modelId="{BFAB1F03-D344-4F35-9229-0A17FF6CB945}" type="presParOf" srcId="{8CF8FFE8-6849-45D2-9296-9E05B294CF0B}" destId="{55C5F9A9-0161-4B12-BB94-52891A05B480}" srcOrd="13" destOrd="0" presId="urn:microsoft.com/office/officeart/2005/8/layout/chevron2"/>
    <dgm:cxn modelId="{98D56B91-CB2B-42EF-8E4A-92E987B0348A}" type="presParOf" srcId="{8CF8FFE8-6849-45D2-9296-9E05B294CF0B}" destId="{3DCE6188-BBCF-4822-A78A-464FEBCB3CA4}" srcOrd="14" destOrd="0" presId="urn:microsoft.com/office/officeart/2005/8/layout/chevron2"/>
    <dgm:cxn modelId="{0FBCAFF3-ADB0-45E0-A5D3-FDFC78D92E8F}" type="presParOf" srcId="{3DCE6188-BBCF-4822-A78A-464FEBCB3CA4}" destId="{A414C321-4D5F-4CA9-8AD1-E3DFCF1E3A0E}" srcOrd="0" destOrd="0" presId="urn:microsoft.com/office/officeart/2005/8/layout/chevron2"/>
    <dgm:cxn modelId="{115027EC-FD84-4527-A156-B8927A646E72}" type="presParOf" srcId="{3DCE6188-BBCF-4822-A78A-464FEBCB3CA4}" destId="{3982D4F6-C914-486F-9969-BE91A2F021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2A2FC-64A5-4D1D-BB21-2893BE28FB6E}">
      <dsp:nvSpPr>
        <dsp:cNvPr id="0" name=""/>
        <dsp:cNvSpPr/>
      </dsp:nvSpPr>
      <dsp:spPr>
        <a:xfrm>
          <a:off x="-216008" y="69164"/>
          <a:ext cx="5896006" cy="6509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Планирование качества;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-196943" y="88229"/>
        <a:ext cx="5020284" cy="612788"/>
      </dsp:txXfrm>
    </dsp:sp>
    <dsp:sp modelId="{61C370CD-1DCB-4D5A-882E-A206C18F0650}">
      <dsp:nvSpPr>
        <dsp:cNvPr id="0" name=""/>
        <dsp:cNvSpPr/>
      </dsp:nvSpPr>
      <dsp:spPr>
        <a:xfrm>
          <a:off x="0" y="792088"/>
          <a:ext cx="6098333" cy="650911"/>
        </a:xfrm>
        <a:prstGeom prst="roundRect">
          <a:avLst>
            <a:gd name="adj" fmla="val 10000"/>
          </a:avLst>
        </a:prstGeom>
        <a:solidFill>
          <a:schemeClr val="accent4">
            <a:hueOff val="2603087"/>
            <a:satOff val="-14800"/>
            <a:lumOff val="47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Организационное планирование;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19065" y="811153"/>
        <a:ext cx="5109760" cy="612781"/>
      </dsp:txXfrm>
    </dsp:sp>
    <dsp:sp modelId="{748B4B73-6821-411A-AEB7-608C58A97039}">
      <dsp:nvSpPr>
        <dsp:cNvPr id="0" name=""/>
        <dsp:cNvSpPr/>
      </dsp:nvSpPr>
      <dsp:spPr>
        <a:xfrm>
          <a:off x="558149" y="1512168"/>
          <a:ext cx="5814647" cy="591841"/>
        </a:xfrm>
        <a:prstGeom prst="roundRect">
          <a:avLst>
            <a:gd name="adj" fmla="val 10000"/>
          </a:avLst>
        </a:prstGeom>
        <a:solidFill>
          <a:schemeClr val="accent4">
            <a:hueOff val="5206174"/>
            <a:satOff val="-29601"/>
            <a:lumOff val="9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Подбор кадров;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575483" y="1529502"/>
        <a:ext cx="4873749" cy="557173"/>
      </dsp:txXfrm>
    </dsp:sp>
    <dsp:sp modelId="{447480A3-DE50-4BAE-BE81-0E7F65AC80DA}">
      <dsp:nvSpPr>
        <dsp:cNvPr id="0" name=""/>
        <dsp:cNvSpPr/>
      </dsp:nvSpPr>
      <dsp:spPr>
        <a:xfrm>
          <a:off x="792063" y="2232248"/>
          <a:ext cx="5931655" cy="650911"/>
        </a:xfrm>
        <a:prstGeom prst="roundRect">
          <a:avLst>
            <a:gd name="adj" fmla="val 10000"/>
          </a:avLst>
        </a:prstGeom>
        <a:solidFill>
          <a:schemeClr val="accent4">
            <a:hueOff val="7809261"/>
            <a:satOff val="-44401"/>
            <a:lumOff val="14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Планирование коммуникаций;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811128" y="2251313"/>
        <a:ext cx="4969059" cy="612781"/>
      </dsp:txXfrm>
    </dsp:sp>
    <dsp:sp modelId="{5A9B009E-2FB1-48BB-89E9-1F1833877C0E}">
      <dsp:nvSpPr>
        <dsp:cNvPr id="0" name=""/>
        <dsp:cNvSpPr/>
      </dsp:nvSpPr>
      <dsp:spPr>
        <a:xfrm>
          <a:off x="1458072" y="2965265"/>
          <a:ext cx="5571614" cy="650911"/>
        </a:xfrm>
        <a:prstGeom prst="roundRect">
          <a:avLst>
            <a:gd name="adj" fmla="val 10000"/>
          </a:avLst>
        </a:prstGeom>
        <a:solidFill>
          <a:schemeClr val="accent4">
            <a:hueOff val="10412348"/>
            <a:satOff val="-59202"/>
            <a:lumOff val="1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Идентификацию и оценку рисков;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1477137" y="2984330"/>
        <a:ext cx="4665132" cy="612781"/>
      </dsp:txXfrm>
    </dsp:sp>
    <dsp:sp modelId="{C0F63FB1-CD1C-4FD0-AD5D-072FCB8FA3DE}">
      <dsp:nvSpPr>
        <dsp:cNvPr id="0" name=""/>
        <dsp:cNvSpPr/>
      </dsp:nvSpPr>
      <dsp:spPr>
        <a:xfrm>
          <a:off x="4869944" y="475528"/>
          <a:ext cx="423092" cy="4230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4965140" y="475528"/>
        <a:ext cx="232700" cy="318377"/>
      </dsp:txXfrm>
    </dsp:sp>
    <dsp:sp modelId="{CCE4FBBE-2294-4547-89DB-EC0A1F771259}">
      <dsp:nvSpPr>
        <dsp:cNvPr id="0" name=""/>
        <dsp:cNvSpPr/>
      </dsp:nvSpPr>
      <dsp:spPr>
        <a:xfrm>
          <a:off x="5259147" y="1216844"/>
          <a:ext cx="423092" cy="4230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630726"/>
            <a:satOff val="-19104"/>
            <a:lumOff val="6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3630726"/>
              <a:satOff val="-19104"/>
              <a:lumOff val="6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354343" y="1216844"/>
        <a:ext cx="232700" cy="318377"/>
      </dsp:txXfrm>
    </dsp:sp>
    <dsp:sp modelId="{00E5E337-BBB5-444E-B9AB-2C4ADF1827CA}">
      <dsp:nvSpPr>
        <dsp:cNvPr id="0" name=""/>
        <dsp:cNvSpPr/>
      </dsp:nvSpPr>
      <dsp:spPr>
        <a:xfrm>
          <a:off x="5648350" y="1947312"/>
          <a:ext cx="423092" cy="4230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7261452"/>
            <a:satOff val="-38207"/>
            <a:lumOff val="136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7261452"/>
              <a:satOff val="-38207"/>
              <a:lumOff val="1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743546" y="1947312"/>
        <a:ext cx="232700" cy="318377"/>
      </dsp:txXfrm>
    </dsp:sp>
    <dsp:sp modelId="{03837B9C-B627-4590-8F6F-303B12DC5FB8}">
      <dsp:nvSpPr>
        <dsp:cNvPr id="0" name=""/>
        <dsp:cNvSpPr/>
      </dsp:nvSpPr>
      <dsp:spPr>
        <a:xfrm>
          <a:off x="6037553" y="2695860"/>
          <a:ext cx="423092" cy="4230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0892177"/>
            <a:satOff val="-57311"/>
            <a:lumOff val="205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0892177"/>
              <a:satOff val="-57311"/>
              <a:lumOff val="2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6132749" y="2695860"/>
        <a:ext cx="232700" cy="318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0066CA-9AB5-4A23-B32F-BE17D1F8F11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4B4DCA-B423-4006-BFD1-41839D7D7E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1556792"/>
            <a:ext cx="6768752" cy="1894362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Тема: Планирование проекта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217_83606925_blo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"/>
          </a:blip>
          <a:srcRect l="31949" t="3353" b="1233"/>
          <a:stretch>
            <a:fillRect/>
          </a:stretch>
        </p:blipFill>
        <p:spPr>
          <a:xfrm>
            <a:off x="6012160" y="5517232"/>
            <a:ext cx="2160240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78296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СРР позволяет: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1601416"/>
            <a:ext cx="7776864" cy="485192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согласовать план проекта с потребностями заказчика;</a:t>
            </a:r>
          </a:p>
          <a:p>
            <a:pPr algn="just"/>
            <a:r>
              <a:rPr lang="ru-RU" sz="2800" dirty="0" smtClean="0"/>
              <a:t>определить работы, обеспечивающие достижение подцелей проекта;</a:t>
            </a:r>
          </a:p>
          <a:p>
            <a:pPr lvl="0" algn="just"/>
            <a:r>
              <a:rPr lang="ru-RU" sz="2800" dirty="0" smtClean="0"/>
              <a:t> проверить, все ли цели будут достигнуты в результате реализации проекта;</a:t>
            </a:r>
          </a:p>
          <a:p>
            <a:pPr lvl="0" algn="just"/>
            <a:r>
              <a:rPr lang="ru-RU" sz="2800" dirty="0" smtClean="0"/>
              <a:t> создать удобную, соответствующую целям проекта структуру отчетности;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oney.jpg"/>
          <p:cNvPicPr>
            <a:picLocks noChangeAspect="1"/>
          </p:cNvPicPr>
          <p:nvPr/>
        </p:nvPicPr>
        <p:blipFill>
          <a:blip r:embed="rId2" cstate="print">
            <a:lum bright="10000" contrast="10000"/>
          </a:blip>
          <a:srcRect b="5563"/>
          <a:stretch>
            <a:fillRect/>
          </a:stretch>
        </p:blipFill>
        <p:spPr>
          <a:xfrm>
            <a:off x="2699792" y="3655616"/>
            <a:ext cx="3391024" cy="3202384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548680"/>
            <a:ext cx="7467600" cy="4873752"/>
          </a:xfrm>
        </p:spPr>
        <p:txBody>
          <a:bodyPr/>
          <a:lstStyle/>
          <a:p>
            <a:pPr lvl="0" algn="just"/>
            <a:r>
              <a:rPr lang="ru-RU" sz="2800" dirty="0" smtClean="0"/>
              <a:t> определить на соответствующем уровне детализации плана вехи;</a:t>
            </a:r>
          </a:p>
          <a:p>
            <a:pPr lvl="0" algn="just"/>
            <a:r>
              <a:rPr lang="ru-RU" sz="2800" dirty="0" smtClean="0"/>
              <a:t> распределить ответственность за достижение целей проекта между его исполнителями;</a:t>
            </a:r>
          </a:p>
          <a:p>
            <a:pPr lvl="0" algn="just"/>
            <a:r>
              <a:rPr lang="ru-RU" sz="2800" dirty="0" smtClean="0"/>
              <a:t> обеспечить членам команды понимание общих целей и задач по проекту.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394487818-iStock_000016596422Small1.jpg"/>
          <p:cNvPicPr>
            <a:picLocks noChangeAspect="1"/>
          </p:cNvPicPr>
          <p:nvPr/>
        </p:nvPicPr>
        <p:blipFill>
          <a:blip r:embed="rId2" cstate="print"/>
          <a:srcRect l="5113" t="29000" r="8263" b="14952"/>
          <a:stretch>
            <a:fillRect/>
          </a:stretch>
        </p:blipFill>
        <p:spPr>
          <a:xfrm>
            <a:off x="179512" y="3014192"/>
            <a:ext cx="7920880" cy="38438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06084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3. Планирование проекта по временным параметрам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endParaRPr lang="ru-RU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467600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Управление по временным параметрам включает: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395536" y="1412776"/>
          <a:ext cx="7848872" cy="515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4. Документирование плана проекта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  <p:pic>
        <p:nvPicPr>
          <p:cNvPr id="4" name="Рисунок 3" descr="Planning.jpg"/>
          <p:cNvPicPr>
            <a:picLocks noChangeAspect="1"/>
          </p:cNvPicPr>
          <p:nvPr/>
        </p:nvPicPr>
        <p:blipFill>
          <a:blip r:embed="rId2" cstate="print"/>
          <a:srcRect t="8461" b="9474"/>
          <a:stretch>
            <a:fillRect/>
          </a:stretch>
        </p:blipFill>
        <p:spPr>
          <a:xfrm>
            <a:off x="251520" y="2492896"/>
            <a:ext cx="7838680" cy="4365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/>
          <a:lstStyle/>
          <a:p>
            <a:pPr algn="ctr"/>
            <a:r>
              <a:rPr lang="ru-RU" b="1" dirty="0" smtClean="0"/>
              <a:t>План проекта может включать следующие основные разделы:</a:t>
            </a:r>
            <a:endParaRPr lang="ru-RU" b="1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467544" y="1628800"/>
          <a:ext cx="784887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7704856" cy="1584176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7864" y="332656"/>
            <a:ext cx="2355032" cy="71095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План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08912" cy="5256584"/>
          </a:xfrm>
        </p:spPr>
        <p:txBody>
          <a:bodyPr>
            <a:normAutofit lnSpcReduction="10000"/>
          </a:bodyPr>
          <a:lstStyle/>
          <a:p>
            <a:pPr marL="360000" algn="just">
              <a:spcBef>
                <a:spcPts val="1200"/>
              </a:spcBef>
            </a:pPr>
            <a:r>
              <a:rPr lang="ru-RU" sz="3200" b="1" dirty="0" smtClean="0"/>
              <a:t>1. Сущность, основные принципы и процедуры процесса планирования проекта. Цикл планирования проекта</a:t>
            </a:r>
          </a:p>
          <a:p>
            <a:pPr marL="360000" algn="just">
              <a:spcBef>
                <a:spcPts val="1200"/>
              </a:spcBef>
            </a:pPr>
            <a:r>
              <a:rPr lang="ru-RU" sz="3200" b="1" dirty="0" smtClean="0"/>
              <a:t>2. Структура разбиения работ проекта</a:t>
            </a:r>
          </a:p>
          <a:p>
            <a:pPr marL="360000" algn="just">
              <a:spcBef>
                <a:spcPts val="1200"/>
              </a:spcBef>
            </a:pPr>
            <a:r>
              <a:rPr lang="ru-RU" sz="3200" b="1" dirty="0" smtClean="0"/>
              <a:t>3. Планирование проекта по временным параметрам</a:t>
            </a:r>
          </a:p>
          <a:p>
            <a:pPr marL="360000" algn="just">
              <a:spcBef>
                <a:spcPts val="1200"/>
              </a:spcBef>
            </a:pPr>
            <a:r>
              <a:rPr lang="ru-RU" sz="3200" b="1" dirty="0" smtClean="0"/>
              <a:t>4. Документирование плана проекта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egovt-icon.png"/>
          <p:cNvPicPr>
            <a:picLocks noChangeAspect="1"/>
          </p:cNvPicPr>
          <p:nvPr/>
        </p:nvPicPr>
        <p:blipFill>
          <a:blip r:embed="rId2" cstate="print"/>
          <a:srcRect b="4488"/>
          <a:stretch>
            <a:fillRect/>
          </a:stretch>
        </p:blipFill>
        <p:spPr>
          <a:xfrm>
            <a:off x="2409123" y="2636913"/>
            <a:ext cx="4179101" cy="422108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136904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1. Сущность, основные принципы и процедуры процесса планирования проекта. </a:t>
            </a:r>
            <a:br>
              <a:rPr lang="ru-RU" sz="3200" b="1" dirty="0" smtClean="0"/>
            </a:br>
            <a:r>
              <a:rPr lang="ru-RU" sz="3200" b="1" dirty="0" smtClean="0"/>
              <a:t>Цикл планирования проекта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7920880" cy="532859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3200" b="1" dirty="0" smtClean="0"/>
              <a:t>   </a:t>
            </a:r>
            <a:r>
              <a:rPr lang="ru-RU" sz="3200" b="1" i="1" dirty="0" smtClean="0"/>
              <a:t>Сущность планирования</a:t>
            </a:r>
            <a:r>
              <a:rPr lang="ru-RU" sz="3200" i="1" dirty="0" smtClean="0"/>
              <a:t> </a:t>
            </a:r>
            <a:r>
              <a:rPr lang="ru-RU" sz="3200" dirty="0" smtClean="0"/>
              <a:t>состоит в задании целей и способов их достижения на основе формирования комплекса мероприятий, которые должны быть выполнены, применении методов и средств реализации этих работ, увязки ресурсов, необходимых для их выполнения, согласовании действий организаций - участников проекта.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roject_management_be_quick_and_nimble_main-760x428-300x1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140178"/>
            <a:ext cx="4824536" cy="2717822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692696"/>
            <a:ext cx="7992888" cy="4873752"/>
          </a:xfrm>
        </p:spPr>
        <p:txBody>
          <a:bodyPr/>
          <a:lstStyle/>
          <a:p>
            <a:pPr algn="just">
              <a:buNone/>
            </a:pPr>
            <a:r>
              <a:rPr lang="ru-RU" sz="3200" b="1" i="1" dirty="0" smtClean="0"/>
              <a:t>   Основная цель </a:t>
            </a:r>
            <a:r>
              <a:rPr lang="ru-RU" sz="3200" dirty="0" smtClean="0"/>
              <a:t>планирования состоит в построении модели реализации проекта. Она необходима для координации деятельности участников проекта, с ее помощью определяется порядок, в котором должны выполняться работы и т. д.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Основные процессы планирования включают: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992888" cy="5017768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ru-RU" dirty="0" smtClean="0"/>
              <a:t>1.  Планирование содержания проекта и его документирование;</a:t>
            </a:r>
          </a:p>
          <a:p>
            <a:pPr lvl="0" algn="just">
              <a:buNone/>
            </a:pPr>
            <a:r>
              <a:rPr lang="ru-RU" dirty="0" smtClean="0"/>
              <a:t>2.  Описание содержания проекта, определение основных этапов реализации проекта, декомпозиция их на более мелкие и управляемые элементы;</a:t>
            </a:r>
          </a:p>
          <a:p>
            <a:pPr lvl="0" algn="just">
              <a:buNone/>
            </a:pPr>
            <a:r>
              <a:rPr lang="ru-RU" dirty="0" smtClean="0"/>
              <a:t>3.  Составление сметы, оценку стоимости ресурсов, необходимых для выполнения работ проекта;</a:t>
            </a:r>
          </a:p>
          <a:p>
            <a:pPr lvl="0" algn="just">
              <a:buNone/>
            </a:pPr>
            <a:r>
              <a:rPr lang="ru-RU" dirty="0" smtClean="0"/>
              <a:t>4.  Определение работ, формирование списка конкретных работ, которые обеспечивают достижение целей проекта;</a:t>
            </a:r>
          </a:p>
          <a:p>
            <a:pPr lvl="0" algn="just">
              <a:buNone/>
            </a:pPr>
            <a:r>
              <a:rPr lang="ru-RU" dirty="0" smtClean="0"/>
              <a:t>5.  Расстановку работ, определение и документирование технологических зависимостей и ограничений на работы;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7787208" cy="583264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ru-RU" dirty="0" smtClean="0"/>
              <a:t>6.  Оценку продолжительности работ, трудозатрат и других ресурсов, необходимых для выполнения отдельных работ;</a:t>
            </a:r>
          </a:p>
          <a:p>
            <a:pPr lvl="0" algn="just">
              <a:buNone/>
            </a:pPr>
            <a:r>
              <a:rPr lang="ru-RU" dirty="0" smtClean="0"/>
              <a:t>7.  Расчет расписания, анализ технологических зависимостей выполнения работ, длительностей работ и требований к ресурсам;</a:t>
            </a:r>
          </a:p>
          <a:p>
            <a:pPr lvl="0" algn="just">
              <a:buNone/>
            </a:pPr>
            <a:r>
              <a:rPr lang="ru-RU" dirty="0" smtClean="0"/>
              <a:t>8.  Планирование ресурсов, определение того, какие ресурсы и в каких количествах потребуются для выполнения работ проекта;</a:t>
            </a:r>
          </a:p>
          <a:p>
            <a:pPr lvl="0" algn="just">
              <a:buNone/>
            </a:pPr>
            <a:r>
              <a:rPr lang="ru-RU" dirty="0" smtClean="0"/>
              <a:t>9.  Составление бюджета, привязка сметных затрат к конкретным видам деятельности;</a:t>
            </a:r>
          </a:p>
          <a:p>
            <a:pPr algn="just">
              <a:buNone/>
            </a:pPr>
            <a:r>
              <a:rPr lang="ru-RU" dirty="0" smtClean="0"/>
              <a:t>10. Создание плана проекта, сбор результатов остальных процессов планирования и их объединение в общий документ.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Вспомогательные процессы планирования включают:</a:t>
            </a:r>
            <a:endParaRPr lang="ru-RU" sz="3600" b="1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467544" y="1412776"/>
          <a:ext cx="6768752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2267744" y="5013176"/>
            <a:ext cx="5688632" cy="720080"/>
            <a:chOff x="-75173" y="-197788"/>
            <a:chExt cx="5562837" cy="1005249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75173" y="-89718"/>
              <a:ext cx="5562837" cy="8971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/>
            <p:nvPr/>
          </p:nvSpPr>
          <p:spPr>
            <a:xfrm>
              <a:off x="60506" y="-197788"/>
              <a:ext cx="4489742" cy="964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/>
              <a:r>
                <a:rPr lang="ru-RU" sz="2400" dirty="0" smtClean="0">
                  <a:solidFill>
                    <a:schemeClr val="tx1"/>
                  </a:solidFill>
                </a:rPr>
                <a:t>Планирование поставок;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699792" y="5805264"/>
            <a:ext cx="5499971" cy="648072"/>
            <a:chOff x="706398" y="1482632"/>
            <a:chExt cx="5211939" cy="650911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706398" y="1482632"/>
              <a:ext cx="5211939" cy="6509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206174"/>
                <a:satOff val="-29601"/>
                <a:lumOff val="9510"/>
                <a:alphaOff val="0"/>
              </a:schemeClr>
            </a:fillRef>
            <a:effectRef idx="0">
              <a:schemeClr val="accent4">
                <a:hueOff val="5206174"/>
                <a:satOff val="-29601"/>
                <a:lumOff val="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850413" y="1501697"/>
              <a:ext cx="4308571" cy="612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dirty="0" smtClean="0">
                  <a:solidFill>
                    <a:schemeClr val="tx1"/>
                  </a:solidFill>
                </a:rPr>
                <a:t>Планирование предложений</a:t>
              </a:r>
              <a:r>
                <a:rPr lang="ru-RU" sz="2400" kern="1200" dirty="0" smtClean="0">
                  <a:solidFill>
                    <a:schemeClr val="tx1"/>
                  </a:solidFill>
                </a:rPr>
                <a:t>;</a:t>
              </a:r>
              <a:endParaRPr lang="ru-RU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804248" y="4869160"/>
            <a:ext cx="423092" cy="423092"/>
            <a:chOff x="5567252" y="1947310"/>
            <a:chExt cx="423092" cy="423092"/>
          </a:xfrm>
        </p:grpSpPr>
        <p:sp>
          <p:nvSpPr>
            <p:cNvPr id="16" name="Стрелка вниз 15"/>
            <p:cNvSpPr/>
            <p:nvPr/>
          </p:nvSpPr>
          <p:spPr>
            <a:xfrm>
              <a:off x="5567252" y="1947310"/>
              <a:ext cx="423092" cy="42309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lnRef>
            <a:fillRef idx="1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Стрелка вниз 4"/>
            <p:cNvSpPr/>
            <p:nvPr/>
          </p:nvSpPr>
          <p:spPr>
            <a:xfrm>
              <a:off x="5662448" y="1947310"/>
              <a:ext cx="232700" cy="3183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900" kern="120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7236296" y="5589240"/>
            <a:ext cx="423092" cy="423092"/>
            <a:chOff x="5567252" y="1947310"/>
            <a:chExt cx="423092" cy="423092"/>
          </a:xfrm>
        </p:grpSpPr>
        <p:sp>
          <p:nvSpPr>
            <p:cNvPr id="19" name="Стрелка вниз 18"/>
            <p:cNvSpPr/>
            <p:nvPr/>
          </p:nvSpPr>
          <p:spPr>
            <a:xfrm>
              <a:off x="5567252" y="1947310"/>
              <a:ext cx="423092" cy="42309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lnRef>
            <a:fillRef idx="1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7261452"/>
                <a:satOff val="-38207"/>
                <a:lumOff val="136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Стрелка вниз 4"/>
            <p:cNvSpPr/>
            <p:nvPr/>
          </p:nvSpPr>
          <p:spPr>
            <a:xfrm>
              <a:off x="5662448" y="1947310"/>
              <a:ext cx="232700" cy="3183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9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34076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/>
              <a:t>2. Структура разбиения работ проекта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Рисунок 5" descr="projectmanager.jpg"/>
          <p:cNvPicPr>
            <a:picLocks noChangeAspect="1"/>
          </p:cNvPicPr>
          <p:nvPr/>
        </p:nvPicPr>
        <p:blipFill>
          <a:blip r:embed="rId2" cstate="print"/>
          <a:srcRect b="6041"/>
          <a:stretch>
            <a:fillRect/>
          </a:stretch>
        </p:blipFill>
        <p:spPr>
          <a:xfrm>
            <a:off x="971600" y="2358758"/>
            <a:ext cx="6840760" cy="44992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350</TotalTime>
  <Words>488</Words>
  <Application>Microsoft Office PowerPoint</Application>
  <PresentationFormat>Экран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Тема: Планирование проекта</vt:lpstr>
      <vt:lpstr>План</vt:lpstr>
      <vt:lpstr>1. Сущность, основные принципы и процедуры процесса планирования проекта.  Цикл планирования проекта</vt:lpstr>
      <vt:lpstr>Презентация PowerPoint</vt:lpstr>
      <vt:lpstr>Презентация PowerPoint</vt:lpstr>
      <vt:lpstr>Основные процессы планирования включают: </vt:lpstr>
      <vt:lpstr>Презентация PowerPoint</vt:lpstr>
      <vt:lpstr>Вспомогательные процессы планирования включают:</vt:lpstr>
      <vt:lpstr>2. Структура разбиения работ проекта </vt:lpstr>
      <vt:lpstr>СРР позволяет:</vt:lpstr>
      <vt:lpstr>Презентация PowerPoint</vt:lpstr>
      <vt:lpstr>3. Планирование проекта по временным параметрам </vt:lpstr>
      <vt:lpstr>Управление по временным параметрам включает: </vt:lpstr>
      <vt:lpstr>4. Документирование плана проекта </vt:lpstr>
      <vt:lpstr>План проекта может включать следующие основные разделы: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Планирование проекта</dc:title>
  <dc:creator>Анна Псяйка</dc:creator>
  <cp:lastModifiedBy>Пользователь Windows</cp:lastModifiedBy>
  <cp:revision>30</cp:revision>
  <dcterms:created xsi:type="dcterms:W3CDTF">2017-02-17T09:32:18Z</dcterms:created>
  <dcterms:modified xsi:type="dcterms:W3CDTF">2022-02-21T15:51:07Z</dcterms:modified>
</cp:coreProperties>
</file>