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37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7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5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64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9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2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51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34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42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44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48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1B3E-CF84-4192-9F7C-0A96DFF44CD6}" type="datetimeFigureOut">
              <a:rPr lang="zh-TW" altLang="en-US" smtClean="0"/>
              <a:t>2014/12/9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D9F6-93AE-45F9-9E9F-7EF6B0E0C2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93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7" y="2296569"/>
            <a:ext cx="914400" cy="285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77" y="2812224"/>
            <a:ext cx="914400" cy="285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06877" y="2812224"/>
            <a:ext cx="1613771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ANNIVERSARY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7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yrag</dc:creator>
  <cp:lastModifiedBy>yrag</cp:lastModifiedBy>
  <cp:revision>2</cp:revision>
  <dcterms:created xsi:type="dcterms:W3CDTF">2014-12-09T13:13:44Z</dcterms:created>
  <dcterms:modified xsi:type="dcterms:W3CDTF">2014-12-09T13:29:07Z</dcterms:modified>
</cp:coreProperties>
</file>