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88B"/>
    <a:srgbClr val="FB7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>
        <p:scale>
          <a:sx n="75" d="100"/>
          <a:sy n="75" d="100"/>
        </p:scale>
        <p:origin x="-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072F-7359-4864-90BF-B3F54E2DD25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98703-1534-4BA7-90A8-B8076522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4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98703-1534-4BA7-90A8-B8076522A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98703-1534-4BA7-90A8-B8076522A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98703-1534-4BA7-90A8-B8076522A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1AB3-47FD-4C21-8379-D306A1C3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D2B84-ACAF-41E2-A7C6-8FD56AA07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4671-70D6-4FDB-A8DB-A632EF41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0736-4DE4-4172-9222-C1EF75CC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643C-4182-4CE4-93F8-8861361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8632-D62A-4814-AEC7-802C4FD9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6775-EFED-4DFF-81CA-0D7F7FA16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7D37-08F9-4520-ABBC-CA4220E0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B4B8-8C1D-4701-A964-EBDA6E96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C0F2-BF67-4D96-8085-51F662EE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AE921-4932-4735-95A3-9852E193A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D8AA7-EF54-41E3-8A2C-1428B425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5CEF-36D1-4106-8547-194C1222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2431-D3E3-4ED6-A56B-19E62C1E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394B-FD78-4824-9593-97B1A0B5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C5D1-DED2-4809-985E-FF7E0BE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B3A8-4CE0-4350-9660-4254FF77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6025-82D9-4F3B-A9A2-19B9F9D7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94E7-3871-4F99-920C-7E6636FE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D03F-9B6A-4D41-86B4-B45A4CB5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FC1-3154-410E-AAF9-E2AB76AB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5482E-ECC0-408B-B94D-33E5961F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D1B5-FB93-4DE5-97D8-59EEAE78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479F-5244-4FDE-AAAE-9363ECA4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0059-5A5E-4040-93A9-202D548F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3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ABB5-83B4-4A6E-9AE2-87308E77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2B90-ECC2-4B4A-A9A3-AF6239728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02D4F-8C54-4D91-A7DA-2F09F5FD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DF960-73DE-45F2-8422-EF976006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2911A-6785-4C2D-898D-BD9A4BF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53D5E-283A-49BC-9547-20C6FA60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C4F7-B508-4CD8-8F1C-F3C78E4E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1D7A-5AF8-4460-9019-E39C675B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436A5-5796-4227-BBBE-3F57F3A1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E7CCB-7DD2-4182-AC49-6DF60D40D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B0C0D-83D8-4375-9E5C-ACA4CCA6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44FFC-26E8-4DAC-B906-8DA572FA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5655D-E418-451A-9A69-334C827C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A5F2B-67B2-46A9-831A-BA36FEB9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C45B-3D00-42A7-B114-91A05B74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EB0A-977D-456C-B324-FD1D22E9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33A1B-0FE8-45FE-A539-D90755D1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5545-6213-481D-877D-CA22106F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C3131-0388-48E0-A44D-D2E6ADD4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A0E0D-02DB-4568-A9D1-3F192697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BFD6D-666B-4103-98E4-2C252217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68AB-D412-468E-B746-27B54D09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BB60-1CD3-451D-923D-58E74C59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356F9-FB7B-4B09-A2D4-5D80ACA64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E57D8-DDFB-4816-94B2-5559AB46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AAC87-B484-4EBA-977D-21256D66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09A2-F2DC-4CCD-9607-B2AFC3AB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90F7-D53C-447C-BBC9-06AA343F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BDC7A-FA6C-4808-813E-A5019ED26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14817-6769-4D05-A6F8-09B8272E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FACE-A5C3-4526-ADFC-67B26096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9B61-E30D-4B34-B63A-CE435198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B129F-E834-422D-8010-9B147853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1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B974-73B0-4827-807F-561C6E06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88FF2-78BF-4715-8D5F-3495664B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30CF-2CC2-4BF2-8C77-988977328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9533-F303-4BE7-B18C-2C7A3F39E14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1101-5ED7-4CB4-89C0-072EC5E9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FAC9-532B-42BD-81E5-A3E027769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1F8F-1316-435E-BAE6-56AEDD44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67143" y="1689585"/>
            <a:ext cx="698732" cy="337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</a:p>
        </p:txBody>
      </p:sp>
      <p:cxnSp>
        <p:nvCxnSpPr>
          <p:cNvPr id="131" name="Elbow Connector 22">
            <a:extLst>
              <a:ext uri="{FF2B5EF4-FFF2-40B4-BE49-F238E27FC236}">
                <a16:creationId xmlns:a16="http://schemas.microsoft.com/office/drawing/2014/main" id="{1A9CC6B9-BB14-468A-B7A2-718B00C94E90}"/>
              </a:ext>
            </a:extLst>
          </p:cNvPr>
          <p:cNvCxnSpPr>
            <a:stCxn id="134" idx="4"/>
            <a:endCxn id="14" idx="0"/>
          </p:cNvCxnSpPr>
          <p:nvPr/>
        </p:nvCxnSpPr>
        <p:spPr bwMode="auto">
          <a:xfrm rot="16200000" flipH="1">
            <a:off x="4677638" y="750714"/>
            <a:ext cx="435186" cy="144255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Elbow Connector 22">
            <a:extLst>
              <a:ext uri="{FF2B5EF4-FFF2-40B4-BE49-F238E27FC236}">
                <a16:creationId xmlns:a16="http://schemas.microsoft.com/office/drawing/2014/main" id="{1DF74DB4-9357-49C5-A705-C08EF7397935}"/>
              </a:ext>
            </a:extLst>
          </p:cNvPr>
          <p:cNvCxnSpPr>
            <a:stCxn id="135" idx="4"/>
            <a:endCxn id="14" idx="0"/>
          </p:cNvCxnSpPr>
          <p:nvPr/>
        </p:nvCxnSpPr>
        <p:spPr bwMode="auto">
          <a:xfrm rot="16200000" flipH="1">
            <a:off x="4975290" y="1048366"/>
            <a:ext cx="439074" cy="843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Oval 13">
            <a:extLst>
              <a:ext uri="{FF2B5EF4-FFF2-40B4-BE49-F238E27FC236}">
                <a16:creationId xmlns:a16="http://schemas.microsoft.com/office/drawing/2014/main" id="{9CA00FC2-EE1B-424C-8599-77EEB2E9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015" y="1024984"/>
            <a:ext cx="547878" cy="22941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135" name="Oval 13">
            <a:extLst>
              <a:ext uri="{FF2B5EF4-FFF2-40B4-BE49-F238E27FC236}">
                <a16:creationId xmlns:a16="http://schemas.microsoft.com/office/drawing/2014/main" id="{DF07ED3A-EDEC-4890-9E43-51A0B7E5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71" y="1019951"/>
            <a:ext cx="550150" cy="23056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136" name="Oval 13">
            <a:extLst>
              <a:ext uri="{FF2B5EF4-FFF2-40B4-BE49-F238E27FC236}">
                <a16:creationId xmlns:a16="http://schemas.microsoft.com/office/drawing/2014/main" id="{CEEBCC5F-923F-4918-BB4C-2AD4A654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425" y="1019424"/>
            <a:ext cx="550148" cy="23056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37" name="Oval 13">
            <a:extLst>
              <a:ext uri="{FF2B5EF4-FFF2-40B4-BE49-F238E27FC236}">
                <a16:creationId xmlns:a16="http://schemas.microsoft.com/office/drawing/2014/main" id="{FCFB0EF0-F54A-4950-98DC-CF65320F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00" y="1015230"/>
            <a:ext cx="550150" cy="2305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dop</a:t>
            </a:r>
          </a:p>
        </p:txBody>
      </p:sp>
      <p:cxnSp>
        <p:nvCxnSpPr>
          <p:cNvPr id="142" name="Elbow Connector 22">
            <a:extLst>
              <a:ext uri="{FF2B5EF4-FFF2-40B4-BE49-F238E27FC236}">
                <a16:creationId xmlns:a16="http://schemas.microsoft.com/office/drawing/2014/main" id="{5F135DB5-A101-4D5E-9A61-FE9111987954}"/>
              </a:ext>
            </a:extLst>
          </p:cNvPr>
          <p:cNvCxnSpPr>
            <a:stCxn id="136" idx="4"/>
            <a:endCxn id="14" idx="0"/>
          </p:cNvCxnSpPr>
          <p:nvPr/>
        </p:nvCxnSpPr>
        <p:spPr bwMode="auto">
          <a:xfrm rot="16200000" flipH="1">
            <a:off x="5272204" y="1345280"/>
            <a:ext cx="439600" cy="2490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Elbow Connector 22">
            <a:extLst>
              <a:ext uri="{FF2B5EF4-FFF2-40B4-BE49-F238E27FC236}">
                <a16:creationId xmlns:a16="http://schemas.microsoft.com/office/drawing/2014/main" id="{67A15473-5788-431B-8191-8A81C470B714}"/>
              </a:ext>
            </a:extLst>
          </p:cNvPr>
          <p:cNvCxnSpPr>
            <a:stCxn id="137" idx="4"/>
            <a:endCxn id="14" idx="0"/>
          </p:cNvCxnSpPr>
          <p:nvPr/>
        </p:nvCxnSpPr>
        <p:spPr bwMode="auto">
          <a:xfrm rot="5400000">
            <a:off x="5569296" y="1293005"/>
            <a:ext cx="443793" cy="34936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Oval 13">
            <a:extLst>
              <a:ext uri="{FF2B5EF4-FFF2-40B4-BE49-F238E27FC236}">
                <a16:creationId xmlns:a16="http://schemas.microsoft.com/office/drawing/2014/main" id="{1822855D-4C12-442A-B64C-C5EA4C6B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630" y="1018067"/>
            <a:ext cx="550151" cy="232444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sp>
        <p:nvSpPr>
          <p:cNvPr id="149" name="Oval 13">
            <a:extLst>
              <a:ext uri="{FF2B5EF4-FFF2-40B4-BE49-F238E27FC236}">
                <a16:creationId xmlns:a16="http://schemas.microsoft.com/office/drawing/2014/main" id="{76B78C64-EDD2-4D3C-ACDA-6C99EF0CE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899" y="1015337"/>
            <a:ext cx="550153" cy="248710"/>
          </a:xfrm>
          <a:prstGeom prst="ellipse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</p:txBody>
      </p:sp>
      <p:cxnSp>
        <p:nvCxnSpPr>
          <p:cNvPr id="150" name="Elbow Connector 22">
            <a:extLst>
              <a:ext uri="{FF2B5EF4-FFF2-40B4-BE49-F238E27FC236}">
                <a16:creationId xmlns:a16="http://schemas.microsoft.com/office/drawing/2014/main" id="{41E5FBFF-C593-49C0-8235-D236D77AC32A}"/>
              </a:ext>
            </a:extLst>
          </p:cNvPr>
          <p:cNvCxnSpPr>
            <a:cxnSpLocks/>
            <a:stCxn id="148" idx="4"/>
            <a:endCxn id="14" idx="0"/>
          </p:cNvCxnSpPr>
          <p:nvPr/>
        </p:nvCxnSpPr>
        <p:spPr bwMode="auto">
          <a:xfrm rot="5400000">
            <a:off x="5868071" y="998950"/>
            <a:ext cx="439074" cy="9421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Elbow Connector 22">
            <a:extLst>
              <a:ext uri="{FF2B5EF4-FFF2-40B4-BE49-F238E27FC236}">
                <a16:creationId xmlns:a16="http://schemas.microsoft.com/office/drawing/2014/main" id="{F1DEDE7F-FD41-4DFE-A9B5-9E0CBDB49D83}"/>
              </a:ext>
            </a:extLst>
          </p:cNvPr>
          <p:cNvCxnSpPr>
            <a:cxnSpLocks/>
            <a:stCxn id="149" idx="4"/>
            <a:endCxn id="14" idx="0"/>
          </p:cNvCxnSpPr>
          <p:nvPr/>
        </p:nvCxnSpPr>
        <p:spPr bwMode="auto">
          <a:xfrm rot="5400000">
            <a:off x="6170974" y="709583"/>
            <a:ext cx="425538" cy="15344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7">
            <a:extLst>
              <a:ext uri="{FF2B5EF4-FFF2-40B4-BE49-F238E27FC236}">
                <a16:creationId xmlns:a16="http://schemas.microsoft.com/office/drawing/2014/main" id="{C0F98D87-F38C-403F-A205-5521263C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33" y="154986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Distributors</a:t>
            </a:r>
          </a:p>
        </p:txBody>
      </p:sp>
      <p:sp>
        <p:nvSpPr>
          <p:cNvPr id="157" name="Oval 13">
            <a:extLst>
              <a:ext uri="{FF2B5EF4-FFF2-40B4-BE49-F238E27FC236}">
                <a16:creationId xmlns:a16="http://schemas.microsoft.com/office/drawing/2014/main" id="{0B7CD8B8-1E9B-4743-8A1A-18C05DC3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554" y="1015587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</a:p>
        </p:txBody>
      </p:sp>
      <p:sp>
        <p:nvSpPr>
          <p:cNvPr id="158" name="Oval 13">
            <a:extLst>
              <a:ext uri="{FF2B5EF4-FFF2-40B4-BE49-F238E27FC236}">
                <a16:creationId xmlns:a16="http://schemas.microsoft.com/office/drawing/2014/main" id="{1A480B4B-7DF2-4F78-8803-87CA03D45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318" y="101558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</a:p>
        </p:txBody>
      </p:sp>
      <p:sp>
        <p:nvSpPr>
          <p:cNvPr id="159" name="Oval 13">
            <a:extLst>
              <a:ext uri="{FF2B5EF4-FFF2-40B4-BE49-F238E27FC236}">
                <a16:creationId xmlns:a16="http://schemas.microsoft.com/office/drawing/2014/main" id="{81A30475-1A1A-4298-9090-B7244BF4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82" y="101558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</a:p>
        </p:txBody>
      </p:sp>
      <p:sp>
        <p:nvSpPr>
          <p:cNvPr id="162" name="Oval 13">
            <a:extLst>
              <a:ext uri="{FF2B5EF4-FFF2-40B4-BE49-F238E27FC236}">
                <a16:creationId xmlns:a16="http://schemas.microsoft.com/office/drawing/2014/main" id="{28B6A4FD-AEEF-4BB8-8C88-C4F8640A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73" y="1260804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163" name="Oval 13">
            <a:extLst>
              <a:ext uri="{FF2B5EF4-FFF2-40B4-BE49-F238E27FC236}">
                <a16:creationId xmlns:a16="http://schemas.microsoft.com/office/drawing/2014/main" id="{7F0D47A9-9208-4C07-9E8B-FE38EC79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73" y="1557449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68" name="Oval 13">
            <a:extLst>
              <a:ext uri="{FF2B5EF4-FFF2-40B4-BE49-F238E27FC236}">
                <a16:creationId xmlns:a16="http://schemas.microsoft.com/office/drawing/2014/main" id="{4438B8D8-C3A0-44D2-BB56-06D70EE1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16" y="1573879"/>
            <a:ext cx="576822" cy="26555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tot_balance</a:t>
            </a:r>
          </a:p>
        </p:txBody>
      </p:sp>
      <p:cxnSp>
        <p:nvCxnSpPr>
          <p:cNvPr id="169" name="Elbow Connector 22">
            <a:extLst>
              <a:ext uri="{FF2B5EF4-FFF2-40B4-BE49-F238E27FC236}">
                <a16:creationId xmlns:a16="http://schemas.microsoft.com/office/drawing/2014/main" id="{403B413B-979D-4B50-ABB9-C373EC795531}"/>
              </a:ext>
            </a:extLst>
          </p:cNvPr>
          <p:cNvCxnSpPr>
            <a:stCxn id="157" idx="4"/>
            <a:endCxn id="156" idx="0"/>
          </p:cNvCxnSpPr>
          <p:nvPr/>
        </p:nvCxnSpPr>
        <p:spPr bwMode="auto">
          <a:xfrm rot="16200000" flipH="1">
            <a:off x="2394771" y="1210333"/>
            <a:ext cx="268723" cy="41033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Elbow Connector 22">
            <a:extLst>
              <a:ext uri="{FF2B5EF4-FFF2-40B4-BE49-F238E27FC236}">
                <a16:creationId xmlns:a16="http://schemas.microsoft.com/office/drawing/2014/main" id="{7BC69A19-49EE-4272-8ABA-2EFFE95DC429}"/>
              </a:ext>
            </a:extLst>
          </p:cNvPr>
          <p:cNvCxnSpPr>
            <a:stCxn id="158" idx="4"/>
            <a:endCxn id="156" idx="0"/>
          </p:cNvCxnSpPr>
          <p:nvPr/>
        </p:nvCxnSpPr>
        <p:spPr bwMode="auto">
          <a:xfrm rot="5400000">
            <a:off x="2697652" y="1317785"/>
            <a:ext cx="268724" cy="1954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Elbow Connector 22">
            <a:extLst>
              <a:ext uri="{FF2B5EF4-FFF2-40B4-BE49-F238E27FC236}">
                <a16:creationId xmlns:a16="http://schemas.microsoft.com/office/drawing/2014/main" id="{CC90DB87-ED2F-4F2E-81E2-23C282E96098}"/>
              </a:ext>
            </a:extLst>
          </p:cNvPr>
          <p:cNvCxnSpPr>
            <a:stCxn id="159" idx="4"/>
            <a:endCxn id="156" idx="0"/>
          </p:cNvCxnSpPr>
          <p:nvPr/>
        </p:nvCxnSpPr>
        <p:spPr bwMode="auto">
          <a:xfrm rot="5400000">
            <a:off x="3000534" y="1014903"/>
            <a:ext cx="268724" cy="80119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Oval 13">
            <a:extLst>
              <a:ext uri="{FF2B5EF4-FFF2-40B4-BE49-F238E27FC236}">
                <a16:creationId xmlns:a16="http://schemas.microsoft.com/office/drawing/2014/main" id="{7795774B-E414-4171-9574-8816BCFA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398" y="1856867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83" name="Oval 13">
            <a:extLst>
              <a:ext uri="{FF2B5EF4-FFF2-40B4-BE49-F238E27FC236}">
                <a16:creationId xmlns:a16="http://schemas.microsoft.com/office/drawing/2014/main" id="{EE95C7D5-3791-497D-AC9C-9CAD2E84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398" y="2150140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phno</a:t>
            </a:r>
          </a:p>
        </p:txBody>
      </p:sp>
      <p:cxnSp>
        <p:nvCxnSpPr>
          <p:cNvPr id="184" name="Elbow Connector 22">
            <a:extLst>
              <a:ext uri="{FF2B5EF4-FFF2-40B4-BE49-F238E27FC236}">
                <a16:creationId xmlns:a16="http://schemas.microsoft.com/office/drawing/2014/main" id="{D7852B5B-98B6-48C0-A2CD-026CCBDC02CE}"/>
              </a:ext>
            </a:extLst>
          </p:cNvPr>
          <p:cNvCxnSpPr>
            <a:stCxn id="162" idx="6"/>
            <a:endCxn id="156" idx="1"/>
          </p:cNvCxnSpPr>
          <p:nvPr/>
        </p:nvCxnSpPr>
        <p:spPr bwMode="auto">
          <a:xfrm>
            <a:off x="2187395" y="1393580"/>
            <a:ext cx="197538" cy="3135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Elbow Connector 22">
            <a:extLst>
              <a:ext uri="{FF2B5EF4-FFF2-40B4-BE49-F238E27FC236}">
                <a16:creationId xmlns:a16="http://schemas.microsoft.com/office/drawing/2014/main" id="{C4CB9EAF-964A-4674-82F7-55E737752E30}"/>
              </a:ext>
            </a:extLst>
          </p:cNvPr>
          <p:cNvCxnSpPr>
            <a:stCxn id="156" idx="3"/>
            <a:endCxn id="168" idx="2"/>
          </p:cNvCxnSpPr>
          <p:nvPr/>
        </p:nvCxnSpPr>
        <p:spPr bwMode="auto">
          <a:xfrm flipV="1">
            <a:off x="3083665" y="1706655"/>
            <a:ext cx="152451" cy="4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Elbow Connector 22">
            <a:extLst>
              <a:ext uri="{FF2B5EF4-FFF2-40B4-BE49-F238E27FC236}">
                <a16:creationId xmlns:a16="http://schemas.microsoft.com/office/drawing/2014/main" id="{5EFB4C92-BF9C-4110-8735-6CBAD8308C0C}"/>
              </a:ext>
            </a:extLst>
          </p:cNvPr>
          <p:cNvCxnSpPr>
            <a:stCxn id="163" idx="6"/>
            <a:endCxn id="156" idx="1"/>
          </p:cNvCxnSpPr>
          <p:nvPr/>
        </p:nvCxnSpPr>
        <p:spPr bwMode="auto">
          <a:xfrm>
            <a:off x="2187395" y="1690225"/>
            <a:ext cx="197538" cy="1689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Elbow Connector 22">
            <a:extLst>
              <a:ext uri="{FF2B5EF4-FFF2-40B4-BE49-F238E27FC236}">
                <a16:creationId xmlns:a16="http://schemas.microsoft.com/office/drawing/2014/main" id="{31E037D0-899D-44B5-945A-BE7A3E07656F}"/>
              </a:ext>
            </a:extLst>
          </p:cNvPr>
          <p:cNvCxnSpPr>
            <a:stCxn id="182" idx="6"/>
            <a:endCxn id="156" idx="1"/>
          </p:cNvCxnSpPr>
          <p:nvPr/>
        </p:nvCxnSpPr>
        <p:spPr bwMode="auto">
          <a:xfrm flipV="1">
            <a:off x="2187220" y="1707116"/>
            <a:ext cx="197713" cy="28252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Elbow Connector 22">
            <a:extLst>
              <a:ext uri="{FF2B5EF4-FFF2-40B4-BE49-F238E27FC236}">
                <a16:creationId xmlns:a16="http://schemas.microsoft.com/office/drawing/2014/main" id="{40E809B2-9755-44DA-B4C6-9F53B08601C7}"/>
              </a:ext>
            </a:extLst>
          </p:cNvPr>
          <p:cNvCxnSpPr>
            <a:stCxn id="183" idx="6"/>
            <a:endCxn id="156" idx="1"/>
          </p:cNvCxnSpPr>
          <p:nvPr/>
        </p:nvCxnSpPr>
        <p:spPr bwMode="auto">
          <a:xfrm flipV="1">
            <a:off x="2187220" y="1707116"/>
            <a:ext cx="197713" cy="5758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Rectangle 7">
            <a:extLst>
              <a:ext uri="{FF2B5EF4-FFF2-40B4-BE49-F238E27FC236}">
                <a16:creationId xmlns:a16="http://schemas.microsoft.com/office/drawing/2014/main" id="{99F8A4B3-23FC-4793-BF06-C541CA0C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922" y="2932918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212" name="Oval 13">
            <a:extLst>
              <a:ext uri="{FF2B5EF4-FFF2-40B4-BE49-F238E27FC236}">
                <a16:creationId xmlns:a16="http://schemas.microsoft.com/office/drawing/2014/main" id="{0AD81AF7-2C11-412D-A4B5-86747770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56" y="2519698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oid</a:t>
            </a:r>
          </a:p>
        </p:txBody>
      </p:sp>
      <p:sp>
        <p:nvSpPr>
          <p:cNvPr id="215" name="Oval 13">
            <a:extLst>
              <a:ext uri="{FF2B5EF4-FFF2-40B4-BE49-F238E27FC236}">
                <a16:creationId xmlns:a16="http://schemas.microsoft.com/office/drawing/2014/main" id="{466FB14E-98AD-4833-8A59-9ADD2D12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31" y="2823350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</p:txBody>
      </p:sp>
      <p:sp>
        <p:nvSpPr>
          <p:cNvPr id="217" name="Oval 13">
            <a:extLst>
              <a:ext uri="{FF2B5EF4-FFF2-40B4-BE49-F238E27FC236}">
                <a16:creationId xmlns:a16="http://schemas.microsoft.com/office/drawing/2014/main" id="{7F7DFD9F-C70A-4E51-952C-5D868EE80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31" y="3119995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</a:p>
        </p:txBody>
      </p:sp>
      <p:cxnSp>
        <p:nvCxnSpPr>
          <p:cNvPr id="219" name="Elbow Connector 22">
            <a:extLst>
              <a:ext uri="{FF2B5EF4-FFF2-40B4-BE49-F238E27FC236}">
                <a16:creationId xmlns:a16="http://schemas.microsoft.com/office/drawing/2014/main" id="{378C7170-935C-4CD4-AA1D-F95C9EFCACDA}"/>
              </a:ext>
            </a:extLst>
          </p:cNvPr>
          <p:cNvCxnSpPr>
            <a:stCxn id="212" idx="6"/>
            <a:endCxn id="211" idx="1"/>
          </p:cNvCxnSpPr>
          <p:nvPr/>
        </p:nvCxnSpPr>
        <p:spPr bwMode="auto">
          <a:xfrm>
            <a:off x="2192878" y="2652474"/>
            <a:ext cx="193044" cy="43769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Oval 13">
            <a:extLst>
              <a:ext uri="{FF2B5EF4-FFF2-40B4-BE49-F238E27FC236}">
                <a16:creationId xmlns:a16="http://schemas.microsoft.com/office/drawing/2014/main" id="{FABB874E-5DC3-4FBA-BF9F-D9F2CEEC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56" y="3419413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shcost</a:t>
            </a:r>
          </a:p>
        </p:txBody>
      </p:sp>
      <p:sp>
        <p:nvSpPr>
          <p:cNvPr id="223" name="Oval 13">
            <a:extLst>
              <a:ext uri="{FF2B5EF4-FFF2-40B4-BE49-F238E27FC236}">
                <a16:creationId xmlns:a16="http://schemas.microsoft.com/office/drawing/2014/main" id="{1B8AE956-5A63-4316-A568-D79CB65B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56" y="371268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odate</a:t>
            </a:r>
          </a:p>
        </p:txBody>
      </p:sp>
      <p:cxnSp>
        <p:nvCxnSpPr>
          <p:cNvPr id="285" name="Elbow Connector 22">
            <a:extLst>
              <a:ext uri="{FF2B5EF4-FFF2-40B4-BE49-F238E27FC236}">
                <a16:creationId xmlns:a16="http://schemas.microsoft.com/office/drawing/2014/main" id="{0A09FCAA-3BE7-4042-A595-282C16FD07AE}"/>
              </a:ext>
            </a:extLst>
          </p:cNvPr>
          <p:cNvCxnSpPr>
            <a:stCxn id="215" idx="6"/>
            <a:endCxn id="211" idx="1"/>
          </p:cNvCxnSpPr>
          <p:nvPr/>
        </p:nvCxnSpPr>
        <p:spPr bwMode="auto">
          <a:xfrm>
            <a:off x="2193053" y="2956126"/>
            <a:ext cx="192869" cy="13404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" name="Elbow Connector 22">
            <a:extLst>
              <a:ext uri="{FF2B5EF4-FFF2-40B4-BE49-F238E27FC236}">
                <a16:creationId xmlns:a16="http://schemas.microsoft.com/office/drawing/2014/main" id="{2B6D4EA8-59A7-4778-A311-085420931F2D}"/>
              </a:ext>
            </a:extLst>
          </p:cNvPr>
          <p:cNvCxnSpPr>
            <a:stCxn id="217" idx="6"/>
            <a:endCxn id="211" idx="1"/>
          </p:cNvCxnSpPr>
          <p:nvPr/>
        </p:nvCxnSpPr>
        <p:spPr bwMode="auto">
          <a:xfrm flipV="1">
            <a:off x="2193053" y="3090172"/>
            <a:ext cx="192869" cy="1625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8" name="Elbow Connector 22">
            <a:extLst>
              <a:ext uri="{FF2B5EF4-FFF2-40B4-BE49-F238E27FC236}">
                <a16:creationId xmlns:a16="http://schemas.microsoft.com/office/drawing/2014/main" id="{6B160E15-95E3-4F65-9100-D1B24FF4BCB8}"/>
              </a:ext>
            </a:extLst>
          </p:cNvPr>
          <p:cNvCxnSpPr>
            <a:stCxn id="222" idx="6"/>
            <a:endCxn id="211" idx="1"/>
          </p:cNvCxnSpPr>
          <p:nvPr/>
        </p:nvCxnSpPr>
        <p:spPr bwMode="auto">
          <a:xfrm flipV="1">
            <a:off x="2192878" y="3090172"/>
            <a:ext cx="193044" cy="4620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9" name="Elbow Connector 22">
            <a:extLst>
              <a:ext uri="{FF2B5EF4-FFF2-40B4-BE49-F238E27FC236}">
                <a16:creationId xmlns:a16="http://schemas.microsoft.com/office/drawing/2014/main" id="{8425CCE4-E7B7-4DE7-9C88-F4031A6FD351}"/>
              </a:ext>
            </a:extLst>
          </p:cNvPr>
          <p:cNvCxnSpPr>
            <a:stCxn id="223" idx="6"/>
            <a:endCxn id="211" idx="1"/>
          </p:cNvCxnSpPr>
          <p:nvPr/>
        </p:nvCxnSpPr>
        <p:spPr bwMode="auto">
          <a:xfrm flipV="1">
            <a:off x="2192878" y="3090172"/>
            <a:ext cx="193044" cy="75529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" name="Rectangle 7">
            <a:extLst>
              <a:ext uri="{FF2B5EF4-FFF2-40B4-BE49-F238E27FC236}">
                <a16:creationId xmlns:a16="http://schemas.microsoft.com/office/drawing/2014/main" id="{BB4CD883-C8B3-4A9F-8BB1-8BC30E45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852" y="2832369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Periodic</a:t>
            </a:r>
          </a:p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Publication</a:t>
            </a:r>
          </a:p>
        </p:txBody>
      </p:sp>
      <p:sp>
        <p:nvSpPr>
          <p:cNvPr id="318" name="Oval 13">
            <a:extLst>
              <a:ext uri="{FF2B5EF4-FFF2-40B4-BE49-F238E27FC236}">
                <a16:creationId xmlns:a16="http://schemas.microsoft.com/office/drawing/2014/main" id="{D5664523-0B45-415B-A8F2-4697CA78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860" y="2589484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periodicity</a:t>
            </a:r>
          </a:p>
        </p:txBody>
      </p:sp>
      <p:sp>
        <p:nvSpPr>
          <p:cNvPr id="319" name="Oval 13">
            <a:extLst>
              <a:ext uri="{FF2B5EF4-FFF2-40B4-BE49-F238E27FC236}">
                <a16:creationId xmlns:a16="http://schemas.microsoft.com/office/drawing/2014/main" id="{5459A412-0872-416F-A2D7-7CC6464C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35" y="289313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pptype</a:t>
            </a:r>
          </a:p>
        </p:txBody>
      </p:sp>
      <p:sp>
        <p:nvSpPr>
          <p:cNvPr id="320" name="Oval 13">
            <a:extLst>
              <a:ext uri="{FF2B5EF4-FFF2-40B4-BE49-F238E27FC236}">
                <a16:creationId xmlns:a16="http://schemas.microsoft.com/office/drawing/2014/main" id="{539E3C72-55A6-4E8C-838D-79D92A5A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35" y="318978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</a:p>
        </p:txBody>
      </p:sp>
      <p:cxnSp>
        <p:nvCxnSpPr>
          <p:cNvPr id="321" name="Elbow Connector 22">
            <a:extLst>
              <a:ext uri="{FF2B5EF4-FFF2-40B4-BE49-F238E27FC236}">
                <a16:creationId xmlns:a16="http://schemas.microsoft.com/office/drawing/2014/main" id="{AF26224F-E1D1-4552-8ECA-4A053EEEB0C0}"/>
              </a:ext>
            </a:extLst>
          </p:cNvPr>
          <p:cNvCxnSpPr>
            <a:stCxn id="318" idx="6"/>
            <a:endCxn id="317" idx="1"/>
          </p:cNvCxnSpPr>
          <p:nvPr/>
        </p:nvCxnSpPr>
        <p:spPr bwMode="auto">
          <a:xfrm>
            <a:off x="4594682" y="2722260"/>
            <a:ext cx="198170" cy="267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Elbow Connector 22">
            <a:extLst>
              <a:ext uri="{FF2B5EF4-FFF2-40B4-BE49-F238E27FC236}">
                <a16:creationId xmlns:a16="http://schemas.microsoft.com/office/drawing/2014/main" id="{D2429F77-AD55-4DEE-98D5-D4692504A7DA}"/>
              </a:ext>
            </a:extLst>
          </p:cNvPr>
          <p:cNvCxnSpPr>
            <a:stCxn id="319" idx="6"/>
            <a:endCxn id="317" idx="1"/>
          </p:cNvCxnSpPr>
          <p:nvPr/>
        </p:nvCxnSpPr>
        <p:spPr bwMode="auto">
          <a:xfrm flipV="1">
            <a:off x="4594857" y="2989623"/>
            <a:ext cx="197995" cy="362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Elbow Connector 22">
            <a:extLst>
              <a:ext uri="{FF2B5EF4-FFF2-40B4-BE49-F238E27FC236}">
                <a16:creationId xmlns:a16="http://schemas.microsoft.com/office/drawing/2014/main" id="{27829236-34BF-413C-B1E8-FE0FDF88BA19}"/>
              </a:ext>
            </a:extLst>
          </p:cNvPr>
          <p:cNvCxnSpPr>
            <a:stCxn id="320" idx="6"/>
            <a:endCxn id="317" idx="1"/>
          </p:cNvCxnSpPr>
          <p:nvPr/>
        </p:nvCxnSpPr>
        <p:spPr bwMode="auto">
          <a:xfrm flipV="1">
            <a:off x="4594857" y="2989623"/>
            <a:ext cx="197995" cy="33293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" name="Rectangle 7">
            <a:extLst>
              <a:ext uri="{FF2B5EF4-FFF2-40B4-BE49-F238E27FC236}">
                <a16:creationId xmlns:a16="http://schemas.microsoft.com/office/drawing/2014/main" id="{EE78264A-0917-45F0-97C2-1A10D7CD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793" y="353126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Oval 13">
            <a:extLst>
              <a:ext uri="{FF2B5EF4-FFF2-40B4-BE49-F238E27FC236}">
                <a16:creationId xmlns:a16="http://schemas.microsoft.com/office/drawing/2014/main" id="{E7045619-6460-4CF9-A7F9-C3F80A0E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16" y="317147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</a:p>
        </p:txBody>
      </p:sp>
      <p:cxnSp>
        <p:nvCxnSpPr>
          <p:cNvPr id="332" name="Elbow Connector 22">
            <a:extLst>
              <a:ext uri="{FF2B5EF4-FFF2-40B4-BE49-F238E27FC236}">
                <a16:creationId xmlns:a16="http://schemas.microsoft.com/office/drawing/2014/main" id="{BA9C2D75-7837-4C20-B44B-D1A1A800DE3B}"/>
              </a:ext>
            </a:extLst>
          </p:cNvPr>
          <p:cNvCxnSpPr>
            <a:stCxn id="329" idx="4"/>
            <a:endCxn id="328" idx="0"/>
          </p:cNvCxnSpPr>
          <p:nvPr/>
        </p:nvCxnSpPr>
        <p:spPr bwMode="auto">
          <a:xfrm flipH="1">
            <a:off x="3524159" y="3437023"/>
            <a:ext cx="368" cy="942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5" name="Rectangle 7">
            <a:extLst>
              <a:ext uri="{FF2B5EF4-FFF2-40B4-BE49-F238E27FC236}">
                <a16:creationId xmlns:a16="http://schemas.microsoft.com/office/drawing/2014/main" id="{860AC555-B92F-428A-823C-E5FFC579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196" y="3568632"/>
            <a:ext cx="607925" cy="233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336" name="Diamond 335">
            <a:extLst>
              <a:ext uri="{FF2B5EF4-FFF2-40B4-BE49-F238E27FC236}">
                <a16:creationId xmlns:a16="http://schemas.microsoft.com/office/drawing/2014/main" id="{0926612B-3CA6-42BE-A79E-DC90F02067CD}"/>
              </a:ext>
            </a:extLst>
          </p:cNvPr>
          <p:cNvSpPr/>
          <p:nvPr/>
        </p:nvSpPr>
        <p:spPr bwMode="auto">
          <a:xfrm>
            <a:off x="4266182" y="3429000"/>
            <a:ext cx="713703" cy="51903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Diamond 336">
            <a:extLst>
              <a:ext uri="{FF2B5EF4-FFF2-40B4-BE49-F238E27FC236}">
                <a16:creationId xmlns:a16="http://schemas.microsoft.com/office/drawing/2014/main" id="{FFE4DCA6-2E08-4555-AD7C-916D527D1463}"/>
              </a:ext>
            </a:extLst>
          </p:cNvPr>
          <p:cNvSpPr/>
          <p:nvPr/>
        </p:nvSpPr>
        <p:spPr bwMode="auto">
          <a:xfrm>
            <a:off x="4333183" y="3483782"/>
            <a:ext cx="581077" cy="40946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 err="1">
                <a:latin typeface="Arial" panose="020B0604020202020204" pitchFamily="34" charset="0"/>
                <a:cs typeface="Arial" panose="020B0604020202020204" pitchFamily="34" charset="0"/>
              </a:rPr>
              <a:t>hasIssue</a:t>
            </a: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Diamond 337">
            <a:extLst>
              <a:ext uri="{FF2B5EF4-FFF2-40B4-BE49-F238E27FC236}">
                <a16:creationId xmlns:a16="http://schemas.microsoft.com/office/drawing/2014/main" id="{CBB80B05-F247-4E31-BA7A-073D686471CA}"/>
              </a:ext>
            </a:extLst>
          </p:cNvPr>
          <p:cNvSpPr/>
          <p:nvPr/>
        </p:nvSpPr>
        <p:spPr bwMode="auto">
          <a:xfrm>
            <a:off x="2443760" y="2178211"/>
            <a:ext cx="581077" cy="40946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</a:p>
        </p:txBody>
      </p:sp>
      <p:sp>
        <p:nvSpPr>
          <p:cNvPr id="339" name="Diamond 338">
            <a:extLst>
              <a:ext uri="{FF2B5EF4-FFF2-40B4-BE49-F238E27FC236}">
                <a16:creationId xmlns:a16="http://schemas.microsoft.com/office/drawing/2014/main" id="{B7444F7D-54CE-43F1-B4F0-136A23C97735}"/>
              </a:ext>
            </a:extLst>
          </p:cNvPr>
          <p:cNvSpPr/>
          <p:nvPr/>
        </p:nvSpPr>
        <p:spPr bwMode="auto">
          <a:xfrm>
            <a:off x="3570296" y="2094009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consist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</p:txBody>
      </p:sp>
      <p:sp>
        <p:nvSpPr>
          <p:cNvPr id="340" name="Diamond 339">
            <a:extLst>
              <a:ext uri="{FF2B5EF4-FFF2-40B4-BE49-F238E27FC236}">
                <a16:creationId xmlns:a16="http://schemas.microsoft.com/office/drawing/2014/main" id="{F8298EC8-62B3-4D1D-9F60-56E46136EBE2}"/>
              </a:ext>
            </a:extLst>
          </p:cNvPr>
          <p:cNvSpPr/>
          <p:nvPr/>
        </p:nvSpPr>
        <p:spPr bwMode="auto">
          <a:xfrm>
            <a:off x="3823904" y="3811710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</a:p>
        </p:txBody>
      </p: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8A0768BD-0E0B-414D-8CBB-400A511913C2}"/>
              </a:ext>
            </a:extLst>
          </p:cNvPr>
          <p:cNvSpPr/>
          <p:nvPr/>
        </p:nvSpPr>
        <p:spPr bwMode="auto">
          <a:xfrm>
            <a:off x="4934441" y="2320886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342" name="Elbow Connector 22">
            <a:extLst>
              <a:ext uri="{FF2B5EF4-FFF2-40B4-BE49-F238E27FC236}">
                <a16:creationId xmlns:a16="http://schemas.microsoft.com/office/drawing/2014/main" id="{DC7E4E63-21CA-4CF9-9495-E65B9C42DE40}"/>
              </a:ext>
            </a:extLst>
          </p:cNvPr>
          <p:cNvCxnSpPr>
            <a:stCxn id="14" idx="2"/>
            <a:endCxn id="341" idx="0"/>
          </p:cNvCxnSpPr>
          <p:nvPr/>
        </p:nvCxnSpPr>
        <p:spPr bwMode="auto">
          <a:xfrm flipH="1">
            <a:off x="5138295" y="2027144"/>
            <a:ext cx="478214" cy="2937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Elbow Connector 22">
            <a:extLst>
              <a:ext uri="{FF2B5EF4-FFF2-40B4-BE49-F238E27FC236}">
                <a16:creationId xmlns:a16="http://schemas.microsoft.com/office/drawing/2014/main" id="{44E4EB40-597F-4B18-8244-2EEFA292183B}"/>
              </a:ext>
            </a:extLst>
          </p:cNvPr>
          <p:cNvCxnSpPr>
            <a:stCxn id="341" idx="3"/>
            <a:endCxn id="317" idx="0"/>
          </p:cNvCxnSpPr>
          <p:nvPr/>
        </p:nvCxnSpPr>
        <p:spPr bwMode="auto">
          <a:xfrm>
            <a:off x="5138295" y="2660581"/>
            <a:ext cx="3923" cy="1717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" name="Elbow Connector 22">
            <a:extLst>
              <a:ext uri="{FF2B5EF4-FFF2-40B4-BE49-F238E27FC236}">
                <a16:creationId xmlns:a16="http://schemas.microsoft.com/office/drawing/2014/main" id="{62183011-4001-4F43-AF45-47EC7B5BA254}"/>
              </a:ext>
            </a:extLst>
          </p:cNvPr>
          <p:cNvCxnSpPr>
            <a:stCxn id="336" idx="1"/>
            <a:endCxn id="328" idx="3"/>
          </p:cNvCxnSpPr>
          <p:nvPr/>
        </p:nvCxnSpPr>
        <p:spPr bwMode="auto">
          <a:xfrm flipH="1">
            <a:off x="3873525" y="3688516"/>
            <a:ext cx="3926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" name="Elbow Connector 22">
            <a:extLst>
              <a:ext uri="{FF2B5EF4-FFF2-40B4-BE49-F238E27FC236}">
                <a16:creationId xmlns:a16="http://schemas.microsoft.com/office/drawing/2014/main" id="{EA2E77ED-BC85-462D-A6E3-2B32E3B7C956}"/>
              </a:ext>
            </a:extLst>
          </p:cNvPr>
          <p:cNvCxnSpPr>
            <a:stCxn id="336" idx="3"/>
            <a:endCxn id="317" idx="2"/>
          </p:cNvCxnSpPr>
          <p:nvPr/>
        </p:nvCxnSpPr>
        <p:spPr bwMode="auto">
          <a:xfrm flipV="1">
            <a:off x="4979885" y="3146876"/>
            <a:ext cx="162333" cy="54164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" name="Rectangle 7">
            <a:extLst>
              <a:ext uri="{FF2B5EF4-FFF2-40B4-BE49-F238E27FC236}">
                <a16:creationId xmlns:a16="http://schemas.microsoft.com/office/drawing/2014/main" id="{665701AA-0B2B-495A-861F-990B8A74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51" y="3878434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</a:p>
        </p:txBody>
      </p:sp>
      <p:sp>
        <p:nvSpPr>
          <p:cNvPr id="353" name="Oval 13">
            <a:extLst>
              <a:ext uri="{FF2B5EF4-FFF2-40B4-BE49-F238E27FC236}">
                <a16:creationId xmlns:a16="http://schemas.microsoft.com/office/drawing/2014/main" id="{47FD8330-66E2-476D-87FE-1C8847D2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343" y="442885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</a:p>
        </p:txBody>
      </p:sp>
      <p:sp>
        <p:nvSpPr>
          <p:cNvPr id="354" name="Oval 13">
            <a:extLst>
              <a:ext uri="{FF2B5EF4-FFF2-40B4-BE49-F238E27FC236}">
                <a16:creationId xmlns:a16="http://schemas.microsoft.com/office/drawing/2014/main" id="{A0002CD5-D437-4527-A91B-3CF72C64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599" y="444546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atitle</a:t>
            </a:r>
          </a:p>
        </p:txBody>
      </p:sp>
      <p:sp>
        <p:nvSpPr>
          <p:cNvPr id="355" name="Oval 13">
            <a:extLst>
              <a:ext uri="{FF2B5EF4-FFF2-40B4-BE49-F238E27FC236}">
                <a16:creationId xmlns:a16="http://schemas.microsoft.com/office/drawing/2014/main" id="{CECE266A-F4A8-4F78-993D-3F5B305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376" y="4428542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356" name="Elbow Connector 22">
            <a:extLst>
              <a:ext uri="{FF2B5EF4-FFF2-40B4-BE49-F238E27FC236}">
                <a16:creationId xmlns:a16="http://schemas.microsoft.com/office/drawing/2014/main" id="{94AAFA33-D299-4985-B8DA-17F333690770}"/>
              </a:ext>
            </a:extLst>
          </p:cNvPr>
          <p:cNvCxnSpPr>
            <a:stCxn id="353" idx="0"/>
            <a:endCxn id="352" idx="2"/>
          </p:cNvCxnSpPr>
          <p:nvPr/>
        </p:nvCxnSpPr>
        <p:spPr bwMode="auto">
          <a:xfrm rot="5400000" flipH="1" flipV="1">
            <a:off x="4950280" y="3821415"/>
            <a:ext cx="235910" cy="9789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" name="Elbow Connector 22">
            <a:extLst>
              <a:ext uri="{FF2B5EF4-FFF2-40B4-BE49-F238E27FC236}">
                <a16:creationId xmlns:a16="http://schemas.microsoft.com/office/drawing/2014/main" id="{3F977F1E-7E1F-410A-B798-C009EFDBE6BD}"/>
              </a:ext>
            </a:extLst>
          </p:cNvPr>
          <p:cNvCxnSpPr>
            <a:stCxn id="354" idx="0"/>
            <a:endCxn id="352" idx="2"/>
          </p:cNvCxnSpPr>
          <p:nvPr/>
        </p:nvCxnSpPr>
        <p:spPr bwMode="auto">
          <a:xfrm rot="5400000" flipH="1" flipV="1">
            <a:off x="5258101" y="4145851"/>
            <a:ext cx="252525" cy="34670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" name="Elbow Connector 22">
            <a:extLst>
              <a:ext uri="{FF2B5EF4-FFF2-40B4-BE49-F238E27FC236}">
                <a16:creationId xmlns:a16="http://schemas.microsoft.com/office/drawing/2014/main" id="{E1418650-BDAF-4668-AD85-CD96CDAE8026}"/>
              </a:ext>
            </a:extLst>
          </p:cNvPr>
          <p:cNvCxnSpPr>
            <a:stCxn id="355" idx="0"/>
            <a:endCxn id="352" idx="2"/>
          </p:cNvCxnSpPr>
          <p:nvPr/>
        </p:nvCxnSpPr>
        <p:spPr bwMode="auto">
          <a:xfrm rot="16200000" flipV="1">
            <a:off x="5585452" y="4165207"/>
            <a:ext cx="235601" cy="2910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" name="Elbow Connector 22">
            <a:extLst>
              <a:ext uri="{FF2B5EF4-FFF2-40B4-BE49-F238E27FC236}">
                <a16:creationId xmlns:a16="http://schemas.microsoft.com/office/drawing/2014/main" id="{7D09A79C-514E-4FA3-B121-BB50549F41F7}"/>
              </a:ext>
            </a:extLst>
          </p:cNvPr>
          <p:cNvCxnSpPr>
            <a:cxnSpLocks/>
            <a:stCxn id="363" idx="0"/>
            <a:endCxn id="352" idx="2"/>
          </p:cNvCxnSpPr>
          <p:nvPr/>
        </p:nvCxnSpPr>
        <p:spPr bwMode="auto">
          <a:xfrm rot="16200000" flipV="1">
            <a:off x="5904440" y="3846218"/>
            <a:ext cx="235402" cy="92884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3" name="Oval 13">
            <a:extLst>
              <a:ext uri="{FF2B5EF4-FFF2-40B4-BE49-F238E27FC236}">
                <a16:creationId xmlns:a16="http://schemas.microsoft.com/office/drawing/2014/main" id="{1BE87B96-8041-4157-917F-18447B35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153" y="4428343"/>
            <a:ext cx="576822" cy="265552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cxnSp>
        <p:nvCxnSpPr>
          <p:cNvPr id="382" name="Elbow Connector 22">
            <a:extLst>
              <a:ext uri="{FF2B5EF4-FFF2-40B4-BE49-F238E27FC236}">
                <a16:creationId xmlns:a16="http://schemas.microsoft.com/office/drawing/2014/main" id="{EF77C67D-89C9-4798-8D17-5F47B6FE3D48}"/>
              </a:ext>
            </a:extLst>
          </p:cNvPr>
          <p:cNvCxnSpPr>
            <a:stCxn id="328" idx="2"/>
            <a:endCxn id="340" idx="1"/>
          </p:cNvCxnSpPr>
          <p:nvPr/>
        </p:nvCxnSpPr>
        <p:spPr bwMode="auto">
          <a:xfrm rot="16200000" flipH="1">
            <a:off x="3575780" y="3794147"/>
            <a:ext cx="196502" cy="29974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4" name="Elbow Connector 22">
            <a:extLst>
              <a:ext uri="{FF2B5EF4-FFF2-40B4-BE49-F238E27FC236}">
                <a16:creationId xmlns:a16="http://schemas.microsoft.com/office/drawing/2014/main" id="{798EFDCB-F54D-40D6-B5FC-D0D2AD208496}"/>
              </a:ext>
            </a:extLst>
          </p:cNvPr>
          <p:cNvCxnSpPr>
            <a:stCxn id="340" idx="3"/>
            <a:endCxn id="352" idx="1"/>
          </p:cNvCxnSpPr>
          <p:nvPr/>
        </p:nvCxnSpPr>
        <p:spPr bwMode="auto">
          <a:xfrm flipV="1">
            <a:off x="4442909" y="4035688"/>
            <a:ext cx="765442" cy="658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5" name="Diamond 384">
            <a:extLst>
              <a:ext uri="{FF2B5EF4-FFF2-40B4-BE49-F238E27FC236}">
                <a16:creationId xmlns:a16="http://schemas.microsoft.com/office/drawing/2014/main" id="{2FF86B50-1800-477C-87F9-747601C250D8}"/>
              </a:ext>
            </a:extLst>
          </p:cNvPr>
          <p:cNvSpPr/>
          <p:nvPr/>
        </p:nvSpPr>
        <p:spPr bwMode="auto">
          <a:xfrm>
            <a:off x="6558706" y="1627803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</a:p>
        </p:txBody>
      </p:sp>
      <p:sp>
        <p:nvSpPr>
          <p:cNvPr id="386" name="Diamond 385">
            <a:extLst>
              <a:ext uri="{FF2B5EF4-FFF2-40B4-BE49-F238E27FC236}">
                <a16:creationId xmlns:a16="http://schemas.microsoft.com/office/drawing/2014/main" id="{3EE363AC-4B61-44DE-9420-3860D3FD10C4}"/>
              </a:ext>
            </a:extLst>
          </p:cNvPr>
          <p:cNvSpPr/>
          <p:nvPr/>
        </p:nvSpPr>
        <p:spPr bwMode="auto">
          <a:xfrm>
            <a:off x="6324689" y="2084726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387" name="Rectangle 7">
            <a:extLst>
              <a:ext uri="{FF2B5EF4-FFF2-40B4-BE49-F238E27FC236}">
                <a16:creationId xmlns:a16="http://schemas.microsoft.com/office/drawing/2014/main" id="{734C7231-39BF-495F-8384-CA4C17D9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64" y="1300409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</p:txBody>
      </p:sp>
      <p:cxnSp>
        <p:nvCxnSpPr>
          <p:cNvPr id="396" name="Elbow Connector 22">
            <a:extLst>
              <a:ext uri="{FF2B5EF4-FFF2-40B4-BE49-F238E27FC236}">
                <a16:creationId xmlns:a16="http://schemas.microsoft.com/office/drawing/2014/main" id="{FADD2285-CD12-4992-B81F-0B519C2E2833}"/>
              </a:ext>
            </a:extLst>
          </p:cNvPr>
          <p:cNvCxnSpPr>
            <a:stCxn id="385" idx="3"/>
            <a:endCxn id="387" idx="1"/>
          </p:cNvCxnSpPr>
          <p:nvPr/>
        </p:nvCxnSpPr>
        <p:spPr bwMode="auto">
          <a:xfrm flipV="1">
            <a:off x="7177711" y="1457663"/>
            <a:ext cx="532353" cy="4007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" name="Elbow Connector 22">
            <a:extLst>
              <a:ext uri="{FF2B5EF4-FFF2-40B4-BE49-F238E27FC236}">
                <a16:creationId xmlns:a16="http://schemas.microsoft.com/office/drawing/2014/main" id="{168E33A7-0528-49BF-887E-92028EE6C8B7}"/>
              </a:ext>
            </a:extLst>
          </p:cNvPr>
          <p:cNvCxnSpPr>
            <a:stCxn id="14" idx="3"/>
            <a:endCxn id="385" idx="1"/>
          </p:cNvCxnSpPr>
          <p:nvPr/>
        </p:nvCxnSpPr>
        <p:spPr bwMode="auto">
          <a:xfrm flipV="1">
            <a:off x="5965875" y="1858364"/>
            <a:ext cx="592831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" name="Rectangle 7">
            <a:extLst>
              <a:ext uri="{FF2B5EF4-FFF2-40B4-BE49-F238E27FC236}">
                <a16:creationId xmlns:a16="http://schemas.microsoft.com/office/drawing/2014/main" id="{8329CF74-2D8C-497E-9CAB-0B64CF35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931" y="2338119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421" name="Oval 13">
            <a:extLst>
              <a:ext uri="{FF2B5EF4-FFF2-40B4-BE49-F238E27FC236}">
                <a16:creationId xmlns:a16="http://schemas.microsoft.com/office/drawing/2014/main" id="{712F53B1-947A-4D6E-B7DE-B2035CD4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1457713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</a:p>
        </p:txBody>
      </p:sp>
      <p:sp>
        <p:nvSpPr>
          <p:cNvPr id="422" name="Oval 13">
            <a:extLst>
              <a:ext uri="{FF2B5EF4-FFF2-40B4-BE49-F238E27FC236}">
                <a16:creationId xmlns:a16="http://schemas.microsoft.com/office/drawing/2014/main" id="{D233822E-521C-4052-952A-B07748F4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205976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stype</a:t>
            </a:r>
          </a:p>
        </p:txBody>
      </p:sp>
      <p:sp>
        <p:nvSpPr>
          <p:cNvPr id="423" name="Oval 13">
            <a:extLst>
              <a:ext uri="{FF2B5EF4-FFF2-40B4-BE49-F238E27FC236}">
                <a16:creationId xmlns:a16="http://schemas.microsoft.com/office/drawing/2014/main" id="{57E49490-7EF4-44D2-87D1-ACDC2B86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2364368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sdate</a:t>
            </a:r>
          </a:p>
        </p:txBody>
      </p:sp>
      <p:cxnSp>
        <p:nvCxnSpPr>
          <p:cNvPr id="424" name="Elbow Connector 22">
            <a:extLst>
              <a:ext uri="{FF2B5EF4-FFF2-40B4-BE49-F238E27FC236}">
                <a16:creationId xmlns:a16="http://schemas.microsoft.com/office/drawing/2014/main" id="{5F2BAF75-AB20-4B93-860B-4120F37B9DA1}"/>
              </a:ext>
            </a:extLst>
          </p:cNvPr>
          <p:cNvCxnSpPr>
            <a:stCxn id="421" idx="2"/>
            <a:endCxn id="420" idx="3"/>
          </p:cNvCxnSpPr>
          <p:nvPr/>
        </p:nvCxnSpPr>
        <p:spPr bwMode="auto">
          <a:xfrm rot="10800000" flipV="1">
            <a:off x="9611664" y="1590489"/>
            <a:ext cx="243783" cy="90488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5" name="Oval 13">
            <a:extLst>
              <a:ext uri="{FF2B5EF4-FFF2-40B4-BE49-F238E27FC236}">
                <a16:creationId xmlns:a16="http://schemas.microsoft.com/office/drawing/2014/main" id="{8BD32570-1E07-4807-957B-08DFC8889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1758770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26" name="Oval 13">
            <a:extLst>
              <a:ext uri="{FF2B5EF4-FFF2-40B4-BE49-F238E27FC236}">
                <a16:creationId xmlns:a16="http://schemas.microsoft.com/office/drawing/2014/main" id="{0FE372E4-AC1C-4A02-BBDE-E06E0E12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266742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</a:p>
        </p:txBody>
      </p:sp>
      <p:cxnSp>
        <p:nvCxnSpPr>
          <p:cNvPr id="427" name="Elbow Connector 22">
            <a:extLst>
              <a:ext uri="{FF2B5EF4-FFF2-40B4-BE49-F238E27FC236}">
                <a16:creationId xmlns:a16="http://schemas.microsoft.com/office/drawing/2014/main" id="{6C01584C-7619-4C69-BCB5-574545B76938}"/>
              </a:ext>
            </a:extLst>
          </p:cNvPr>
          <p:cNvCxnSpPr>
            <a:stCxn id="422" idx="2"/>
            <a:endCxn id="420" idx="3"/>
          </p:cNvCxnSpPr>
          <p:nvPr/>
        </p:nvCxnSpPr>
        <p:spPr bwMode="auto">
          <a:xfrm rot="10800000" flipV="1">
            <a:off x="9611664" y="2192537"/>
            <a:ext cx="243783" cy="3028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" name="Elbow Connector 22">
            <a:extLst>
              <a:ext uri="{FF2B5EF4-FFF2-40B4-BE49-F238E27FC236}">
                <a16:creationId xmlns:a16="http://schemas.microsoft.com/office/drawing/2014/main" id="{846689DD-BD8C-4B98-B73A-83B7A8245571}"/>
              </a:ext>
            </a:extLst>
          </p:cNvPr>
          <p:cNvCxnSpPr>
            <a:stCxn id="423" idx="2"/>
            <a:endCxn id="420" idx="3"/>
          </p:cNvCxnSpPr>
          <p:nvPr/>
        </p:nvCxnSpPr>
        <p:spPr bwMode="auto">
          <a:xfrm rot="10800000">
            <a:off x="9611664" y="2495374"/>
            <a:ext cx="243783" cy="177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9" name="Elbow Connector 22">
            <a:extLst>
              <a:ext uri="{FF2B5EF4-FFF2-40B4-BE49-F238E27FC236}">
                <a16:creationId xmlns:a16="http://schemas.microsoft.com/office/drawing/2014/main" id="{BEE93B6C-1B18-4972-A0F9-1618E4EF5ECB}"/>
              </a:ext>
            </a:extLst>
          </p:cNvPr>
          <p:cNvCxnSpPr>
            <a:stCxn id="425" idx="2"/>
            <a:endCxn id="420" idx="3"/>
          </p:cNvCxnSpPr>
          <p:nvPr/>
        </p:nvCxnSpPr>
        <p:spPr bwMode="auto">
          <a:xfrm rot="10800000" flipV="1">
            <a:off x="9611664" y="1891545"/>
            <a:ext cx="243783" cy="60382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" name="Elbow Connector 22">
            <a:extLst>
              <a:ext uri="{FF2B5EF4-FFF2-40B4-BE49-F238E27FC236}">
                <a16:creationId xmlns:a16="http://schemas.microsoft.com/office/drawing/2014/main" id="{CF58E9C7-8238-4125-B213-84BA2E40AAA4}"/>
              </a:ext>
            </a:extLst>
          </p:cNvPr>
          <p:cNvCxnSpPr>
            <a:stCxn id="426" idx="2"/>
            <a:endCxn id="420" idx="3"/>
          </p:cNvCxnSpPr>
          <p:nvPr/>
        </p:nvCxnSpPr>
        <p:spPr bwMode="auto">
          <a:xfrm rot="10800000">
            <a:off x="9611664" y="2495374"/>
            <a:ext cx="243783" cy="30482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7" name="Oval 13">
            <a:extLst>
              <a:ext uri="{FF2B5EF4-FFF2-40B4-BE49-F238E27FC236}">
                <a16:creationId xmlns:a16="http://schemas.microsoft.com/office/drawing/2014/main" id="{33C52047-5308-40D6-8D45-5A6AA2EF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3902912"/>
            <a:ext cx="576822" cy="265552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periodicity</a:t>
            </a:r>
          </a:p>
        </p:txBody>
      </p:sp>
      <p:sp>
        <p:nvSpPr>
          <p:cNvPr id="469" name="Oval 13">
            <a:extLst>
              <a:ext uri="{FF2B5EF4-FFF2-40B4-BE49-F238E27FC236}">
                <a16:creationId xmlns:a16="http://schemas.microsoft.com/office/drawing/2014/main" id="{D7309FAA-87B3-457B-95F2-434B0B23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2971489"/>
            <a:ext cx="576822" cy="265552"/>
          </a:xfrm>
          <a:prstGeom prst="ellipse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</p:txBody>
      </p:sp>
      <p:sp>
        <p:nvSpPr>
          <p:cNvPr id="470" name="Oval 13">
            <a:extLst>
              <a:ext uri="{FF2B5EF4-FFF2-40B4-BE49-F238E27FC236}">
                <a16:creationId xmlns:a16="http://schemas.microsoft.com/office/drawing/2014/main" id="{533F2C1D-79C2-4E2E-8EC8-72017CC2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3281164"/>
            <a:ext cx="576822" cy="265552"/>
          </a:xfrm>
          <a:prstGeom prst="ellipse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13604516-D0DF-45F2-8EF2-AC47EFEB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444" y="282087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</a:p>
        </p:txBody>
      </p:sp>
      <p:sp>
        <p:nvSpPr>
          <p:cNvPr id="105" name="Rectangle 7">
            <a:extLst>
              <a:ext uri="{FF2B5EF4-FFF2-40B4-BE49-F238E27FC236}">
                <a16:creationId xmlns:a16="http://schemas.microsoft.com/office/drawing/2014/main" id="{E529BC02-06B9-459B-9F7E-ADAEE70F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940" y="2849805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7">
            <a:extLst>
              <a:ext uri="{FF2B5EF4-FFF2-40B4-BE49-F238E27FC236}">
                <a16:creationId xmlns:a16="http://schemas.microsoft.com/office/drawing/2014/main" id="{1D055513-7645-4C33-8F62-AB64B9B10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343" y="2887175"/>
            <a:ext cx="607925" cy="233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Chapters</a:t>
            </a: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E4A541F5-9C25-4145-956D-CEEAFCB0D995}"/>
              </a:ext>
            </a:extLst>
          </p:cNvPr>
          <p:cNvSpPr/>
          <p:nvPr/>
        </p:nvSpPr>
        <p:spPr bwMode="auto">
          <a:xfrm>
            <a:off x="5876956" y="2320886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17" name="Elbow Connector 22">
            <a:extLst>
              <a:ext uri="{FF2B5EF4-FFF2-40B4-BE49-F238E27FC236}">
                <a16:creationId xmlns:a16="http://schemas.microsoft.com/office/drawing/2014/main" id="{A236A3C2-F022-45FD-ADCC-8EFBEE268572}"/>
              </a:ext>
            </a:extLst>
          </p:cNvPr>
          <p:cNvCxnSpPr>
            <a:stCxn id="14" idx="2"/>
            <a:endCxn id="116" idx="0"/>
          </p:cNvCxnSpPr>
          <p:nvPr/>
        </p:nvCxnSpPr>
        <p:spPr bwMode="auto">
          <a:xfrm>
            <a:off x="5616509" y="2027144"/>
            <a:ext cx="464301" cy="2937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Elbow Connector 22">
            <a:extLst>
              <a:ext uri="{FF2B5EF4-FFF2-40B4-BE49-F238E27FC236}">
                <a16:creationId xmlns:a16="http://schemas.microsoft.com/office/drawing/2014/main" id="{90AF2324-E9D5-47D0-B4D6-3B2ADC7898D1}"/>
              </a:ext>
            </a:extLst>
          </p:cNvPr>
          <p:cNvCxnSpPr>
            <a:stCxn id="116" idx="3"/>
            <a:endCxn id="102" idx="0"/>
          </p:cNvCxnSpPr>
          <p:nvPr/>
        </p:nvCxnSpPr>
        <p:spPr bwMode="auto">
          <a:xfrm>
            <a:off x="6080810" y="2660581"/>
            <a:ext cx="0" cy="1602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Elbow Connector 22">
            <a:extLst>
              <a:ext uri="{FF2B5EF4-FFF2-40B4-BE49-F238E27FC236}">
                <a16:creationId xmlns:a16="http://schemas.microsoft.com/office/drawing/2014/main" id="{22460412-3254-4E76-8E7F-8EA0C0683712}"/>
              </a:ext>
            </a:extLst>
          </p:cNvPr>
          <p:cNvCxnSpPr>
            <a:cxnSpLocks/>
            <a:stCxn id="338" idx="2"/>
            <a:endCxn id="211" idx="0"/>
          </p:cNvCxnSpPr>
          <p:nvPr/>
        </p:nvCxnSpPr>
        <p:spPr bwMode="auto">
          <a:xfrm>
            <a:off x="2734299" y="2587678"/>
            <a:ext cx="989" cy="3452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Elbow Connector 22">
            <a:extLst>
              <a:ext uri="{FF2B5EF4-FFF2-40B4-BE49-F238E27FC236}">
                <a16:creationId xmlns:a16="http://schemas.microsoft.com/office/drawing/2014/main" id="{8E287C9E-85C5-44FD-80B6-94F3530A5EED}"/>
              </a:ext>
            </a:extLst>
          </p:cNvPr>
          <p:cNvCxnSpPr>
            <a:stCxn id="156" idx="2"/>
            <a:endCxn id="338" idx="0"/>
          </p:cNvCxnSpPr>
          <p:nvPr/>
        </p:nvCxnSpPr>
        <p:spPr bwMode="auto">
          <a:xfrm>
            <a:off x="2734299" y="1864369"/>
            <a:ext cx="0" cy="3138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Elbow Connector 22">
            <a:extLst>
              <a:ext uri="{FF2B5EF4-FFF2-40B4-BE49-F238E27FC236}">
                <a16:creationId xmlns:a16="http://schemas.microsoft.com/office/drawing/2014/main" id="{0775CA77-9AC4-438D-86D1-026B70E911A0}"/>
              </a:ext>
            </a:extLst>
          </p:cNvPr>
          <p:cNvCxnSpPr>
            <a:stCxn id="339" idx="1"/>
            <a:endCxn id="211" idx="3"/>
          </p:cNvCxnSpPr>
          <p:nvPr/>
        </p:nvCxnSpPr>
        <p:spPr bwMode="auto">
          <a:xfrm flipH="1">
            <a:off x="3084654" y="2324570"/>
            <a:ext cx="485642" cy="7656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Elbow Connector 22">
            <a:extLst>
              <a:ext uri="{FF2B5EF4-FFF2-40B4-BE49-F238E27FC236}">
                <a16:creationId xmlns:a16="http://schemas.microsoft.com/office/drawing/2014/main" id="{7795C428-206B-4814-BD6C-C363BCC3A95D}"/>
              </a:ext>
            </a:extLst>
          </p:cNvPr>
          <p:cNvCxnSpPr>
            <a:stCxn id="14" idx="1"/>
            <a:endCxn id="339" idx="3"/>
          </p:cNvCxnSpPr>
          <p:nvPr/>
        </p:nvCxnSpPr>
        <p:spPr bwMode="auto">
          <a:xfrm flipH="1">
            <a:off x="4189301" y="1858365"/>
            <a:ext cx="1077842" cy="46620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Elbow Connector 22">
            <a:extLst>
              <a:ext uri="{FF2B5EF4-FFF2-40B4-BE49-F238E27FC236}">
                <a16:creationId xmlns:a16="http://schemas.microsoft.com/office/drawing/2014/main" id="{62D2433B-3FE4-495C-A34B-A0928D29567B}"/>
              </a:ext>
            </a:extLst>
          </p:cNvPr>
          <p:cNvCxnSpPr>
            <a:stCxn id="14" idx="3"/>
            <a:endCxn id="386" idx="1"/>
          </p:cNvCxnSpPr>
          <p:nvPr/>
        </p:nvCxnSpPr>
        <p:spPr bwMode="auto">
          <a:xfrm>
            <a:off x="5965875" y="1858365"/>
            <a:ext cx="358814" cy="4569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Elbow Connector 22">
            <a:extLst>
              <a:ext uri="{FF2B5EF4-FFF2-40B4-BE49-F238E27FC236}">
                <a16:creationId xmlns:a16="http://schemas.microsoft.com/office/drawing/2014/main" id="{283D8256-99A3-4471-BAD3-1F2EC595C4FE}"/>
              </a:ext>
            </a:extLst>
          </p:cNvPr>
          <p:cNvCxnSpPr>
            <a:stCxn id="386" idx="3"/>
            <a:endCxn id="173" idx="1"/>
          </p:cNvCxnSpPr>
          <p:nvPr/>
        </p:nvCxnSpPr>
        <p:spPr bwMode="auto">
          <a:xfrm flipV="1">
            <a:off x="6943694" y="2314478"/>
            <a:ext cx="439119" cy="8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Rectangle 7">
            <a:extLst>
              <a:ext uri="{FF2B5EF4-FFF2-40B4-BE49-F238E27FC236}">
                <a16:creationId xmlns:a16="http://schemas.microsoft.com/office/drawing/2014/main" id="{DB47A5F2-3317-47FA-91F0-9BAF87B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813" y="2157224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cxnSp>
        <p:nvCxnSpPr>
          <p:cNvPr id="177" name="Elbow Connector 22">
            <a:extLst>
              <a:ext uri="{FF2B5EF4-FFF2-40B4-BE49-F238E27FC236}">
                <a16:creationId xmlns:a16="http://schemas.microsoft.com/office/drawing/2014/main" id="{F9FEBCC3-F449-4EE3-9302-78101F64CF80}"/>
              </a:ext>
            </a:extLst>
          </p:cNvPr>
          <p:cNvCxnSpPr>
            <a:stCxn id="173" idx="3"/>
            <a:endCxn id="178" idx="2"/>
          </p:cNvCxnSpPr>
          <p:nvPr/>
        </p:nvCxnSpPr>
        <p:spPr bwMode="auto">
          <a:xfrm flipV="1">
            <a:off x="8081545" y="2310987"/>
            <a:ext cx="143673" cy="34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Oval 13">
            <a:extLst>
              <a:ext uri="{FF2B5EF4-FFF2-40B4-BE49-F238E27FC236}">
                <a16:creationId xmlns:a16="http://schemas.microsoft.com/office/drawing/2014/main" id="{369AC879-D5C3-4D44-97D7-432D73EC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218" y="217821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tname</a:t>
            </a:r>
          </a:p>
        </p:txBody>
      </p:sp>
      <p:sp>
        <p:nvSpPr>
          <p:cNvPr id="185" name="Rectangle 7">
            <a:extLst>
              <a:ext uri="{FF2B5EF4-FFF2-40B4-BE49-F238E27FC236}">
                <a16:creationId xmlns:a16="http://schemas.microsoft.com/office/drawing/2014/main" id="{BA3B0E0B-6558-4B3D-94CA-4976035B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288" y="3878434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</a:p>
        </p:txBody>
      </p:sp>
      <p:sp>
        <p:nvSpPr>
          <p:cNvPr id="188" name="Diamond 187">
            <a:extLst>
              <a:ext uri="{FF2B5EF4-FFF2-40B4-BE49-F238E27FC236}">
                <a16:creationId xmlns:a16="http://schemas.microsoft.com/office/drawing/2014/main" id="{6183B7CB-068A-4D4E-BF58-899D4E8F471C}"/>
              </a:ext>
            </a:extLst>
          </p:cNvPr>
          <p:cNvSpPr/>
          <p:nvPr/>
        </p:nvSpPr>
        <p:spPr bwMode="auto">
          <a:xfrm>
            <a:off x="6791738" y="2619970"/>
            <a:ext cx="713703" cy="51903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668C3CBF-08F3-4D57-8EA0-9CF75CDFF81B}"/>
              </a:ext>
            </a:extLst>
          </p:cNvPr>
          <p:cNvSpPr/>
          <p:nvPr/>
        </p:nvSpPr>
        <p:spPr bwMode="auto">
          <a:xfrm>
            <a:off x="6858739" y="2674752"/>
            <a:ext cx="581077" cy="40946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</a:p>
        </p:txBody>
      </p:sp>
      <p:cxnSp>
        <p:nvCxnSpPr>
          <p:cNvPr id="190" name="Elbow Connector 22">
            <a:extLst>
              <a:ext uri="{FF2B5EF4-FFF2-40B4-BE49-F238E27FC236}">
                <a16:creationId xmlns:a16="http://schemas.microsoft.com/office/drawing/2014/main" id="{ED6851C2-5F88-4BFD-943A-46C1F5939ECF}"/>
              </a:ext>
            </a:extLst>
          </p:cNvPr>
          <p:cNvCxnSpPr>
            <a:stCxn id="102" idx="3"/>
            <a:endCxn id="188" idx="1"/>
          </p:cNvCxnSpPr>
          <p:nvPr/>
        </p:nvCxnSpPr>
        <p:spPr bwMode="auto">
          <a:xfrm flipV="1">
            <a:off x="6430176" y="2879486"/>
            <a:ext cx="361562" cy="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Elbow Connector 22">
            <a:extLst>
              <a:ext uri="{FF2B5EF4-FFF2-40B4-BE49-F238E27FC236}">
                <a16:creationId xmlns:a16="http://schemas.microsoft.com/office/drawing/2014/main" id="{318B419B-B1BE-43DF-8B5A-F0E0A586E288}"/>
              </a:ext>
            </a:extLst>
          </p:cNvPr>
          <p:cNvCxnSpPr>
            <a:stCxn id="188" idx="3"/>
            <a:endCxn id="105" idx="1"/>
          </p:cNvCxnSpPr>
          <p:nvPr/>
        </p:nvCxnSpPr>
        <p:spPr bwMode="auto">
          <a:xfrm>
            <a:off x="7505441" y="2879486"/>
            <a:ext cx="328499" cy="1275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2" name="Oval 13">
            <a:extLst>
              <a:ext uri="{FF2B5EF4-FFF2-40B4-BE49-F238E27FC236}">
                <a16:creationId xmlns:a16="http://schemas.microsoft.com/office/drawing/2014/main" id="{574EA371-ED62-4990-A57F-391AC318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17" y="3299375"/>
            <a:ext cx="523566" cy="216019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chno</a:t>
            </a:r>
          </a:p>
        </p:txBody>
      </p:sp>
      <p:sp>
        <p:nvSpPr>
          <p:cNvPr id="203" name="Oval 13">
            <a:extLst>
              <a:ext uri="{FF2B5EF4-FFF2-40B4-BE49-F238E27FC236}">
                <a16:creationId xmlns:a16="http://schemas.microsoft.com/office/drawing/2014/main" id="{EDBEDB4B-B23B-4AD2-9167-3F75BFD9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2" y="3302317"/>
            <a:ext cx="523566" cy="23056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chtitle</a:t>
            </a:r>
          </a:p>
        </p:txBody>
      </p:sp>
      <p:sp>
        <p:nvSpPr>
          <p:cNvPr id="204" name="Oval 13">
            <a:extLst>
              <a:ext uri="{FF2B5EF4-FFF2-40B4-BE49-F238E27FC236}">
                <a16:creationId xmlns:a16="http://schemas.microsoft.com/office/drawing/2014/main" id="{1AFC3CE6-7275-44F6-8FF0-154502A2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796" y="3298792"/>
            <a:ext cx="523566" cy="228945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cxnSp>
        <p:nvCxnSpPr>
          <p:cNvPr id="205" name="Elbow Connector 22">
            <a:extLst>
              <a:ext uri="{FF2B5EF4-FFF2-40B4-BE49-F238E27FC236}">
                <a16:creationId xmlns:a16="http://schemas.microsoft.com/office/drawing/2014/main" id="{1F0D6399-A38E-416B-9E45-32802123A5DF}"/>
              </a:ext>
            </a:extLst>
          </p:cNvPr>
          <p:cNvCxnSpPr>
            <a:cxnSpLocks/>
            <a:stCxn id="203" idx="0"/>
            <a:endCxn id="105" idx="2"/>
          </p:cNvCxnSpPr>
          <p:nvPr/>
        </p:nvCxnSpPr>
        <p:spPr bwMode="auto">
          <a:xfrm rot="5400000" flipH="1" flipV="1">
            <a:off x="8076663" y="3195675"/>
            <a:ext cx="138005" cy="752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Elbow Connector 22">
            <a:extLst>
              <a:ext uri="{FF2B5EF4-FFF2-40B4-BE49-F238E27FC236}">
                <a16:creationId xmlns:a16="http://schemas.microsoft.com/office/drawing/2014/main" id="{46E4168A-6497-4168-956B-7CE2D3A2200E}"/>
              </a:ext>
            </a:extLst>
          </p:cNvPr>
          <p:cNvCxnSpPr>
            <a:cxnSpLocks/>
            <a:stCxn id="202" idx="0"/>
            <a:endCxn id="105" idx="2"/>
          </p:cNvCxnSpPr>
          <p:nvPr/>
        </p:nvCxnSpPr>
        <p:spPr bwMode="auto">
          <a:xfrm rot="5400000" flipH="1" flipV="1">
            <a:off x="7794672" y="2910741"/>
            <a:ext cx="135063" cy="64220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Elbow Connector 22">
            <a:extLst>
              <a:ext uri="{FF2B5EF4-FFF2-40B4-BE49-F238E27FC236}">
                <a16:creationId xmlns:a16="http://schemas.microsoft.com/office/drawing/2014/main" id="{EFC4DF2B-CA7E-4C97-BEF2-350AC00DE4A3}"/>
              </a:ext>
            </a:extLst>
          </p:cNvPr>
          <p:cNvCxnSpPr>
            <a:cxnSpLocks/>
            <a:stCxn id="204" idx="0"/>
            <a:endCxn id="105" idx="2"/>
          </p:cNvCxnSpPr>
          <p:nvPr/>
        </p:nvCxnSpPr>
        <p:spPr bwMode="auto">
          <a:xfrm rot="16200000" flipV="1">
            <a:off x="8359703" y="2987915"/>
            <a:ext cx="134480" cy="4872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2" name="Diamond 251">
            <a:extLst>
              <a:ext uri="{FF2B5EF4-FFF2-40B4-BE49-F238E27FC236}">
                <a16:creationId xmlns:a16="http://schemas.microsoft.com/office/drawing/2014/main" id="{74BDE580-51FD-47DF-8157-F3B4540A4949}"/>
              </a:ext>
            </a:extLst>
          </p:cNvPr>
          <p:cNvSpPr/>
          <p:nvPr/>
        </p:nvSpPr>
        <p:spPr bwMode="auto">
          <a:xfrm>
            <a:off x="7244573" y="3552189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writeB</a:t>
            </a:r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89CF6E5F-E21A-4A07-AEF6-856512E20A70}"/>
              </a:ext>
            </a:extLst>
          </p:cNvPr>
          <p:cNvCxnSpPr>
            <a:stCxn id="252" idx="3"/>
            <a:endCxn id="185" idx="0"/>
          </p:cNvCxnSpPr>
          <p:nvPr/>
        </p:nvCxnSpPr>
        <p:spPr bwMode="auto">
          <a:xfrm>
            <a:off x="7863578" y="3782750"/>
            <a:ext cx="613076" cy="9568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Elbow Connector 22">
            <a:extLst>
              <a:ext uri="{FF2B5EF4-FFF2-40B4-BE49-F238E27FC236}">
                <a16:creationId xmlns:a16="http://schemas.microsoft.com/office/drawing/2014/main" id="{F989CDF8-3798-4897-B781-8CFE3AD37C8C}"/>
              </a:ext>
            </a:extLst>
          </p:cNvPr>
          <p:cNvCxnSpPr>
            <a:endCxn id="252" idx="1"/>
          </p:cNvCxnSpPr>
          <p:nvPr/>
        </p:nvCxnSpPr>
        <p:spPr bwMode="auto">
          <a:xfrm>
            <a:off x="6427781" y="3097063"/>
            <a:ext cx="816792" cy="6856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" name="Oval 13">
            <a:extLst>
              <a:ext uri="{FF2B5EF4-FFF2-40B4-BE49-F238E27FC236}">
                <a16:creationId xmlns:a16="http://schemas.microsoft.com/office/drawing/2014/main" id="{2D7C4D77-E239-4036-9BB2-FFD39A4A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167" y="3244734"/>
            <a:ext cx="536170" cy="20193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ISBN</a:t>
            </a:r>
          </a:p>
        </p:txBody>
      </p:sp>
      <p:cxnSp>
        <p:nvCxnSpPr>
          <p:cNvPr id="362" name="Elbow Connector 22">
            <a:extLst>
              <a:ext uri="{FF2B5EF4-FFF2-40B4-BE49-F238E27FC236}">
                <a16:creationId xmlns:a16="http://schemas.microsoft.com/office/drawing/2014/main" id="{1771C6BC-E555-4B3A-9D16-5CCD746FDE2E}"/>
              </a:ext>
            </a:extLst>
          </p:cNvPr>
          <p:cNvCxnSpPr>
            <a:endCxn id="358" idx="0"/>
          </p:cNvCxnSpPr>
          <p:nvPr/>
        </p:nvCxnSpPr>
        <p:spPr bwMode="auto">
          <a:xfrm>
            <a:off x="5952986" y="3127687"/>
            <a:ext cx="1266" cy="11704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4" name="Isosceles Triangle 363">
            <a:extLst>
              <a:ext uri="{FF2B5EF4-FFF2-40B4-BE49-F238E27FC236}">
                <a16:creationId xmlns:a16="http://schemas.microsoft.com/office/drawing/2014/main" id="{61BA9B79-F8C1-4AA6-8BD3-FD142ED3ABF6}"/>
              </a:ext>
            </a:extLst>
          </p:cNvPr>
          <p:cNvSpPr/>
          <p:nvPr/>
        </p:nvSpPr>
        <p:spPr bwMode="auto">
          <a:xfrm rot="5400000">
            <a:off x="8754220" y="1608807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sp>
        <p:nvSpPr>
          <p:cNvPr id="365" name="Isosceles Triangle 364">
            <a:extLst>
              <a:ext uri="{FF2B5EF4-FFF2-40B4-BE49-F238E27FC236}">
                <a16:creationId xmlns:a16="http://schemas.microsoft.com/office/drawing/2014/main" id="{15E74530-06D4-434B-A557-A3AE4B3C5B03}"/>
              </a:ext>
            </a:extLst>
          </p:cNvPr>
          <p:cNvSpPr/>
          <p:nvPr/>
        </p:nvSpPr>
        <p:spPr bwMode="auto">
          <a:xfrm>
            <a:off x="9076621" y="2932918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366" name="Elbow Connector 22">
            <a:extLst>
              <a:ext uri="{FF2B5EF4-FFF2-40B4-BE49-F238E27FC236}">
                <a16:creationId xmlns:a16="http://schemas.microsoft.com/office/drawing/2014/main" id="{C9CAA540-26B0-4313-AE43-EF6B67ED08D1}"/>
              </a:ext>
            </a:extLst>
          </p:cNvPr>
          <p:cNvCxnSpPr>
            <a:stCxn id="387" idx="3"/>
            <a:endCxn id="364" idx="3"/>
          </p:cNvCxnSpPr>
          <p:nvPr/>
        </p:nvCxnSpPr>
        <p:spPr bwMode="auto">
          <a:xfrm>
            <a:off x="8408796" y="1457663"/>
            <a:ext cx="379431" cy="3209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7" name="Elbow Connector 22">
            <a:extLst>
              <a:ext uri="{FF2B5EF4-FFF2-40B4-BE49-F238E27FC236}">
                <a16:creationId xmlns:a16="http://schemas.microsoft.com/office/drawing/2014/main" id="{E7B6300C-CC9E-48AE-B814-9F3857B422A9}"/>
              </a:ext>
            </a:extLst>
          </p:cNvPr>
          <p:cNvCxnSpPr>
            <a:stCxn id="364" idx="0"/>
            <a:endCxn id="420" idx="0"/>
          </p:cNvCxnSpPr>
          <p:nvPr/>
        </p:nvCxnSpPr>
        <p:spPr bwMode="auto">
          <a:xfrm>
            <a:off x="9127922" y="1778655"/>
            <a:ext cx="134375" cy="559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Elbow Connector 22">
            <a:extLst>
              <a:ext uri="{FF2B5EF4-FFF2-40B4-BE49-F238E27FC236}">
                <a16:creationId xmlns:a16="http://schemas.microsoft.com/office/drawing/2014/main" id="{7E029BFD-DD79-4161-988E-98984BC8A5D3}"/>
              </a:ext>
            </a:extLst>
          </p:cNvPr>
          <p:cNvCxnSpPr>
            <a:stCxn id="420" idx="2"/>
            <a:endCxn id="365" idx="0"/>
          </p:cNvCxnSpPr>
          <p:nvPr/>
        </p:nvCxnSpPr>
        <p:spPr bwMode="auto">
          <a:xfrm>
            <a:off x="9262297" y="2652626"/>
            <a:ext cx="18178" cy="2802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Elbow Connector 22">
            <a:extLst>
              <a:ext uri="{FF2B5EF4-FFF2-40B4-BE49-F238E27FC236}">
                <a16:creationId xmlns:a16="http://schemas.microsoft.com/office/drawing/2014/main" id="{18CE1D77-A60E-42B2-BB83-9A450361764F}"/>
              </a:ext>
            </a:extLst>
          </p:cNvPr>
          <p:cNvCxnSpPr>
            <a:stCxn id="365" idx="3"/>
            <a:endCxn id="185" idx="3"/>
          </p:cNvCxnSpPr>
          <p:nvPr/>
        </p:nvCxnSpPr>
        <p:spPr bwMode="auto">
          <a:xfrm flipH="1">
            <a:off x="8826020" y="3272613"/>
            <a:ext cx="454455" cy="7630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" name="Elbow Connector 22">
            <a:extLst>
              <a:ext uri="{FF2B5EF4-FFF2-40B4-BE49-F238E27FC236}">
                <a16:creationId xmlns:a16="http://schemas.microsoft.com/office/drawing/2014/main" id="{9776DCD6-3D13-4F7C-A7D6-4C80620257E2}"/>
              </a:ext>
            </a:extLst>
          </p:cNvPr>
          <p:cNvCxnSpPr>
            <a:stCxn id="469" idx="2"/>
            <a:endCxn id="420" idx="3"/>
          </p:cNvCxnSpPr>
          <p:nvPr/>
        </p:nvCxnSpPr>
        <p:spPr bwMode="auto">
          <a:xfrm rot="10800000">
            <a:off x="9611664" y="2495373"/>
            <a:ext cx="243783" cy="6088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5" name="Elbow Connector 22">
            <a:extLst>
              <a:ext uri="{FF2B5EF4-FFF2-40B4-BE49-F238E27FC236}">
                <a16:creationId xmlns:a16="http://schemas.microsoft.com/office/drawing/2014/main" id="{E37C29E2-EF62-4DD5-B6E1-93327545D369}"/>
              </a:ext>
            </a:extLst>
          </p:cNvPr>
          <p:cNvCxnSpPr>
            <a:stCxn id="470" idx="2"/>
            <a:endCxn id="420" idx="3"/>
          </p:cNvCxnSpPr>
          <p:nvPr/>
        </p:nvCxnSpPr>
        <p:spPr bwMode="auto">
          <a:xfrm rot="10800000">
            <a:off x="9611664" y="2495374"/>
            <a:ext cx="243783" cy="9185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" name="Elbow Connector 22">
            <a:extLst>
              <a:ext uri="{FF2B5EF4-FFF2-40B4-BE49-F238E27FC236}">
                <a16:creationId xmlns:a16="http://schemas.microsoft.com/office/drawing/2014/main" id="{CB9977B0-451C-4F09-9E70-7A6D4E5E3202}"/>
              </a:ext>
            </a:extLst>
          </p:cNvPr>
          <p:cNvCxnSpPr>
            <a:stCxn id="467" idx="2"/>
            <a:endCxn id="420" idx="3"/>
          </p:cNvCxnSpPr>
          <p:nvPr/>
        </p:nvCxnSpPr>
        <p:spPr bwMode="auto">
          <a:xfrm rot="10800000">
            <a:off x="9611664" y="2495374"/>
            <a:ext cx="243783" cy="154031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" name="Arc 413">
            <a:extLst>
              <a:ext uri="{FF2B5EF4-FFF2-40B4-BE49-F238E27FC236}">
                <a16:creationId xmlns:a16="http://schemas.microsoft.com/office/drawing/2014/main" id="{0D349CF4-8400-4A4D-9BEC-071CA6F1FCF8}"/>
              </a:ext>
            </a:extLst>
          </p:cNvPr>
          <p:cNvSpPr/>
          <p:nvPr/>
        </p:nvSpPr>
        <p:spPr>
          <a:xfrm rot="15060524">
            <a:off x="6433726" y="2901259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Arc 485">
            <a:extLst>
              <a:ext uri="{FF2B5EF4-FFF2-40B4-BE49-F238E27FC236}">
                <a16:creationId xmlns:a16="http://schemas.microsoft.com/office/drawing/2014/main" id="{14752813-7B5A-435B-BFDB-88ADAFF7DF27}"/>
              </a:ext>
            </a:extLst>
          </p:cNvPr>
          <p:cNvSpPr/>
          <p:nvPr/>
        </p:nvSpPr>
        <p:spPr>
          <a:xfrm>
            <a:off x="5080142" y="3156090"/>
            <a:ext cx="124149" cy="116543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Arc 486">
            <a:extLst>
              <a:ext uri="{FF2B5EF4-FFF2-40B4-BE49-F238E27FC236}">
                <a16:creationId xmlns:a16="http://schemas.microsoft.com/office/drawing/2014/main" id="{14B228D5-E208-4111-ADD5-9EF2FD5A5997}"/>
              </a:ext>
            </a:extLst>
          </p:cNvPr>
          <p:cNvSpPr/>
          <p:nvPr/>
        </p:nvSpPr>
        <p:spPr>
          <a:xfrm rot="21412100">
            <a:off x="3462081" y="3857983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Arc 487">
            <a:extLst>
              <a:ext uri="{FF2B5EF4-FFF2-40B4-BE49-F238E27FC236}">
                <a16:creationId xmlns:a16="http://schemas.microsoft.com/office/drawing/2014/main" id="{3A3557D5-3F32-4E6E-943E-F5D5784B7638}"/>
              </a:ext>
            </a:extLst>
          </p:cNvPr>
          <p:cNvSpPr/>
          <p:nvPr/>
        </p:nvSpPr>
        <p:spPr>
          <a:xfrm rot="3652888">
            <a:off x="5142216" y="1828540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Arc 488">
            <a:extLst>
              <a:ext uri="{FF2B5EF4-FFF2-40B4-BE49-F238E27FC236}">
                <a16:creationId xmlns:a16="http://schemas.microsoft.com/office/drawing/2014/main" id="{B19C448D-A798-416A-973F-C74757408401}"/>
              </a:ext>
            </a:extLst>
          </p:cNvPr>
          <p:cNvSpPr/>
          <p:nvPr/>
        </p:nvSpPr>
        <p:spPr>
          <a:xfrm>
            <a:off x="2672224" y="1869863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13">
            <a:extLst>
              <a:ext uri="{FF2B5EF4-FFF2-40B4-BE49-F238E27FC236}">
                <a16:creationId xmlns:a16="http://schemas.microsoft.com/office/drawing/2014/main" id="{89B9B0D5-37A6-46E9-917D-50138D44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446" y="3592038"/>
            <a:ext cx="576822" cy="265552"/>
          </a:xfrm>
          <a:prstGeom prst="ellipse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</p:txBody>
      </p:sp>
      <p:cxnSp>
        <p:nvCxnSpPr>
          <p:cNvPr id="517" name="Elbow Connector 22">
            <a:extLst>
              <a:ext uri="{FF2B5EF4-FFF2-40B4-BE49-F238E27FC236}">
                <a16:creationId xmlns:a16="http://schemas.microsoft.com/office/drawing/2014/main" id="{F4CD329D-744A-4345-B100-C2DBD7317DF9}"/>
              </a:ext>
            </a:extLst>
          </p:cNvPr>
          <p:cNvCxnSpPr>
            <a:stCxn id="511" idx="2"/>
            <a:endCxn id="420" idx="3"/>
          </p:cNvCxnSpPr>
          <p:nvPr/>
        </p:nvCxnSpPr>
        <p:spPr bwMode="auto">
          <a:xfrm rot="10800000">
            <a:off x="9611664" y="2495374"/>
            <a:ext cx="243783" cy="122944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" name="Diamond 550">
            <a:extLst>
              <a:ext uri="{FF2B5EF4-FFF2-40B4-BE49-F238E27FC236}">
                <a16:creationId xmlns:a16="http://schemas.microsoft.com/office/drawing/2014/main" id="{2EC51FCB-0EEE-4B33-B1A6-D992E9FB6020}"/>
              </a:ext>
            </a:extLst>
          </p:cNvPr>
          <p:cNvSpPr/>
          <p:nvPr/>
        </p:nvSpPr>
        <p:spPr bwMode="auto">
          <a:xfrm>
            <a:off x="6284784" y="3811710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writeA</a:t>
            </a:r>
          </a:p>
        </p:txBody>
      </p:sp>
      <p:cxnSp>
        <p:nvCxnSpPr>
          <p:cNvPr id="552" name="Elbow Connector 22">
            <a:extLst>
              <a:ext uri="{FF2B5EF4-FFF2-40B4-BE49-F238E27FC236}">
                <a16:creationId xmlns:a16="http://schemas.microsoft.com/office/drawing/2014/main" id="{EE79A32A-6CB6-422C-90D8-33E429D8277A}"/>
              </a:ext>
            </a:extLst>
          </p:cNvPr>
          <p:cNvCxnSpPr>
            <a:stCxn id="352" idx="3"/>
            <a:endCxn id="551" idx="1"/>
          </p:cNvCxnSpPr>
          <p:nvPr/>
        </p:nvCxnSpPr>
        <p:spPr bwMode="auto">
          <a:xfrm>
            <a:off x="5907083" y="4035688"/>
            <a:ext cx="377701" cy="658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6" name="Elbow Connector 22">
            <a:extLst>
              <a:ext uri="{FF2B5EF4-FFF2-40B4-BE49-F238E27FC236}">
                <a16:creationId xmlns:a16="http://schemas.microsoft.com/office/drawing/2014/main" id="{817E7234-1198-4AE1-803E-B04F9C7F3997}"/>
              </a:ext>
            </a:extLst>
          </p:cNvPr>
          <p:cNvCxnSpPr>
            <a:stCxn id="551" idx="3"/>
            <a:endCxn id="185" idx="2"/>
          </p:cNvCxnSpPr>
          <p:nvPr/>
        </p:nvCxnSpPr>
        <p:spPr bwMode="auto">
          <a:xfrm>
            <a:off x="6903789" y="4042271"/>
            <a:ext cx="1572865" cy="150670"/>
          </a:xfrm>
          <a:prstGeom prst="bentConnector4">
            <a:avLst>
              <a:gd name="adj1" fmla="val 24360"/>
              <a:gd name="adj2" fmla="val 25172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35713474-D93D-4CB7-B11A-B17EF1154003}"/>
              </a:ext>
            </a:extLst>
          </p:cNvPr>
          <p:cNvSpPr txBox="1"/>
          <p:nvPr/>
        </p:nvSpPr>
        <p:spPr>
          <a:xfrm>
            <a:off x="1594439" y="294438"/>
            <a:ext cx="133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Managers’ View: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3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67143" y="1689585"/>
            <a:ext cx="698732" cy="337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</a:p>
        </p:txBody>
      </p:sp>
      <p:cxnSp>
        <p:nvCxnSpPr>
          <p:cNvPr id="131" name="Elbow Connector 22">
            <a:extLst>
              <a:ext uri="{FF2B5EF4-FFF2-40B4-BE49-F238E27FC236}">
                <a16:creationId xmlns:a16="http://schemas.microsoft.com/office/drawing/2014/main" id="{1A9CC6B9-BB14-468A-B7A2-718B00C94E90}"/>
              </a:ext>
            </a:extLst>
          </p:cNvPr>
          <p:cNvCxnSpPr>
            <a:stCxn id="134" idx="4"/>
            <a:endCxn id="14" idx="0"/>
          </p:cNvCxnSpPr>
          <p:nvPr/>
        </p:nvCxnSpPr>
        <p:spPr bwMode="auto">
          <a:xfrm rot="16200000" flipH="1">
            <a:off x="4677638" y="750714"/>
            <a:ext cx="435186" cy="144255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Elbow Connector 22">
            <a:extLst>
              <a:ext uri="{FF2B5EF4-FFF2-40B4-BE49-F238E27FC236}">
                <a16:creationId xmlns:a16="http://schemas.microsoft.com/office/drawing/2014/main" id="{1DF74DB4-9357-49C5-A705-C08EF7397935}"/>
              </a:ext>
            </a:extLst>
          </p:cNvPr>
          <p:cNvCxnSpPr>
            <a:stCxn id="135" idx="4"/>
            <a:endCxn id="14" idx="0"/>
          </p:cNvCxnSpPr>
          <p:nvPr/>
        </p:nvCxnSpPr>
        <p:spPr bwMode="auto">
          <a:xfrm rot="16200000" flipH="1">
            <a:off x="4975290" y="1048366"/>
            <a:ext cx="439074" cy="843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Oval 13">
            <a:extLst>
              <a:ext uri="{FF2B5EF4-FFF2-40B4-BE49-F238E27FC236}">
                <a16:creationId xmlns:a16="http://schemas.microsoft.com/office/drawing/2014/main" id="{9CA00FC2-EE1B-424C-8599-77EEB2E9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015" y="1024984"/>
            <a:ext cx="547878" cy="22941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135" name="Oval 13">
            <a:extLst>
              <a:ext uri="{FF2B5EF4-FFF2-40B4-BE49-F238E27FC236}">
                <a16:creationId xmlns:a16="http://schemas.microsoft.com/office/drawing/2014/main" id="{DF07ED3A-EDEC-4890-9E43-51A0B7E5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71" y="1019951"/>
            <a:ext cx="550150" cy="23056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136" name="Oval 13">
            <a:extLst>
              <a:ext uri="{FF2B5EF4-FFF2-40B4-BE49-F238E27FC236}">
                <a16:creationId xmlns:a16="http://schemas.microsoft.com/office/drawing/2014/main" id="{CEEBCC5F-923F-4918-BB4C-2AD4A654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425" y="1019424"/>
            <a:ext cx="550148" cy="23056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37" name="Oval 13">
            <a:extLst>
              <a:ext uri="{FF2B5EF4-FFF2-40B4-BE49-F238E27FC236}">
                <a16:creationId xmlns:a16="http://schemas.microsoft.com/office/drawing/2014/main" id="{FCFB0EF0-F54A-4950-98DC-CF65320F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00" y="1015230"/>
            <a:ext cx="550150" cy="2305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dop</a:t>
            </a:r>
          </a:p>
        </p:txBody>
      </p:sp>
      <p:cxnSp>
        <p:nvCxnSpPr>
          <p:cNvPr id="142" name="Elbow Connector 22">
            <a:extLst>
              <a:ext uri="{FF2B5EF4-FFF2-40B4-BE49-F238E27FC236}">
                <a16:creationId xmlns:a16="http://schemas.microsoft.com/office/drawing/2014/main" id="{5F135DB5-A101-4D5E-9A61-FE9111987954}"/>
              </a:ext>
            </a:extLst>
          </p:cNvPr>
          <p:cNvCxnSpPr>
            <a:stCxn id="136" idx="4"/>
            <a:endCxn id="14" idx="0"/>
          </p:cNvCxnSpPr>
          <p:nvPr/>
        </p:nvCxnSpPr>
        <p:spPr bwMode="auto">
          <a:xfrm rot="16200000" flipH="1">
            <a:off x="5272204" y="1345280"/>
            <a:ext cx="439600" cy="2490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Elbow Connector 22">
            <a:extLst>
              <a:ext uri="{FF2B5EF4-FFF2-40B4-BE49-F238E27FC236}">
                <a16:creationId xmlns:a16="http://schemas.microsoft.com/office/drawing/2014/main" id="{67A15473-5788-431B-8191-8A81C470B714}"/>
              </a:ext>
            </a:extLst>
          </p:cNvPr>
          <p:cNvCxnSpPr>
            <a:stCxn id="137" idx="4"/>
            <a:endCxn id="14" idx="0"/>
          </p:cNvCxnSpPr>
          <p:nvPr/>
        </p:nvCxnSpPr>
        <p:spPr bwMode="auto">
          <a:xfrm rot="5400000">
            <a:off x="5569296" y="1293005"/>
            <a:ext cx="443793" cy="34936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Oval 13">
            <a:extLst>
              <a:ext uri="{FF2B5EF4-FFF2-40B4-BE49-F238E27FC236}">
                <a16:creationId xmlns:a16="http://schemas.microsoft.com/office/drawing/2014/main" id="{1822855D-4C12-442A-B64C-C5EA4C6B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630" y="1018067"/>
            <a:ext cx="550151" cy="232444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cxnSp>
        <p:nvCxnSpPr>
          <p:cNvPr id="150" name="Elbow Connector 22">
            <a:extLst>
              <a:ext uri="{FF2B5EF4-FFF2-40B4-BE49-F238E27FC236}">
                <a16:creationId xmlns:a16="http://schemas.microsoft.com/office/drawing/2014/main" id="{41E5FBFF-C593-49C0-8235-D236D77AC32A}"/>
              </a:ext>
            </a:extLst>
          </p:cNvPr>
          <p:cNvCxnSpPr>
            <a:cxnSpLocks/>
            <a:stCxn id="148" idx="4"/>
            <a:endCxn id="14" idx="0"/>
          </p:cNvCxnSpPr>
          <p:nvPr/>
        </p:nvCxnSpPr>
        <p:spPr bwMode="auto">
          <a:xfrm rot="5400000">
            <a:off x="5868071" y="998950"/>
            <a:ext cx="439074" cy="9421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" name="Rectangle 7">
            <a:extLst>
              <a:ext uri="{FF2B5EF4-FFF2-40B4-BE49-F238E27FC236}">
                <a16:creationId xmlns:a16="http://schemas.microsoft.com/office/drawing/2014/main" id="{BB4CD883-C8B3-4A9F-8BB1-8BC30E45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852" y="2832369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Periodic</a:t>
            </a:r>
          </a:p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Publication</a:t>
            </a:r>
          </a:p>
        </p:txBody>
      </p:sp>
      <p:sp>
        <p:nvSpPr>
          <p:cNvPr id="318" name="Oval 13">
            <a:extLst>
              <a:ext uri="{FF2B5EF4-FFF2-40B4-BE49-F238E27FC236}">
                <a16:creationId xmlns:a16="http://schemas.microsoft.com/office/drawing/2014/main" id="{D5664523-0B45-415B-A8F2-4697CA78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860" y="2589484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periodicity</a:t>
            </a:r>
          </a:p>
        </p:txBody>
      </p:sp>
      <p:sp>
        <p:nvSpPr>
          <p:cNvPr id="319" name="Oval 13">
            <a:extLst>
              <a:ext uri="{FF2B5EF4-FFF2-40B4-BE49-F238E27FC236}">
                <a16:creationId xmlns:a16="http://schemas.microsoft.com/office/drawing/2014/main" id="{5459A412-0872-416F-A2D7-7CC6464C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35" y="289313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pptype</a:t>
            </a:r>
          </a:p>
        </p:txBody>
      </p:sp>
      <p:sp>
        <p:nvSpPr>
          <p:cNvPr id="320" name="Oval 13">
            <a:extLst>
              <a:ext uri="{FF2B5EF4-FFF2-40B4-BE49-F238E27FC236}">
                <a16:creationId xmlns:a16="http://schemas.microsoft.com/office/drawing/2014/main" id="{539E3C72-55A6-4E8C-838D-79D92A5A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35" y="318978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</a:p>
        </p:txBody>
      </p:sp>
      <p:cxnSp>
        <p:nvCxnSpPr>
          <p:cNvPr id="321" name="Elbow Connector 22">
            <a:extLst>
              <a:ext uri="{FF2B5EF4-FFF2-40B4-BE49-F238E27FC236}">
                <a16:creationId xmlns:a16="http://schemas.microsoft.com/office/drawing/2014/main" id="{AF26224F-E1D1-4552-8ECA-4A053EEEB0C0}"/>
              </a:ext>
            </a:extLst>
          </p:cNvPr>
          <p:cNvCxnSpPr>
            <a:stCxn id="318" idx="6"/>
            <a:endCxn id="317" idx="1"/>
          </p:cNvCxnSpPr>
          <p:nvPr/>
        </p:nvCxnSpPr>
        <p:spPr bwMode="auto">
          <a:xfrm>
            <a:off x="4594682" y="2722260"/>
            <a:ext cx="198170" cy="267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Elbow Connector 22">
            <a:extLst>
              <a:ext uri="{FF2B5EF4-FFF2-40B4-BE49-F238E27FC236}">
                <a16:creationId xmlns:a16="http://schemas.microsoft.com/office/drawing/2014/main" id="{D2429F77-AD55-4DEE-98D5-D4692504A7DA}"/>
              </a:ext>
            </a:extLst>
          </p:cNvPr>
          <p:cNvCxnSpPr>
            <a:stCxn id="319" idx="6"/>
            <a:endCxn id="317" idx="1"/>
          </p:cNvCxnSpPr>
          <p:nvPr/>
        </p:nvCxnSpPr>
        <p:spPr bwMode="auto">
          <a:xfrm flipV="1">
            <a:off x="4594857" y="2989623"/>
            <a:ext cx="197995" cy="362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Elbow Connector 22">
            <a:extLst>
              <a:ext uri="{FF2B5EF4-FFF2-40B4-BE49-F238E27FC236}">
                <a16:creationId xmlns:a16="http://schemas.microsoft.com/office/drawing/2014/main" id="{27829236-34BF-413C-B1E8-FE0FDF88BA19}"/>
              </a:ext>
            </a:extLst>
          </p:cNvPr>
          <p:cNvCxnSpPr>
            <a:stCxn id="320" idx="6"/>
            <a:endCxn id="317" idx="1"/>
          </p:cNvCxnSpPr>
          <p:nvPr/>
        </p:nvCxnSpPr>
        <p:spPr bwMode="auto">
          <a:xfrm flipV="1">
            <a:off x="4594857" y="2989623"/>
            <a:ext cx="197995" cy="33293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" name="Rectangle 7">
            <a:extLst>
              <a:ext uri="{FF2B5EF4-FFF2-40B4-BE49-F238E27FC236}">
                <a16:creationId xmlns:a16="http://schemas.microsoft.com/office/drawing/2014/main" id="{EE78264A-0917-45F0-97C2-1A10D7CD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793" y="353126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Oval 13">
            <a:extLst>
              <a:ext uri="{FF2B5EF4-FFF2-40B4-BE49-F238E27FC236}">
                <a16:creationId xmlns:a16="http://schemas.microsoft.com/office/drawing/2014/main" id="{E7045619-6460-4CF9-A7F9-C3F80A0E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351" y="3135379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</a:p>
        </p:txBody>
      </p:sp>
      <p:sp>
        <p:nvSpPr>
          <p:cNvPr id="335" name="Rectangle 7">
            <a:extLst>
              <a:ext uri="{FF2B5EF4-FFF2-40B4-BE49-F238E27FC236}">
                <a16:creationId xmlns:a16="http://schemas.microsoft.com/office/drawing/2014/main" id="{860AC555-B92F-428A-823C-E5FFC579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196" y="3568632"/>
            <a:ext cx="607925" cy="233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336" name="Diamond 335">
            <a:extLst>
              <a:ext uri="{FF2B5EF4-FFF2-40B4-BE49-F238E27FC236}">
                <a16:creationId xmlns:a16="http://schemas.microsoft.com/office/drawing/2014/main" id="{0926612B-3CA6-42BE-A79E-DC90F02067CD}"/>
              </a:ext>
            </a:extLst>
          </p:cNvPr>
          <p:cNvSpPr/>
          <p:nvPr/>
        </p:nvSpPr>
        <p:spPr bwMode="auto">
          <a:xfrm>
            <a:off x="4266182" y="3429000"/>
            <a:ext cx="713703" cy="51903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Diamond 336">
            <a:extLst>
              <a:ext uri="{FF2B5EF4-FFF2-40B4-BE49-F238E27FC236}">
                <a16:creationId xmlns:a16="http://schemas.microsoft.com/office/drawing/2014/main" id="{FFE4DCA6-2E08-4555-AD7C-916D527D1463}"/>
              </a:ext>
            </a:extLst>
          </p:cNvPr>
          <p:cNvSpPr/>
          <p:nvPr/>
        </p:nvSpPr>
        <p:spPr bwMode="auto">
          <a:xfrm>
            <a:off x="4333183" y="3483782"/>
            <a:ext cx="581077" cy="40946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 err="1">
                <a:latin typeface="Arial" panose="020B0604020202020204" pitchFamily="34" charset="0"/>
                <a:cs typeface="Arial" panose="020B0604020202020204" pitchFamily="34" charset="0"/>
              </a:rPr>
              <a:t>hasIssue</a:t>
            </a: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Diamond 339">
            <a:extLst>
              <a:ext uri="{FF2B5EF4-FFF2-40B4-BE49-F238E27FC236}">
                <a16:creationId xmlns:a16="http://schemas.microsoft.com/office/drawing/2014/main" id="{F8298EC8-62B3-4D1D-9F60-56E46136EBE2}"/>
              </a:ext>
            </a:extLst>
          </p:cNvPr>
          <p:cNvSpPr/>
          <p:nvPr/>
        </p:nvSpPr>
        <p:spPr bwMode="auto">
          <a:xfrm>
            <a:off x="3968059" y="3871026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</a:p>
        </p:txBody>
      </p: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8A0768BD-0E0B-414D-8CBB-400A511913C2}"/>
              </a:ext>
            </a:extLst>
          </p:cNvPr>
          <p:cNvSpPr/>
          <p:nvPr/>
        </p:nvSpPr>
        <p:spPr bwMode="auto">
          <a:xfrm>
            <a:off x="4934441" y="2320886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342" name="Elbow Connector 22">
            <a:extLst>
              <a:ext uri="{FF2B5EF4-FFF2-40B4-BE49-F238E27FC236}">
                <a16:creationId xmlns:a16="http://schemas.microsoft.com/office/drawing/2014/main" id="{DC7E4E63-21CA-4CF9-9495-E65B9C42DE40}"/>
              </a:ext>
            </a:extLst>
          </p:cNvPr>
          <p:cNvCxnSpPr>
            <a:stCxn id="14" idx="2"/>
            <a:endCxn id="341" idx="0"/>
          </p:cNvCxnSpPr>
          <p:nvPr/>
        </p:nvCxnSpPr>
        <p:spPr bwMode="auto">
          <a:xfrm flipH="1">
            <a:off x="5138295" y="2027144"/>
            <a:ext cx="478214" cy="2937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Elbow Connector 22">
            <a:extLst>
              <a:ext uri="{FF2B5EF4-FFF2-40B4-BE49-F238E27FC236}">
                <a16:creationId xmlns:a16="http://schemas.microsoft.com/office/drawing/2014/main" id="{44E4EB40-597F-4B18-8244-2EEFA292183B}"/>
              </a:ext>
            </a:extLst>
          </p:cNvPr>
          <p:cNvCxnSpPr>
            <a:stCxn id="341" idx="3"/>
            <a:endCxn id="317" idx="0"/>
          </p:cNvCxnSpPr>
          <p:nvPr/>
        </p:nvCxnSpPr>
        <p:spPr bwMode="auto">
          <a:xfrm>
            <a:off x="5138295" y="2660581"/>
            <a:ext cx="3923" cy="1717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" name="Elbow Connector 22">
            <a:extLst>
              <a:ext uri="{FF2B5EF4-FFF2-40B4-BE49-F238E27FC236}">
                <a16:creationId xmlns:a16="http://schemas.microsoft.com/office/drawing/2014/main" id="{62183011-4001-4F43-AF45-47EC7B5BA254}"/>
              </a:ext>
            </a:extLst>
          </p:cNvPr>
          <p:cNvCxnSpPr>
            <a:stCxn id="336" idx="1"/>
            <a:endCxn id="328" idx="3"/>
          </p:cNvCxnSpPr>
          <p:nvPr/>
        </p:nvCxnSpPr>
        <p:spPr bwMode="auto">
          <a:xfrm flipH="1">
            <a:off x="3873525" y="3688516"/>
            <a:ext cx="3926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" name="Elbow Connector 22">
            <a:extLst>
              <a:ext uri="{FF2B5EF4-FFF2-40B4-BE49-F238E27FC236}">
                <a16:creationId xmlns:a16="http://schemas.microsoft.com/office/drawing/2014/main" id="{EA2E77ED-BC85-462D-A6E3-2B32E3B7C956}"/>
              </a:ext>
            </a:extLst>
          </p:cNvPr>
          <p:cNvCxnSpPr>
            <a:stCxn id="336" idx="3"/>
            <a:endCxn id="317" idx="2"/>
          </p:cNvCxnSpPr>
          <p:nvPr/>
        </p:nvCxnSpPr>
        <p:spPr bwMode="auto">
          <a:xfrm flipV="1">
            <a:off x="4979885" y="3146876"/>
            <a:ext cx="162333" cy="54164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" name="Rectangle 7">
            <a:extLst>
              <a:ext uri="{FF2B5EF4-FFF2-40B4-BE49-F238E27FC236}">
                <a16:creationId xmlns:a16="http://schemas.microsoft.com/office/drawing/2014/main" id="{665701AA-0B2B-495A-861F-990B8A74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96" y="3941781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</a:p>
        </p:txBody>
      </p:sp>
      <p:sp>
        <p:nvSpPr>
          <p:cNvPr id="353" name="Oval 13">
            <a:extLst>
              <a:ext uri="{FF2B5EF4-FFF2-40B4-BE49-F238E27FC236}">
                <a16:creationId xmlns:a16="http://schemas.microsoft.com/office/drawing/2014/main" id="{47FD8330-66E2-476D-87FE-1C8847D2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858" y="441146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</a:p>
        </p:txBody>
      </p:sp>
      <p:sp>
        <p:nvSpPr>
          <p:cNvPr id="354" name="Oval 13">
            <a:extLst>
              <a:ext uri="{FF2B5EF4-FFF2-40B4-BE49-F238E27FC236}">
                <a16:creationId xmlns:a16="http://schemas.microsoft.com/office/drawing/2014/main" id="{A0002CD5-D437-4527-A91B-3CF72C64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114" y="442807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atitle</a:t>
            </a:r>
          </a:p>
        </p:txBody>
      </p:sp>
      <p:sp>
        <p:nvSpPr>
          <p:cNvPr id="355" name="Oval 13">
            <a:extLst>
              <a:ext uri="{FF2B5EF4-FFF2-40B4-BE49-F238E27FC236}">
                <a16:creationId xmlns:a16="http://schemas.microsoft.com/office/drawing/2014/main" id="{CECE266A-F4A8-4F78-993D-3F5B305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891" y="4411152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356" name="Elbow Connector 22">
            <a:extLst>
              <a:ext uri="{FF2B5EF4-FFF2-40B4-BE49-F238E27FC236}">
                <a16:creationId xmlns:a16="http://schemas.microsoft.com/office/drawing/2014/main" id="{94AAFA33-D299-4985-B8DA-17F333690770}"/>
              </a:ext>
            </a:extLst>
          </p:cNvPr>
          <p:cNvCxnSpPr>
            <a:stCxn id="353" idx="0"/>
            <a:endCxn id="352" idx="2"/>
          </p:cNvCxnSpPr>
          <p:nvPr/>
        </p:nvCxnSpPr>
        <p:spPr bwMode="auto">
          <a:xfrm rot="5400000" flipH="1" flipV="1">
            <a:off x="5025529" y="3844029"/>
            <a:ext cx="155173" cy="97969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" name="Elbow Connector 22">
            <a:extLst>
              <a:ext uri="{FF2B5EF4-FFF2-40B4-BE49-F238E27FC236}">
                <a16:creationId xmlns:a16="http://schemas.microsoft.com/office/drawing/2014/main" id="{3F977F1E-7E1F-410A-B798-C009EFDBE6BD}"/>
              </a:ext>
            </a:extLst>
          </p:cNvPr>
          <p:cNvCxnSpPr>
            <a:stCxn id="354" idx="0"/>
            <a:endCxn id="352" idx="2"/>
          </p:cNvCxnSpPr>
          <p:nvPr/>
        </p:nvCxnSpPr>
        <p:spPr bwMode="auto">
          <a:xfrm rot="5400000" flipH="1" flipV="1">
            <a:off x="5333349" y="4168464"/>
            <a:ext cx="171788" cy="34743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" name="Elbow Connector 22">
            <a:extLst>
              <a:ext uri="{FF2B5EF4-FFF2-40B4-BE49-F238E27FC236}">
                <a16:creationId xmlns:a16="http://schemas.microsoft.com/office/drawing/2014/main" id="{E1418650-BDAF-4668-AD85-CD96CDAE8026}"/>
              </a:ext>
            </a:extLst>
          </p:cNvPr>
          <p:cNvCxnSpPr>
            <a:stCxn id="355" idx="0"/>
            <a:endCxn id="352" idx="2"/>
          </p:cNvCxnSpPr>
          <p:nvPr/>
        </p:nvCxnSpPr>
        <p:spPr bwMode="auto">
          <a:xfrm rot="16200000" flipV="1">
            <a:off x="5660700" y="4188550"/>
            <a:ext cx="154864" cy="2903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" name="Elbow Connector 22">
            <a:extLst>
              <a:ext uri="{FF2B5EF4-FFF2-40B4-BE49-F238E27FC236}">
                <a16:creationId xmlns:a16="http://schemas.microsoft.com/office/drawing/2014/main" id="{7D09A79C-514E-4FA3-B121-BB50549F41F7}"/>
              </a:ext>
            </a:extLst>
          </p:cNvPr>
          <p:cNvCxnSpPr>
            <a:cxnSpLocks/>
            <a:stCxn id="363" idx="0"/>
            <a:endCxn id="352" idx="2"/>
          </p:cNvCxnSpPr>
          <p:nvPr/>
        </p:nvCxnSpPr>
        <p:spPr bwMode="auto">
          <a:xfrm rot="16200000" flipV="1">
            <a:off x="5979689" y="3869562"/>
            <a:ext cx="154665" cy="9281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3" name="Oval 13">
            <a:extLst>
              <a:ext uri="{FF2B5EF4-FFF2-40B4-BE49-F238E27FC236}">
                <a16:creationId xmlns:a16="http://schemas.microsoft.com/office/drawing/2014/main" id="{1BE87B96-8041-4157-917F-18447B35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668" y="4410953"/>
            <a:ext cx="576822" cy="265552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cxnSp>
        <p:nvCxnSpPr>
          <p:cNvPr id="382" name="Elbow Connector 22">
            <a:extLst>
              <a:ext uri="{FF2B5EF4-FFF2-40B4-BE49-F238E27FC236}">
                <a16:creationId xmlns:a16="http://schemas.microsoft.com/office/drawing/2014/main" id="{EF77C67D-89C9-4798-8D17-5F47B6FE3D48}"/>
              </a:ext>
            </a:extLst>
          </p:cNvPr>
          <p:cNvCxnSpPr>
            <a:stCxn id="328" idx="2"/>
            <a:endCxn id="340" idx="1"/>
          </p:cNvCxnSpPr>
          <p:nvPr/>
        </p:nvCxnSpPr>
        <p:spPr bwMode="auto">
          <a:xfrm rot="16200000" flipH="1">
            <a:off x="3618200" y="3751728"/>
            <a:ext cx="255818" cy="44390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4" name="Elbow Connector 22">
            <a:extLst>
              <a:ext uri="{FF2B5EF4-FFF2-40B4-BE49-F238E27FC236}">
                <a16:creationId xmlns:a16="http://schemas.microsoft.com/office/drawing/2014/main" id="{798EFDCB-F54D-40D6-B5FC-D0D2AD208496}"/>
              </a:ext>
            </a:extLst>
          </p:cNvPr>
          <p:cNvCxnSpPr>
            <a:stCxn id="340" idx="3"/>
            <a:endCxn id="352" idx="1"/>
          </p:cNvCxnSpPr>
          <p:nvPr/>
        </p:nvCxnSpPr>
        <p:spPr bwMode="auto">
          <a:xfrm flipV="1">
            <a:off x="4587064" y="4099035"/>
            <a:ext cx="656532" cy="25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5" name="Diamond 384">
            <a:extLst>
              <a:ext uri="{FF2B5EF4-FFF2-40B4-BE49-F238E27FC236}">
                <a16:creationId xmlns:a16="http://schemas.microsoft.com/office/drawing/2014/main" id="{2FF86B50-1800-477C-87F9-747601C250D8}"/>
              </a:ext>
            </a:extLst>
          </p:cNvPr>
          <p:cNvSpPr/>
          <p:nvPr/>
        </p:nvSpPr>
        <p:spPr bwMode="auto">
          <a:xfrm>
            <a:off x="6558706" y="1627803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</a:p>
        </p:txBody>
      </p:sp>
      <p:sp>
        <p:nvSpPr>
          <p:cNvPr id="386" name="Diamond 385">
            <a:extLst>
              <a:ext uri="{FF2B5EF4-FFF2-40B4-BE49-F238E27FC236}">
                <a16:creationId xmlns:a16="http://schemas.microsoft.com/office/drawing/2014/main" id="{3EE363AC-4B61-44DE-9420-3860D3FD10C4}"/>
              </a:ext>
            </a:extLst>
          </p:cNvPr>
          <p:cNvSpPr/>
          <p:nvPr/>
        </p:nvSpPr>
        <p:spPr bwMode="auto">
          <a:xfrm>
            <a:off x="6324689" y="2084726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cxnSp>
        <p:nvCxnSpPr>
          <p:cNvPr id="396" name="Elbow Connector 22">
            <a:extLst>
              <a:ext uri="{FF2B5EF4-FFF2-40B4-BE49-F238E27FC236}">
                <a16:creationId xmlns:a16="http://schemas.microsoft.com/office/drawing/2014/main" id="{FADD2285-CD12-4992-B81F-0B519C2E2833}"/>
              </a:ext>
            </a:extLst>
          </p:cNvPr>
          <p:cNvCxnSpPr>
            <a:cxnSpLocks/>
            <a:stCxn id="385" idx="3"/>
            <a:endCxn id="161" idx="1"/>
          </p:cNvCxnSpPr>
          <p:nvPr/>
        </p:nvCxnSpPr>
        <p:spPr bwMode="auto">
          <a:xfrm flipV="1">
            <a:off x="7177711" y="1457663"/>
            <a:ext cx="532353" cy="4007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" name="Elbow Connector 22">
            <a:extLst>
              <a:ext uri="{FF2B5EF4-FFF2-40B4-BE49-F238E27FC236}">
                <a16:creationId xmlns:a16="http://schemas.microsoft.com/office/drawing/2014/main" id="{168E33A7-0528-49BF-887E-92028EE6C8B7}"/>
              </a:ext>
            </a:extLst>
          </p:cNvPr>
          <p:cNvCxnSpPr>
            <a:stCxn id="14" idx="3"/>
            <a:endCxn id="385" idx="1"/>
          </p:cNvCxnSpPr>
          <p:nvPr/>
        </p:nvCxnSpPr>
        <p:spPr bwMode="auto">
          <a:xfrm flipV="1">
            <a:off x="5965875" y="1858364"/>
            <a:ext cx="592831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" name="Rectangle 7">
            <a:extLst>
              <a:ext uri="{FF2B5EF4-FFF2-40B4-BE49-F238E27FC236}">
                <a16:creationId xmlns:a16="http://schemas.microsoft.com/office/drawing/2014/main" id="{8329CF74-2D8C-497E-9CAB-0B64CF35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109" y="2337967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421" name="Oval 13">
            <a:extLst>
              <a:ext uri="{FF2B5EF4-FFF2-40B4-BE49-F238E27FC236}">
                <a16:creationId xmlns:a16="http://schemas.microsoft.com/office/drawing/2014/main" id="{712F53B1-947A-4D6E-B7DE-B2035CD4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580" y="2060892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</a:p>
        </p:txBody>
      </p:sp>
      <p:sp>
        <p:nvSpPr>
          <p:cNvPr id="422" name="Oval 13">
            <a:extLst>
              <a:ext uri="{FF2B5EF4-FFF2-40B4-BE49-F238E27FC236}">
                <a16:creationId xmlns:a16="http://schemas.microsoft.com/office/drawing/2014/main" id="{D233822E-521C-4052-952A-B07748F4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295399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stype</a:t>
            </a:r>
          </a:p>
        </p:txBody>
      </p:sp>
      <p:cxnSp>
        <p:nvCxnSpPr>
          <p:cNvPr id="424" name="Elbow Connector 22">
            <a:extLst>
              <a:ext uri="{FF2B5EF4-FFF2-40B4-BE49-F238E27FC236}">
                <a16:creationId xmlns:a16="http://schemas.microsoft.com/office/drawing/2014/main" id="{5F2BAF75-AB20-4B93-860B-4120F37B9DA1}"/>
              </a:ext>
            </a:extLst>
          </p:cNvPr>
          <p:cNvCxnSpPr>
            <a:stCxn id="421" idx="2"/>
            <a:endCxn id="420" idx="3"/>
          </p:cNvCxnSpPr>
          <p:nvPr/>
        </p:nvCxnSpPr>
        <p:spPr bwMode="auto">
          <a:xfrm rot="10800000" flipV="1">
            <a:off x="9629842" y="2193667"/>
            <a:ext cx="265739" cy="30155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5" name="Oval 13">
            <a:extLst>
              <a:ext uri="{FF2B5EF4-FFF2-40B4-BE49-F238E27FC236}">
                <a16:creationId xmlns:a16="http://schemas.microsoft.com/office/drawing/2014/main" id="{8BD32570-1E07-4807-957B-08DFC8889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2655824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cxnSp>
        <p:nvCxnSpPr>
          <p:cNvPr id="427" name="Elbow Connector 22">
            <a:extLst>
              <a:ext uri="{FF2B5EF4-FFF2-40B4-BE49-F238E27FC236}">
                <a16:creationId xmlns:a16="http://schemas.microsoft.com/office/drawing/2014/main" id="{6C01584C-7619-4C69-BCB5-574545B76938}"/>
              </a:ext>
            </a:extLst>
          </p:cNvPr>
          <p:cNvCxnSpPr>
            <a:stCxn id="422" idx="2"/>
            <a:endCxn id="420" idx="3"/>
          </p:cNvCxnSpPr>
          <p:nvPr/>
        </p:nvCxnSpPr>
        <p:spPr bwMode="auto">
          <a:xfrm rot="10800000">
            <a:off x="9629842" y="2495222"/>
            <a:ext cx="276661" cy="59155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9" name="Elbow Connector 22">
            <a:extLst>
              <a:ext uri="{FF2B5EF4-FFF2-40B4-BE49-F238E27FC236}">
                <a16:creationId xmlns:a16="http://schemas.microsoft.com/office/drawing/2014/main" id="{BEE93B6C-1B18-4972-A0F9-1618E4EF5ECB}"/>
              </a:ext>
            </a:extLst>
          </p:cNvPr>
          <p:cNvCxnSpPr>
            <a:stCxn id="425" idx="2"/>
            <a:endCxn id="420" idx="3"/>
          </p:cNvCxnSpPr>
          <p:nvPr/>
        </p:nvCxnSpPr>
        <p:spPr bwMode="auto">
          <a:xfrm rot="10800000">
            <a:off x="9629842" y="2495222"/>
            <a:ext cx="276661" cy="2933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Rectangle 7">
            <a:extLst>
              <a:ext uri="{FF2B5EF4-FFF2-40B4-BE49-F238E27FC236}">
                <a16:creationId xmlns:a16="http://schemas.microsoft.com/office/drawing/2014/main" id="{13604516-D0DF-45F2-8EF2-AC47EFEB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444" y="282087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</a:p>
        </p:txBody>
      </p:sp>
      <p:sp>
        <p:nvSpPr>
          <p:cNvPr id="105" name="Rectangle 7">
            <a:extLst>
              <a:ext uri="{FF2B5EF4-FFF2-40B4-BE49-F238E27FC236}">
                <a16:creationId xmlns:a16="http://schemas.microsoft.com/office/drawing/2014/main" id="{E529BC02-06B9-459B-9F7E-ADAEE70F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940" y="2849805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7">
            <a:extLst>
              <a:ext uri="{FF2B5EF4-FFF2-40B4-BE49-F238E27FC236}">
                <a16:creationId xmlns:a16="http://schemas.microsoft.com/office/drawing/2014/main" id="{1D055513-7645-4C33-8F62-AB64B9B10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343" y="2887175"/>
            <a:ext cx="607925" cy="233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Chapters</a:t>
            </a: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E4A541F5-9C25-4145-956D-CEEAFCB0D995}"/>
              </a:ext>
            </a:extLst>
          </p:cNvPr>
          <p:cNvSpPr/>
          <p:nvPr/>
        </p:nvSpPr>
        <p:spPr bwMode="auto">
          <a:xfrm>
            <a:off x="5876956" y="2320886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17" name="Elbow Connector 22">
            <a:extLst>
              <a:ext uri="{FF2B5EF4-FFF2-40B4-BE49-F238E27FC236}">
                <a16:creationId xmlns:a16="http://schemas.microsoft.com/office/drawing/2014/main" id="{A236A3C2-F022-45FD-ADCC-8EFBEE268572}"/>
              </a:ext>
            </a:extLst>
          </p:cNvPr>
          <p:cNvCxnSpPr>
            <a:stCxn id="14" idx="2"/>
            <a:endCxn id="116" idx="0"/>
          </p:cNvCxnSpPr>
          <p:nvPr/>
        </p:nvCxnSpPr>
        <p:spPr bwMode="auto">
          <a:xfrm>
            <a:off x="5616509" y="2027144"/>
            <a:ext cx="464301" cy="2937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Elbow Connector 22">
            <a:extLst>
              <a:ext uri="{FF2B5EF4-FFF2-40B4-BE49-F238E27FC236}">
                <a16:creationId xmlns:a16="http://schemas.microsoft.com/office/drawing/2014/main" id="{90AF2324-E9D5-47D0-B4D6-3B2ADC7898D1}"/>
              </a:ext>
            </a:extLst>
          </p:cNvPr>
          <p:cNvCxnSpPr>
            <a:stCxn id="116" idx="3"/>
            <a:endCxn id="102" idx="0"/>
          </p:cNvCxnSpPr>
          <p:nvPr/>
        </p:nvCxnSpPr>
        <p:spPr bwMode="auto">
          <a:xfrm>
            <a:off x="6080810" y="2660581"/>
            <a:ext cx="0" cy="1602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Elbow Connector 22">
            <a:extLst>
              <a:ext uri="{FF2B5EF4-FFF2-40B4-BE49-F238E27FC236}">
                <a16:creationId xmlns:a16="http://schemas.microsoft.com/office/drawing/2014/main" id="{62D2433B-3FE4-495C-A34B-A0928D29567B}"/>
              </a:ext>
            </a:extLst>
          </p:cNvPr>
          <p:cNvCxnSpPr>
            <a:stCxn id="14" idx="3"/>
            <a:endCxn id="386" idx="1"/>
          </p:cNvCxnSpPr>
          <p:nvPr/>
        </p:nvCxnSpPr>
        <p:spPr bwMode="auto">
          <a:xfrm>
            <a:off x="5965875" y="1858365"/>
            <a:ext cx="358814" cy="4569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Elbow Connector 22">
            <a:extLst>
              <a:ext uri="{FF2B5EF4-FFF2-40B4-BE49-F238E27FC236}">
                <a16:creationId xmlns:a16="http://schemas.microsoft.com/office/drawing/2014/main" id="{283D8256-99A3-4471-BAD3-1F2EC595C4FE}"/>
              </a:ext>
            </a:extLst>
          </p:cNvPr>
          <p:cNvCxnSpPr>
            <a:stCxn id="386" idx="3"/>
            <a:endCxn id="173" idx="1"/>
          </p:cNvCxnSpPr>
          <p:nvPr/>
        </p:nvCxnSpPr>
        <p:spPr bwMode="auto">
          <a:xfrm flipV="1">
            <a:off x="6943694" y="2314478"/>
            <a:ext cx="452764" cy="8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Rectangle 7">
            <a:extLst>
              <a:ext uri="{FF2B5EF4-FFF2-40B4-BE49-F238E27FC236}">
                <a16:creationId xmlns:a16="http://schemas.microsoft.com/office/drawing/2014/main" id="{DB47A5F2-3317-47FA-91F0-9BAF87B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458" y="2157224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cxnSp>
        <p:nvCxnSpPr>
          <p:cNvPr id="177" name="Elbow Connector 22">
            <a:extLst>
              <a:ext uri="{FF2B5EF4-FFF2-40B4-BE49-F238E27FC236}">
                <a16:creationId xmlns:a16="http://schemas.microsoft.com/office/drawing/2014/main" id="{F9FEBCC3-F449-4EE3-9302-78101F64CF80}"/>
              </a:ext>
            </a:extLst>
          </p:cNvPr>
          <p:cNvCxnSpPr>
            <a:stCxn id="173" idx="3"/>
            <a:endCxn id="178" idx="2"/>
          </p:cNvCxnSpPr>
          <p:nvPr/>
        </p:nvCxnSpPr>
        <p:spPr bwMode="auto">
          <a:xfrm flipV="1">
            <a:off x="8095190" y="2310987"/>
            <a:ext cx="130028" cy="34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Oval 13">
            <a:extLst>
              <a:ext uri="{FF2B5EF4-FFF2-40B4-BE49-F238E27FC236}">
                <a16:creationId xmlns:a16="http://schemas.microsoft.com/office/drawing/2014/main" id="{369AC879-D5C3-4D44-97D7-432D73EC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218" y="217821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tname</a:t>
            </a:r>
          </a:p>
        </p:txBody>
      </p:sp>
      <p:sp>
        <p:nvSpPr>
          <p:cNvPr id="185" name="Rectangle 7">
            <a:extLst>
              <a:ext uri="{FF2B5EF4-FFF2-40B4-BE49-F238E27FC236}">
                <a16:creationId xmlns:a16="http://schemas.microsoft.com/office/drawing/2014/main" id="{BA3B0E0B-6558-4B3D-94CA-4976035B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288" y="3878434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</a:p>
        </p:txBody>
      </p:sp>
      <p:sp>
        <p:nvSpPr>
          <p:cNvPr id="188" name="Diamond 187">
            <a:extLst>
              <a:ext uri="{FF2B5EF4-FFF2-40B4-BE49-F238E27FC236}">
                <a16:creationId xmlns:a16="http://schemas.microsoft.com/office/drawing/2014/main" id="{6183B7CB-068A-4D4E-BF58-899D4E8F471C}"/>
              </a:ext>
            </a:extLst>
          </p:cNvPr>
          <p:cNvSpPr/>
          <p:nvPr/>
        </p:nvSpPr>
        <p:spPr bwMode="auto">
          <a:xfrm>
            <a:off x="6791738" y="2619970"/>
            <a:ext cx="713703" cy="51903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668C3CBF-08F3-4D57-8EA0-9CF75CDFF81B}"/>
              </a:ext>
            </a:extLst>
          </p:cNvPr>
          <p:cNvSpPr/>
          <p:nvPr/>
        </p:nvSpPr>
        <p:spPr bwMode="auto">
          <a:xfrm>
            <a:off x="6858739" y="2674752"/>
            <a:ext cx="581077" cy="40946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</a:p>
        </p:txBody>
      </p:sp>
      <p:cxnSp>
        <p:nvCxnSpPr>
          <p:cNvPr id="190" name="Elbow Connector 22">
            <a:extLst>
              <a:ext uri="{FF2B5EF4-FFF2-40B4-BE49-F238E27FC236}">
                <a16:creationId xmlns:a16="http://schemas.microsoft.com/office/drawing/2014/main" id="{ED6851C2-5F88-4BFD-943A-46C1F5939ECF}"/>
              </a:ext>
            </a:extLst>
          </p:cNvPr>
          <p:cNvCxnSpPr>
            <a:stCxn id="102" idx="3"/>
            <a:endCxn id="188" idx="1"/>
          </p:cNvCxnSpPr>
          <p:nvPr/>
        </p:nvCxnSpPr>
        <p:spPr bwMode="auto">
          <a:xfrm flipV="1">
            <a:off x="6430176" y="2879486"/>
            <a:ext cx="361562" cy="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Elbow Connector 22">
            <a:extLst>
              <a:ext uri="{FF2B5EF4-FFF2-40B4-BE49-F238E27FC236}">
                <a16:creationId xmlns:a16="http://schemas.microsoft.com/office/drawing/2014/main" id="{318B419B-B1BE-43DF-8B5A-F0E0A586E288}"/>
              </a:ext>
            </a:extLst>
          </p:cNvPr>
          <p:cNvCxnSpPr>
            <a:stCxn id="188" idx="3"/>
            <a:endCxn id="105" idx="1"/>
          </p:cNvCxnSpPr>
          <p:nvPr/>
        </p:nvCxnSpPr>
        <p:spPr bwMode="auto">
          <a:xfrm>
            <a:off x="7505441" y="2879486"/>
            <a:ext cx="328499" cy="1275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2" name="Oval 13">
            <a:extLst>
              <a:ext uri="{FF2B5EF4-FFF2-40B4-BE49-F238E27FC236}">
                <a16:creationId xmlns:a16="http://schemas.microsoft.com/office/drawing/2014/main" id="{574EA371-ED62-4990-A57F-391AC318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17" y="3299375"/>
            <a:ext cx="523566" cy="216019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chno</a:t>
            </a:r>
          </a:p>
        </p:txBody>
      </p:sp>
      <p:sp>
        <p:nvSpPr>
          <p:cNvPr id="203" name="Oval 13">
            <a:extLst>
              <a:ext uri="{FF2B5EF4-FFF2-40B4-BE49-F238E27FC236}">
                <a16:creationId xmlns:a16="http://schemas.microsoft.com/office/drawing/2014/main" id="{EDBEDB4B-B23B-4AD2-9167-3F75BFD9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2" y="3302317"/>
            <a:ext cx="523566" cy="23056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chtitle</a:t>
            </a:r>
          </a:p>
        </p:txBody>
      </p:sp>
      <p:sp>
        <p:nvSpPr>
          <p:cNvPr id="204" name="Oval 13">
            <a:extLst>
              <a:ext uri="{FF2B5EF4-FFF2-40B4-BE49-F238E27FC236}">
                <a16:creationId xmlns:a16="http://schemas.microsoft.com/office/drawing/2014/main" id="{1AFC3CE6-7275-44F6-8FF0-154502A2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796" y="3298792"/>
            <a:ext cx="523566" cy="228945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cxnSp>
        <p:nvCxnSpPr>
          <p:cNvPr id="205" name="Elbow Connector 22">
            <a:extLst>
              <a:ext uri="{FF2B5EF4-FFF2-40B4-BE49-F238E27FC236}">
                <a16:creationId xmlns:a16="http://schemas.microsoft.com/office/drawing/2014/main" id="{1F0D6399-A38E-416B-9E45-32802123A5DF}"/>
              </a:ext>
            </a:extLst>
          </p:cNvPr>
          <p:cNvCxnSpPr>
            <a:cxnSpLocks/>
            <a:stCxn id="203" idx="0"/>
            <a:endCxn id="105" idx="2"/>
          </p:cNvCxnSpPr>
          <p:nvPr/>
        </p:nvCxnSpPr>
        <p:spPr bwMode="auto">
          <a:xfrm rot="5400000" flipH="1" flipV="1">
            <a:off x="8076663" y="3195675"/>
            <a:ext cx="138005" cy="752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Elbow Connector 22">
            <a:extLst>
              <a:ext uri="{FF2B5EF4-FFF2-40B4-BE49-F238E27FC236}">
                <a16:creationId xmlns:a16="http://schemas.microsoft.com/office/drawing/2014/main" id="{46E4168A-6497-4168-956B-7CE2D3A2200E}"/>
              </a:ext>
            </a:extLst>
          </p:cNvPr>
          <p:cNvCxnSpPr>
            <a:cxnSpLocks/>
            <a:stCxn id="202" idx="0"/>
            <a:endCxn id="105" idx="2"/>
          </p:cNvCxnSpPr>
          <p:nvPr/>
        </p:nvCxnSpPr>
        <p:spPr bwMode="auto">
          <a:xfrm rot="5400000" flipH="1" flipV="1">
            <a:off x="7794672" y="2910741"/>
            <a:ext cx="135063" cy="64220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Elbow Connector 22">
            <a:extLst>
              <a:ext uri="{FF2B5EF4-FFF2-40B4-BE49-F238E27FC236}">
                <a16:creationId xmlns:a16="http://schemas.microsoft.com/office/drawing/2014/main" id="{EFC4DF2B-CA7E-4C97-BEF2-350AC00DE4A3}"/>
              </a:ext>
            </a:extLst>
          </p:cNvPr>
          <p:cNvCxnSpPr>
            <a:cxnSpLocks/>
            <a:stCxn id="204" idx="0"/>
            <a:endCxn id="105" idx="2"/>
          </p:cNvCxnSpPr>
          <p:nvPr/>
        </p:nvCxnSpPr>
        <p:spPr bwMode="auto">
          <a:xfrm rot="16200000" flipV="1">
            <a:off x="8359703" y="2987915"/>
            <a:ext cx="134480" cy="4872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2" name="Diamond 251">
            <a:extLst>
              <a:ext uri="{FF2B5EF4-FFF2-40B4-BE49-F238E27FC236}">
                <a16:creationId xmlns:a16="http://schemas.microsoft.com/office/drawing/2014/main" id="{74BDE580-51FD-47DF-8157-F3B4540A4949}"/>
              </a:ext>
            </a:extLst>
          </p:cNvPr>
          <p:cNvSpPr/>
          <p:nvPr/>
        </p:nvSpPr>
        <p:spPr bwMode="auto">
          <a:xfrm>
            <a:off x="7244573" y="3552189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writeB</a:t>
            </a:r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89CF6E5F-E21A-4A07-AEF6-856512E20A70}"/>
              </a:ext>
            </a:extLst>
          </p:cNvPr>
          <p:cNvCxnSpPr>
            <a:stCxn id="252" idx="3"/>
            <a:endCxn id="185" idx="0"/>
          </p:cNvCxnSpPr>
          <p:nvPr/>
        </p:nvCxnSpPr>
        <p:spPr bwMode="auto">
          <a:xfrm>
            <a:off x="7863578" y="3782750"/>
            <a:ext cx="613076" cy="9568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Elbow Connector 22">
            <a:extLst>
              <a:ext uri="{FF2B5EF4-FFF2-40B4-BE49-F238E27FC236}">
                <a16:creationId xmlns:a16="http://schemas.microsoft.com/office/drawing/2014/main" id="{F989CDF8-3798-4897-B781-8CFE3AD37C8C}"/>
              </a:ext>
            </a:extLst>
          </p:cNvPr>
          <p:cNvCxnSpPr>
            <a:endCxn id="252" idx="1"/>
          </p:cNvCxnSpPr>
          <p:nvPr/>
        </p:nvCxnSpPr>
        <p:spPr bwMode="auto">
          <a:xfrm>
            <a:off x="6427781" y="3097063"/>
            <a:ext cx="816792" cy="6856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" name="Oval 13">
            <a:extLst>
              <a:ext uri="{FF2B5EF4-FFF2-40B4-BE49-F238E27FC236}">
                <a16:creationId xmlns:a16="http://schemas.microsoft.com/office/drawing/2014/main" id="{2D7C4D77-E239-4036-9BB2-FFD39A4A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167" y="3244734"/>
            <a:ext cx="536170" cy="20193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ISBN</a:t>
            </a:r>
          </a:p>
        </p:txBody>
      </p:sp>
      <p:cxnSp>
        <p:nvCxnSpPr>
          <p:cNvPr id="362" name="Elbow Connector 22">
            <a:extLst>
              <a:ext uri="{FF2B5EF4-FFF2-40B4-BE49-F238E27FC236}">
                <a16:creationId xmlns:a16="http://schemas.microsoft.com/office/drawing/2014/main" id="{1771C6BC-E555-4B3A-9D16-5CCD746FDE2E}"/>
              </a:ext>
            </a:extLst>
          </p:cNvPr>
          <p:cNvCxnSpPr>
            <a:endCxn id="358" idx="0"/>
          </p:cNvCxnSpPr>
          <p:nvPr/>
        </p:nvCxnSpPr>
        <p:spPr bwMode="auto">
          <a:xfrm>
            <a:off x="5952986" y="3127687"/>
            <a:ext cx="1266" cy="11704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5" name="Isosceles Triangle 364">
            <a:extLst>
              <a:ext uri="{FF2B5EF4-FFF2-40B4-BE49-F238E27FC236}">
                <a16:creationId xmlns:a16="http://schemas.microsoft.com/office/drawing/2014/main" id="{15E74530-06D4-434B-A557-A3AE4B3C5B03}"/>
              </a:ext>
            </a:extLst>
          </p:cNvPr>
          <p:cNvSpPr/>
          <p:nvPr/>
        </p:nvSpPr>
        <p:spPr bwMode="auto">
          <a:xfrm>
            <a:off x="9076621" y="2932918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367" name="Elbow Connector 22">
            <a:extLst>
              <a:ext uri="{FF2B5EF4-FFF2-40B4-BE49-F238E27FC236}">
                <a16:creationId xmlns:a16="http://schemas.microsoft.com/office/drawing/2014/main" id="{E7B6300C-CC9E-48AE-B814-9F3857B422A9}"/>
              </a:ext>
            </a:extLst>
          </p:cNvPr>
          <p:cNvCxnSpPr>
            <a:cxnSpLocks/>
            <a:stCxn id="164" idx="0"/>
            <a:endCxn id="420" idx="0"/>
          </p:cNvCxnSpPr>
          <p:nvPr/>
        </p:nvCxnSpPr>
        <p:spPr bwMode="auto">
          <a:xfrm>
            <a:off x="9127922" y="1778655"/>
            <a:ext cx="152553" cy="55931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Elbow Connector 22">
            <a:extLst>
              <a:ext uri="{FF2B5EF4-FFF2-40B4-BE49-F238E27FC236}">
                <a16:creationId xmlns:a16="http://schemas.microsoft.com/office/drawing/2014/main" id="{7E029BFD-DD79-4161-988E-98984BC8A5D3}"/>
              </a:ext>
            </a:extLst>
          </p:cNvPr>
          <p:cNvCxnSpPr>
            <a:stCxn id="420" idx="2"/>
            <a:endCxn id="365" idx="0"/>
          </p:cNvCxnSpPr>
          <p:nvPr/>
        </p:nvCxnSpPr>
        <p:spPr bwMode="auto">
          <a:xfrm>
            <a:off x="9280475" y="2652474"/>
            <a:ext cx="0" cy="280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Elbow Connector 22">
            <a:extLst>
              <a:ext uri="{FF2B5EF4-FFF2-40B4-BE49-F238E27FC236}">
                <a16:creationId xmlns:a16="http://schemas.microsoft.com/office/drawing/2014/main" id="{18CE1D77-A60E-42B2-BB83-9A450361764F}"/>
              </a:ext>
            </a:extLst>
          </p:cNvPr>
          <p:cNvCxnSpPr>
            <a:stCxn id="365" idx="3"/>
            <a:endCxn id="185" idx="3"/>
          </p:cNvCxnSpPr>
          <p:nvPr/>
        </p:nvCxnSpPr>
        <p:spPr bwMode="auto">
          <a:xfrm rot="5400000">
            <a:off x="8671711" y="3426923"/>
            <a:ext cx="763075" cy="45445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" name="Arc 413">
            <a:extLst>
              <a:ext uri="{FF2B5EF4-FFF2-40B4-BE49-F238E27FC236}">
                <a16:creationId xmlns:a16="http://schemas.microsoft.com/office/drawing/2014/main" id="{0D349CF4-8400-4A4D-9BEC-071CA6F1FCF8}"/>
              </a:ext>
            </a:extLst>
          </p:cNvPr>
          <p:cNvSpPr/>
          <p:nvPr/>
        </p:nvSpPr>
        <p:spPr>
          <a:xfrm rot="15060524">
            <a:off x="6433726" y="2901259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Arc 485">
            <a:extLst>
              <a:ext uri="{FF2B5EF4-FFF2-40B4-BE49-F238E27FC236}">
                <a16:creationId xmlns:a16="http://schemas.microsoft.com/office/drawing/2014/main" id="{14752813-7B5A-435B-BFDB-88ADAFF7DF27}"/>
              </a:ext>
            </a:extLst>
          </p:cNvPr>
          <p:cNvSpPr/>
          <p:nvPr/>
        </p:nvSpPr>
        <p:spPr>
          <a:xfrm>
            <a:off x="5080142" y="3156090"/>
            <a:ext cx="124149" cy="116543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Diamond 550">
            <a:extLst>
              <a:ext uri="{FF2B5EF4-FFF2-40B4-BE49-F238E27FC236}">
                <a16:creationId xmlns:a16="http://schemas.microsoft.com/office/drawing/2014/main" id="{2EC51FCB-0EEE-4B33-B1A6-D992E9FB6020}"/>
              </a:ext>
            </a:extLst>
          </p:cNvPr>
          <p:cNvSpPr/>
          <p:nvPr/>
        </p:nvSpPr>
        <p:spPr bwMode="auto">
          <a:xfrm>
            <a:off x="6367018" y="3871026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writeA</a:t>
            </a:r>
          </a:p>
        </p:txBody>
      </p:sp>
      <p:cxnSp>
        <p:nvCxnSpPr>
          <p:cNvPr id="552" name="Elbow Connector 22">
            <a:extLst>
              <a:ext uri="{FF2B5EF4-FFF2-40B4-BE49-F238E27FC236}">
                <a16:creationId xmlns:a16="http://schemas.microsoft.com/office/drawing/2014/main" id="{EE79A32A-6CB6-422C-90D8-33E429D8277A}"/>
              </a:ext>
            </a:extLst>
          </p:cNvPr>
          <p:cNvCxnSpPr>
            <a:stCxn id="352" idx="3"/>
            <a:endCxn id="551" idx="1"/>
          </p:cNvCxnSpPr>
          <p:nvPr/>
        </p:nvCxnSpPr>
        <p:spPr bwMode="auto">
          <a:xfrm>
            <a:off x="5942328" y="4099035"/>
            <a:ext cx="424690" cy="25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6" name="Elbow Connector 22">
            <a:extLst>
              <a:ext uri="{FF2B5EF4-FFF2-40B4-BE49-F238E27FC236}">
                <a16:creationId xmlns:a16="http://schemas.microsoft.com/office/drawing/2014/main" id="{817E7234-1198-4AE1-803E-B04F9C7F3997}"/>
              </a:ext>
            </a:extLst>
          </p:cNvPr>
          <p:cNvCxnSpPr>
            <a:stCxn id="551" idx="3"/>
            <a:endCxn id="185" idx="2"/>
          </p:cNvCxnSpPr>
          <p:nvPr/>
        </p:nvCxnSpPr>
        <p:spPr bwMode="auto">
          <a:xfrm>
            <a:off x="6986023" y="4101587"/>
            <a:ext cx="1490631" cy="91354"/>
          </a:xfrm>
          <a:prstGeom prst="bentConnector4">
            <a:avLst>
              <a:gd name="adj1" fmla="val 28652"/>
              <a:gd name="adj2" fmla="val 35023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35713474-D93D-4CB7-B11A-B17EF1154003}"/>
              </a:ext>
            </a:extLst>
          </p:cNvPr>
          <p:cNvSpPr txBox="1"/>
          <p:nvPr/>
        </p:nvSpPr>
        <p:spPr>
          <a:xfrm>
            <a:off x="1594439" y="294438"/>
            <a:ext cx="16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Editors’/Authors’ View: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Elbow Connector 22">
            <a:extLst>
              <a:ext uri="{FF2B5EF4-FFF2-40B4-BE49-F238E27FC236}">
                <a16:creationId xmlns:a16="http://schemas.microsoft.com/office/drawing/2014/main" id="{B61D490D-203E-4EF3-9F3A-0BE8E1B476F0}"/>
              </a:ext>
            </a:extLst>
          </p:cNvPr>
          <p:cNvCxnSpPr>
            <a:stCxn id="328" idx="0"/>
            <a:endCxn id="329" idx="4"/>
          </p:cNvCxnSpPr>
          <p:nvPr/>
        </p:nvCxnSpPr>
        <p:spPr bwMode="auto">
          <a:xfrm flipV="1">
            <a:off x="3524159" y="3400931"/>
            <a:ext cx="6603" cy="13033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Rectangle 7">
            <a:extLst>
              <a:ext uri="{FF2B5EF4-FFF2-40B4-BE49-F238E27FC236}">
                <a16:creationId xmlns:a16="http://schemas.microsoft.com/office/drawing/2014/main" id="{1E6D878A-DFB1-459F-B3F4-1879E899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64" y="1300409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F78EE6A3-C338-494D-844B-0EE1551D8BB4}"/>
              </a:ext>
            </a:extLst>
          </p:cNvPr>
          <p:cNvSpPr/>
          <p:nvPr/>
        </p:nvSpPr>
        <p:spPr bwMode="auto">
          <a:xfrm rot="5400000">
            <a:off x="8754220" y="1608807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65" name="Elbow Connector 22">
            <a:extLst>
              <a:ext uri="{FF2B5EF4-FFF2-40B4-BE49-F238E27FC236}">
                <a16:creationId xmlns:a16="http://schemas.microsoft.com/office/drawing/2014/main" id="{F9F1B880-006B-4AFE-9C25-D3FD37D7CEC0}"/>
              </a:ext>
            </a:extLst>
          </p:cNvPr>
          <p:cNvCxnSpPr>
            <a:stCxn id="161" idx="3"/>
            <a:endCxn id="164" idx="3"/>
          </p:cNvCxnSpPr>
          <p:nvPr/>
        </p:nvCxnSpPr>
        <p:spPr bwMode="auto">
          <a:xfrm>
            <a:off x="8408796" y="1457663"/>
            <a:ext cx="379431" cy="3209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Oval 13">
            <a:extLst>
              <a:ext uri="{FF2B5EF4-FFF2-40B4-BE49-F238E27FC236}">
                <a16:creationId xmlns:a16="http://schemas.microsoft.com/office/drawing/2014/main" id="{AD7E5CFA-5190-4332-8445-0A6D94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180" y="2357957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sdate</a:t>
            </a:r>
          </a:p>
        </p:txBody>
      </p:sp>
      <p:cxnSp>
        <p:nvCxnSpPr>
          <p:cNvPr id="179" name="Elbow Connector 22">
            <a:extLst>
              <a:ext uri="{FF2B5EF4-FFF2-40B4-BE49-F238E27FC236}">
                <a16:creationId xmlns:a16="http://schemas.microsoft.com/office/drawing/2014/main" id="{311497A8-3567-4ACD-9D97-5DD5CB26BA40}"/>
              </a:ext>
            </a:extLst>
          </p:cNvPr>
          <p:cNvCxnSpPr>
            <a:stCxn id="175" idx="2"/>
            <a:endCxn id="420" idx="3"/>
          </p:cNvCxnSpPr>
          <p:nvPr/>
        </p:nvCxnSpPr>
        <p:spPr bwMode="auto">
          <a:xfrm rot="10800000" flipV="1">
            <a:off x="9629842" y="2490733"/>
            <a:ext cx="280339" cy="44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Arc 209">
            <a:extLst>
              <a:ext uri="{FF2B5EF4-FFF2-40B4-BE49-F238E27FC236}">
                <a16:creationId xmlns:a16="http://schemas.microsoft.com/office/drawing/2014/main" id="{3CEFA65D-608F-4612-92C9-6CBBA23D5B86}"/>
              </a:ext>
            </a:extLst>
          </p:cNvPr>
          <p:cNvSpPr/>
          <p:nvPr/>
        </p:nvSpPr>
        <p:spPr>
          <a:xfrm rot="21414225">
            <a:off x="3460385" y="3851758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67143" y="1689585"/>
            <a:ext cx="698732" cy="337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</a:p>
        </p:txBody>
      </p:sp>
      <p:cxnSp>
        <p:nvCxnSpPr>
          <p:cNvPr id="131" name="Elbow Connector 22">
            <a:extLst>
              <a:ext uri="{FF2B5EF4-FFF2-40B4-BE49-F238E27FC236}">
                <a16:creationId xmlns:a16="http://schemas.microsoft.com/office/drawing/2014/main" id="{1A9CC6B9-BB14-468A-B7A2-718B00C94E90}"/>
              </a:ext>
            </a:extLst>
          </p:cNvPr>
          <p:cNvCxnSpPr>
            <a:stCxn id="134" idx="4"/>
            <a:endCxn id="14" idx="0"/>
          </p:cNvCxnSpPr>
          <p:nvPr/>
        </p:nvCxnSpPr>
        <p:spPr bwMode="auto">
          <a:xfrm rot="16200000" flipH="1">
            <a:off x="4677638" y="750714"/>
            <a:ext cx="435186" cy="144255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Elbow Connector 22">
            <a:extLst>
              <a:ext uri="{FF2B5EF4-FFF2-40B4-BE49-F238E27FC236}">
                <a16:creationId xmlns:a16="http://schemas.microsoft.com/office/drawing/2014/main" id="{1DF74DB4-9357-49C5-A705-C08EF7397935}"/>
              </a:ext>
            </a:extLst>
          </p:cNvPr>
          <p:cNvCxnSpPr>
            <a:stCxn id="135" idx="4"/>
            <a:endCxn id="14" idx="0"/>
          </p:cNvCxnSpPr>
          <p:nvPr/>
        </p:nvCxnSpPr>
        <p:spPr bwMode="auto">
          <a:xfrm rot="16200000" flipH="1">
            <a:off x="4975290" y="1048366"/>
            <a:ext cx="439074" cy="843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Oval 13">
            <a:extLst>
              <a:ext uri="{FF2B5EF4-FFF2-40B4-BE49-F238E27FC236}">
                <a16:creationId xmlns:a16="http://schemas.microsoft.com/office/drawing/2014/main" id="{9CA00FC2-EE1B-424C-8599-77EEB2E9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015" y="1024984"/>
            <a:ext cx="547878" cy="22941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135" name="Oval 13">
            <a:extLst>
              <a:ext uri="{FF2B5EF4-FFF2-40B4-BE49-F238E27FC236}">
                <a16:creationId xmlns:a16="http://schemas.microsoft.com/office/drawing/2014/main" id="{DF07ED3A-EDEC-4890-9E43-51A0B7E5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71" y="1019951"/>
            <a:ext cx="550150" cy="23056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136" name="Oval 13">
            <a:extLst>
              <a:ext uri="{FF2B5EF4-FFF2-40B4-BE49-F238E27FC236}">
                <a16:creationId xmlns:a16="http://schemas.microsoft.com/office/drawing/2014/main" id="{CEEBCC5F-923F-4918-BB4C-2AD4A654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425" y="1019424"/>
            <a:ext cx="550148" cy="23056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37" name="Oval 13">
            <a:extLst>
              <a:ext uri="{FF2B5EF4-FFF2-40B4-BE49-F238E27FC236}">
                <a16:creationId xmlns:a16="http://schemas.microsoft.com/office/drawing/2014/main" id="{FCFB0EF0-F54A-4950-98DC-CF65320F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00" y="1015230"/>
            <a:ext cx="550150" cy="2305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dop</a:t>
            </a:r>
          </a:p>
        </p:txBody>
      </p:sp>
      <p:cxnSp>
        <p:nvCxnSpPr>
          <p:cNvPr id="142" name="Elbow Connector 22">
            <a:extLst>
              <a:ext uri="{FF2B5EF4-FFF2-40B4-BE49-F238E27FC236}">
                <a16:creationId xmlns:a16="http://schemas.microsoft.com/office/drawing/2014/main" id="{5F135DB5-A101-4D5E-9A61-FE9111987954}"/>
              </a:ext>
            </a:extLst>
          </p:cNvPr>
          <p:cNvCxnSpPr>
            <a:stCxn id="136" idx="4"/>
            <a:endCxn id="14" idx="0"/>
          </p:cNvCxnSpPr>
          <p:nvPr/>
        </p:nvCxnSpPr>
        <p:spPr bwMode="auto">
          <a:xfrm rot="16200000" flipH="1">
            <a:off x="5272204" y="1345280"/>
            <a:ext cx="439600" cy="2490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Elbow Connector 22">
            <a:extLst>
              <a:ext uri="{FF2B5EF4-FFF2-40B4-BE49-F238E27FC236}">
                <a16:creationId xmlns:a16="http://schemas.microsoft.com/office/drawing/2014/main" id="{67A15473-5788-431B-8191-8A81C470B714}"/>
              </a:ext>
            </a:extLst>
          </p:cNvPr>
          <p:cNvCxnSpPr>
            <a:stCxn id="137" idx="4"/>
            <a:endCxn id="14" idx="0"/>
          </p:cNvCxnSpPr>
          <p:nvPr/>
        </p:nvCxnSpPr>
        <p:spPr bwMode="auto">
          <a:xfrm rot="5400000">
            <a:off x="5569296" y="1293005"/>
            <a:ext cx="443793" cy="34936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Oval 13">
            <a:extLst>
              <a:ext uri="{FF2B5EF4-FFF2-40B4-BE49-F238E27FC236}">
                <a16:creationId xmlns:a16="http://schemas.microsoft.com/office/drawing/2014/main" id="{1822855D-4C12-442A-B64C-C5EA4C6B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630" y="1018067"/>
            <a:ext cx="550151" cy="232444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sp>
        <p:nvSpPr>
          <p:cNvPr id="149" name="Oval 13">
            <a:extLst>
              <a:ext uri="{FF2B5EF4-FFF2-40B4-BE49-F238E27FC236}">
                <a16:creationId xmlns:a16="http://schemas.microsoft.com/office/drawing/2014/main" id="{76B78C64-EDD2-4D3C-ACDA-6C99EF0CE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899" y="1015337"/>
            <a:ext cx="550153" cy="248710"/>
          </a:xfrm>
          <a:prstGeom prst="ellipse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</p:txBody>
      </p:sp>
      <p:cxnSp>
        <p:nvCxnSpPr>
          <p:cNvPr id="150" name="Elbow Connector 22">
            <a:extLst>
              <a:ext uri="{FF2B5EF4-FFF2-40B4-BE49-F238E27FC236}">
                <a16:creationId xmlns:a16="http://schemas.microsoft.com/office/drawing/2014/main" id="{41E5FBFF-C593-49C0-8235-D236D77AC32A}"/>
              </a:ext>
            </a:extLst>
          </p:cNvPr>
          <p:cNvCxnSpPr>
            <a:cxnSpLocks/>
            <a:stCxn id="148" idx="4"/>
            <a:endCxn id="14" idx="0"/>
          </p:cNvCxnSpPr>
          <p:nvPr/>
        </p:nvCxnSpPr>
        <p:spPr bwMode="auto">
          <a:xfrm rot="5400000">
            <a:off x="5868071" y="998950"/>
            <a:ext cx="439074" cy="9421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Elbow Connector 22">
            <a:extLst>
              <a:ext uri="{FF2B5EF4-FFF2-40B4-BE49-F238E27FC236}">
                <a16:creationId xmlns:a16="http://schemas.microsoft.com/office/drawing/2014/main" id="{F1DEDE7F-FD41-4DFE-A9B5-9E0CBDB49D83}"/>
              </a:ext>
            </a:extLst>
          </p:cNvPr>
          <p:cNvCxnSpPr>
            <a:cxnSpLocks/>
            <a:stCxn id="149" idx="4"/>
            <a:endCxn id="14" idx="0"/>
          </p:cNvCxnSpPr>
          <p:nvPr/>
        </p:nvCxnSpPr>
        <p:spPr bwMode="auto">
          <a:xfrm rot="5400000">
            <a:off x="6170974" y="709583"/>
            <a:ext cx="425538" cy="15344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7">
            <a:extLst>
              <a:ext uri="{FF2B5EF4-FFF2-40B4-BE49-F238E27FC236}">
                <a16:creationId xmlns:a16="http://schemas.microsoft.com/office/drawing/2014/main" id="{C0F98D87-F38C-403F-A205-5521263C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33" y="154986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Distributors</a:t>
            </a:r>
          </a:p>
        </p:txBody>
      </p:sp>
      <p:sp>
        <p:nvSpPr>
          <p:cNvPr id="157" name="Oval 13">
            <a:extLst>
              <a:ext uri="{FF2B5EF4-FFF2-40B4-BE49-F238E27FC236}">
                <a16:creationId xmlns:a16="http://schemas.microsoft.com/office/drawing/2014/main" id="{0B7CD8B8-1E9B-4743-8A1A-18C05DC3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554" y="1015587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</a:p>
        </p:txBody>
      </p:sp>
      <p:sp>
        <p:nvSpPr>
          <p:cNvPr id="158" name="Oval 13">
            <a:extLst>
              <a:ext uri="{FF2B5EF4-FFF2-40B4-BE49-F238E27FC236}">
                <a16:creationId xmlns:a16="http://schemas.microsoft.com/office/drawing/2014/main" id="{1A480B4B-7DF2-4F78-8803-87CA03D45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318" y="101558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</a:p>
        </p:txBody>
      </p:sp>
      <p:sp>
        <p:nvSpPr>
          <p:cNvPr id="159" name="Oval 13">
            <a:extLst>
              <a:ext uri="{FF2B5EF4-FFF2-40B4-BE49-F238E27FC236}">
                <a16:creationId xmlns:a16="http://schemas.microsoft.com/office/drawing/2014/main" id="{81A30475-1A1A-4298-9090-B7244BF4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82" y="101558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</a:p>
        </p:txBody>
      </p:sp>
      <p:sp>
        <p:nvSpPr>
          <p:cNvPr id="162" name="Oval 13">
            <a:extLst>
              <a:ext uri="{FF2B5EF4-FFF2-40B4-BE49-F238E27FC236}">
                <a16:creationId xmlns:a16="http://schemas.microsoft.com/office/drawing/2014/main" id="{28B6A4FD-AEEF-4BB8-8C88-C4F8640A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73" y="1260804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163" name="Oval 13">
            <a:extLst>
              <a:ext uri="{FF2B5EF4-FFF2-40B4-BE49-F238E27FC236}">
                <a16:creationId xmlns:a16="http://schemas.microsoft.com/office/drawing/2014/main" id="{7F0D47A9-9208-4C07-9E8B-FE38EC79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73" y="1557449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68" name="Oval 13">
            <a:extLst>
              <a:ext uri="{FF2B5EF4-FFF2-40B4-BE49-F238E27FC236}">
                <a16:creationId xmlns:a16="http://schemas.microsoft.com/office/drawing/2014/main" id="{4438B8D8-C3A0-44D2-BB56-06D70EE1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16" y="1573879"/>
            <a:ext cx="576822" cy="26555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tot_balance</a:t>
            </a:r>
          </a:p>
        </p:txBody>
      </p:sp>
      <p:cxnSp>
        <p:nvCxnSpPr>
          <p:cNvPr id="169" name="Elbow Connector 22">
            <a:extLst>
              <a:ext uri="{FF2B5EF4-FFF2-40B4-BE49-F238E27FC236}">
                <a16:creationId xmlns:a16="http://schemas.microsoft.com/office/drawing/2014/main" id="{403B413B-979D-4B50-ABB9-C373EC795531}"/>
              </a:ext>
            </a:extLst>
          </p:cNvPr>
          <p:cNvCxnSpPr>
            <a:stCxn id="157" idx="4"/>
            <a:endCxn id="156" idx="0"/>
          </p:cNvCxnSpPr>
          <p:nvPr/>
        </p:nvCxnSpPr>
        <p:spPr bwMode="auto">
          <a:xfrm rot="16200000" flipH="1">
            <a:off x="2394771" y="1210333"/>
            <a:ext cx="268723" cy="41033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Elbow Connector 22">
            <a:extLst>
              <a:ext uri="{FF2B5EF4-FFF2-40B4-BE49-F238E27FC236}">
                <a16:creationId xmlns:a16="http://schemas.microsoft.com/office/drawing/2014/main" id="{7BC69A19-49EE-4272-8ABA-2EFFE95DC429}"/>
              </a:ext>
            </a:extLst>
          </p:cNvPr>
          <p:cNvCxnSpPr>
            <a:stCxn id="158" idx="4"/>
            <a:endCxn id="156" idx="0"/>
          </p:cNvCxnSpPr>
          <p:nvPr/>
        </p:nvCxnSpPr>
        <p:spPr bwMode="auto">
          <a:xfrm rot="5400000">
            <a:off x="2697652" y="1317785"/>
            <a:ext cx="268724" cy="1954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Elbow Connector 22">
            <a:extLst>
              <a:ext uri="{FF2B5EF4-FFF2-40B4-BE49-F238E27FC236}">
                <a16:creationId xmlns:a16="http://schemas.microsoft.com/office/drawing/2014/main" id="{CC90DB87-ED2F-4F2E-81E2-23C282E96098}"/>
              </a:ext>
            </a:extLst>
          </p:cNvPr>
          <p:cNvCxnSpPr>
            <a:stCxn id="159" idx="4"/>
            <a:endCxn id="156" idx="0"/>
          </p:cNvCxnSpPr>
          <p:nvPr/>
        </p:nvCxnSpPr>
        <p:spPr bwMode="auto">
          <a:xfrm rot="5400000">
            <a:off x="3000534" y="1014903"/>
            <a:ext cx="268724" cy="80119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Oval 13">
            <a:extLst>
              <a:ext uri="{FF2B5EF4-FFF2-40B4-BE49-F238E27FC236}">
                <a16:creationId xmlns:a16="http://schemas.microsoft.com/office/drawing/2014/main" id="{7795774B-E414-4171-9574-8816BCFA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398" y="1856867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83" name="Oval 13">
            <a:extLst>
              <a:ext uri="{FF2B5EF4-FFF2-40B4-BE49-F238E27FC236}">
                <a16:creationId xmlns:a16="http://schemas.microsoft.com/office/drawing/2014/main" id="{EE95C7D5-3791-497D-AC9C-9CAD2E84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398" y="2150140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phno</a:t>
            </a:r>
          </a:p>
        </p:txBody>
      </p:sp>
      <p:cxnSp>
        <p:nvCxnSpPr>
          <p:cNvPr id="184" name="Elbow Connector 22">
            <a:extLst>
              <a:ext uri="{FF2B5EF4-FFF2-40B4-BE49-F238E27FC236}">
                <a16:creationId xmlns:a16="http://schemas.microsoft.com/office/drawing/2014/main" id="{D7852B5B-98B6-48C0-A2CD-026CCBDC02CE}"/>
              </a:ext>
            </a:extLst>
          </p:cNvPr>
          <p:cNvCxnSpPr>
            <a:stCxn id="162" idx="6"/>
            <a:endCxn id="156" idx="1"/>
          </p:cNvCxnSpPr>
          <p:nvPr/>
        </p:nvCxnSpPr>
        <p:spPr bwMode="auto">
          <a:xfrm>
            <a:off x="2187395" y="1393580"/>
            <a:ext cx="197538" cy="3135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Elbow Connector 22">
            <a:extLst>
              <a:ext uri="{FF2B5EF4-FFF2-40B4-BE49-F238E27FC236}">
                <a16:creationId xmlns:a16="http://schemas.microsoft.com/office/drawing/2014/main" id="{C4CB9EAF-964A-4674-82F7-55E737752E30}"/>
              </a:ext>
            </a:extLst>
          </p:cNvPr>
          <p:cNvCxnSpPr>
            <a:stCxn id="156" idx="3"/>
            <a:endCxn id="168" idx="2"/>
          </p:cNvCxnSpPr>
          <p:nvPr/>
        </p:nvCxnSpPr>
        <p:spPr bwMode="auto">
          <a:xfrm flipV="1">
            <a:off x="3083665" y="1706655"/>
            <a:ext cx="152451" cy="4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Elbow Connector 22">
            <a:extLst>
              <a:ext uri="{FF2B5EF4-FFF2-40B4-BE49-F238E27FC236}">
                <a16:creationId xmlns:a16="http://schemas.microsoft.com/office/drawing/2014/main" id="{5EFB4C92-BF9C-4110-8735-6CBAD8308C0C}"/>
              </a:ext>
            </a:extLst>
          </p:cNvPr>
          <p:cNvCxnSpPr>
            <a:stCxn id="163" idx="6"/>
            <a:endCxn id="156" idx="1"/>
          </p:cNvCxnSpPr>
          <p:nvPr/>
        </p:nvCxnSpPr>
        <p:spPr bwMode="auto">
          <a:xfrm>
            <a:off x="2187395" y="1690225"/>
            <a:ext cx="197538" cy="1689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Elbow Connector 22">
            <a:extLst>
              <a:ext uri="{FF2B5EF4-FFF2-40B4-BE49-F238E27FC236}">
                <a16:creationId xmlns:a16="http://schemas.microsoft.com/office/drawing/2014/main" id="{31E037D0-899D-44B5-945A-BE7A3E07656F}"/>
              </a:ext>
            </a:extLst>
          </p:cNvPr>
          <p:cNvCxnSpPr>
            <a:stCxn id="182" idx="6"/>
            <a:endCxn id="156" idx="1"/>
          </p:cNvCxnSpPr>
          <p:nvPr/>
        </p:nvCxnSpPr>
        <p:spPr bwMode="auto">
          <a:xfrm flipV="1">
            <a:off x="2187220" y="1707116"/>
            <a:ext cx="197713" cy="28252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Elbow Connector 22">
            <a:extLst>
              <a:ext uri="{FF2B5EF4-FFF2-40B4-BE49-F238E27FC236}">
                <a16:creationId xmlns:a16="http://schemas.microsoft.com/office/drawing/2014/main" id="{40E809B2-9755-44DA-B4C6-9F53B08601C7}"/>
              </a:ext>
            </a:extLst>
          </p:cNvPr>
          <p:cNvCxnSpPr>
            <a:stCxn id="183" idx="6"/>
            <a:endCxn id="156" idx="1"/>
          </p:cNvCxnSpPr>
          <p:nvPr/>
        </p:nvCxnSpPr>
        <p:spPr bwMode="auto">
          <a:xfrm flipV="1">
            <a:off x="2187220" y="1707116"/>
            <a:ext cx="197713" cy="5758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Rectangle 7">
            <a:extLst>
              <a:ext uri="{FF2B5EF4-FFF2-40B4-BE49-F238E27FC236}">
                <a16:creationId xmlns:a16="http://schemas.microsoft.com/office/drawing/2014/main" id="{99F8A4B3-23FC-4793-BF06-C541CA0C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922" y="2932918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212" name="Oval 13">
            <a:extLst>
              <a:ext uri="{FF2B5EF4-FFF2-40B4-BE49-F238E27FC236}">
                <a16:creationId xmlns:a16="http://schemas.microsoft.com/office/drawing/2014/main" id="{0AD81AF7-2C11-412D-A4B5-86747770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56" y="2519698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oid</a:t>
            </a:r>
          </a:p>
        </p:txBody>
      </p:sp>
      <p:sp>
        <p:nvSpPr>
          <p:cNvPr id="215" name="Oval 13">
            <a:extLst>
              <a:ext uri="{FF2B5EF4-FFF2-40B4-BE49-F238E27FC236}">
                <a16:creationId xmlns:a16="http://schemas.microsoft.com/office/drawing/2014/main" id="{466FB14E-98AD-4833-8A59-9ADD2D12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31" y="2823350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</p:txBody>
      </p:sp>
      <p:sp>
        <p:nvSpPr>
          <p:cNvPr id="217" name="Oval 13">
            <a:extLst>
              <a:ext uri="{FF2B5EF4-FFF2-40B4-BE49-F238E27FC236}">
                <a16:creationId xmlns:a16="http://schemas.microsoft.com/office/drawing/2014/main" id="{7F7DFD9F-C70A-4E51-952C-5D868EE80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31" y="3119995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</a:p>
        </p:txBody>
      </p:sp>
      <p:cxnSp>
        <p:nvCxnSpPr>
          <p:cNvPr id="219" name="Elbow Connector 22">
            <a:extLst>
              <a:ext uri="{FF2B5EF4-FFF2-40B4-BE49-F238E27FC236}">
                <a16:creationId xmlns:a16="http://schemas.microsoft.com/office/drawing/2014/main" id="{378C7170-935C-4CD4-AA1D-F95C9EFCACDA}"/>
              </a:ext>
            </a:extLst>
          </p:cNvPr>
          <p:cNvCxnSpPr>
            <a:stCxn id="212" idx="6"/>
            <a:endCxn id="211" idx="1"/>
          </p:cNvCxnSpPr>
          <p:nvPr/>
        </p:nvCxnSpPr>
        <p:spPr bwMode="auto">
          <a:xfrm>
            <a:off x="2192878" y="2652474"/>
            <a:ext cx="193044" cy="43769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Oval 13">
            <a:extLst>
              <a:ext uri="{FF2B5EF4-FFF2-40B4-BE49-F238E27FC236}">
                <a16:creationId xmlns:a16="http://schemas.microsoft.com/office/drawing/2014/main" id="{FABB874E-5DC3-4FBA-BF9F-D9F2CEEC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56" y="3419413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shcost</a:t>
            </a:r>
          </a:p>
        </p:txBody>
      </p:sp>
      <p:sp>
        <p:nvSpPr>
          <p:cNvPr id="223" name="Oval 13">
            <a:extLst>
              <a:ext uri="{FF2B5EF4-FFF2-40B4-BE49-F238E27FC236}">
                <a16:creationId xmlns:a16="http://schemas.microsoft.com/office/drawing/2014/main" id="{1B8AE956-5A63-4316-A568-D79CB65B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56" y="371268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odate</a:t>
            </a:r>
          </a:p>
        </p:txBody>
      </p:sp>
      <p:cxnSp>
        <p:nvCxnSpPr>
          <p:cNvPr id="285" name="Elbow Connector 22">
            <a:extLst>
              <a:ext uri="{FF2B5EF4-FFF2-40B4-BE49-F238E27FC236}">
                <a16:creationId xmlns:a16="http://schemas.microsoft.com/office/drawing/2014/main" id="{0A09FCAA-3BE7-4042-A595-282C16FD07AE}"/>
              </a:ext>
            </a:extLst>
          </p:cNvPr>
          <p:cNvCxnSpPr>
            <a:stCxn id="215" idx="6"/>
            <a:endCxn id="211" idx="1"/>
          </p:cNvCxnSpPr>
          <p:nvPr/>
        </p:nvCxnSpPr>
        <p:spPr bwMode="auto">
          <a:xfrm>
            <a:off x="2193053" y="2956126"/>
            <a:ext cx="192869" cy="13404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" name="Elbow Connector 22">
            <a:extLst>
              <a:ext uri="{FF2B5EF4-FFF2-40B4-BE49-F238E27FC236}">
                <a16:creationId xmlns:a16="http://schemas.microsoft.com/office/drawing/2014/main" id="{2B6D4EA8-59A7-4778-A311-085420931F2D}"/>
              </a:ext>
            </a:extLst>
          </p:cNvPr>
          <p:cNvCxnSpPr>
            <a:stCxn id="217" idx="6"/>
            <a:endCxn id="211" idx="1"/>
          </p:cNvCxnSpPr>
          <p:nvPr/>
        </p:nvCxnSpPr>
        <p:spPr bwMode="auto">
          <a:xfrm flipV="1">
            <a:off x="2193053" y="3090172"/>
            <a:ext cx="192869" cy="1625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8" name="Elbow Connector 22">
            <a:extLst>
              <a:ext uri="{FF2B5EF4-FFF2-40B4-BE49-F238E27FC236}">
                <a16:creationId xmlns:a16="http://schemas.microsoft.com/office/drawing/2014/main" id="{6B160E15-95E3-4F65-9100-D1B24FF4BCB8}"/>
              </a:ext>
            </a:extLst>
          </p:cNvPr>
          <p:cNvCxnSpPr>
            <a:stCxn id="222" idx="6"/>
            <a:endCxn id="211" idx="1"/>
          </p:cNvCxnSpPr>
          <p:nvPr/>
        </p:nvCxnSpPr>
        <p:spPr bwMode="auto">
          <a:xfrm flipV="1">
            <a:off x="2192878" y="3090172"/>
            <a:ext cx="193044" cy="4620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9" name="Elbow Connector 22">
            <a:extLst>
              <a:ext uri="{FF2B5EF4-FFF2-40B4-BE49-F238E27FC236}">
                <a16:creationId xmlns:a16="http://schemas.microsoft.com/office/drawing/2014/main" id="{8425CCE4-E7B7-4DE7-9C88-F4031A6FD351}"/>
              </a:ext>
            </a:extLst>
          </p:cNvPr>
          <p:cNvCxnSpPr>
            <a:stCxn id="223" idx="6"/>
            <a:endCxn id="211" idx="1"/>
          </p:cNvCxnSpPr>
          <p:nvPr/>
        </p:nvCxnSpPr>
        <p:spPr bwMode="auto">
          <a:xfrm flipV="1">
            <a:off x="2192878" y="3090172"/>
            <a:ext cx="193044" cy="75529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" name="Rectangle 7">
            <a:extLst>
              <a:ext uri="{FF2B5EF4-FFF2-40B4-BE49-F238E27FC236}">
                <a16:creationId xmlns:a16="http://schemas.microsoft.com/office/drawing/2014/main" id="{BB4CD883-C8B3-4A9F-8BB1-8BC30E45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852" y="2832369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Periodic</a:t>
            </a:r>
          </a:p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Publication</a:t>
            </a:r>
          </a:p>
        </p:txBody>
      </p:sp>
      <p:sp>
        <p:nvSpPr>
          <p:cNvPr id="318" name="Oval 13">
            <a:extLst>
              <a:ext uri="{FF2B5EF4-FFF2-40B4-BE49-F238E27FC236}">
                <a16:creationId xmlns:a16="http://schemas.microsoft.com/office/drawing/2014/main" id="{D5664523-0B45-415B-A8F2-4697CA78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860" y="2589484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periodicity</a:t>
            </a:r>
          </a:p>
        </p:txBody>
      </p:sp>
      <p:sp>
        <p:nvSpPr>
          <p:cNvPr id="319" name="Oval 13">
            <a:extLst>
              <a:ext uri="{FF2B5EF4-FFF2-40B4-BE49-F238E27FC236}">
                <a16:creationId xmlns:a16="http://schemas.microsoft.com/office/drawing/2014/main" id="{5459A412-0872-416F-A2D7-7CC6464C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35" y="2893136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pptype</a:t>
            </a:r>
          </a:p>
        </p:txBody>
      </p:sp>
      <p:sp>
        <p:nvSpPr>
          <p:cNvPr id="320" name="Oval 13">
            <a:extLst>
              <a:ext uri="{FF2B5EF4-FFF2-40B4-BE49-F238E27FC236}">
                <a16:creationId xmlns:a16="http://schemas.microsoft.com/office/drawing/2014/main" id="{539E3C72-55A6-4E8C-838D-79D92A5A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35" y="318978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</a:p>
        </p:txBody>
      </p:sp>
      <p:cxnSp>
        <p:nvCxnSpPr>
          <p:cNvPr id="321" name="Elbow Connector 22">
            <a:extLst>
              <a:ext uri="{FF2B5EF4-FFF2-40B4-BE49-F238E27FC236}">
                <a16:creationId xmlns:a16="http://schemas.microsoft.com/office/drawing/2014/main" id="{AF26224F-E1D1-4552-8ECA-4A053EEEB0C0}"/>
              </a:ext>
            </a:extLst>
          </p:cNvPr>
          <p:cNvCxnSpPr>
            <a:stCxn id="318" idx="6"/>
            <a:endCxn id="317" idx="1"/>
          </p:cNvCxnSpPr>
          <p:nvPr/>
        </p:nvCxnSpPr>
        <p:spPr bwMode="auto">
          <a:xfrm>
            <a:off x="4594682" y="2722260"/>
            <a:ext cx="198170" cy="267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Elbow Connector 22">
            <a:extLst>
              <a:ext uri="{FF2B5EF4-FFF2-40B4-BE49-F238E27FC236}">
                <a16:creationId xmlns:a16="http://schemas.microsoft.com/office/drawing/2014/main" id="{D2429F77-AD55-4DEE-98D5-D4692504A7DA}"/>
              </a:ext>
            </a:extLst>
          </p:cNvPr>
          <p:cNvCxnSpPr>
            <a:stCxn id="319" idx="6"/>
            <a:endCxn id="317" idx="1"/>
          </p:cNvCxnSpPr>
          <p:nvPr/>
        </p:nvCxnSpPr>
        <p:spPr bwMode="auto">
          <a:xfrm flipV="1">
            <a:off x="4594857" y="2989623"/>
            <a:ext cx="197995" cy="362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Elbow Connector 22">
            <a:extLst>
              <a:ext uri="{FF2B5EF4-FFF2-40B4-BE49-F238E27FC236}">
                <a16:creationId xmlns:a16="http://schemas.microsoft.com/office/drawing/2014/main" id="{27829236-34BF-413C-B1E8-FE0FDF88BA19}"/>
              </a:ext>
            </a:extLst>
          </p:cNvPr>
          <p:cNvCxnSpPr>
            <a:stCxn id="320" idx="6"/>
            <a:endCxn id="317" idx="1"/>
          </p:cNvCxnSpPr>
          <p:nvPr/>
        </p:nvCxnSpPr>
        <p:spPr bwMode="auto">
          <a:xfrm flipV="1">
            <a:off x="4594857" y="2989623"/>
            <a:ext cx="197995" cy="33293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" name="Rectangle 7">
            <a:extLst>
              <a:ext uri="{FF2B5EF4-FFF2-40B4-BE49-F238E27FC236}">
                <a16:creationId xmlns:a16="http://schemas.microsoft.com/office/drawing/2014/main" id="{EE78264A-0917-45F0-97C2-1A10D7CD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793" y="353126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Oval 13">
            <a:extLst>
              <a:ext uri="{FF2B5EF4-FFF2-40B4-BE49-F238E27FC236}">
                <a16:creationId xmlns:a16="http://schemas.microsoft.com/office/drawing/2014/main" id="{E7045619-6460-4CF9-A7F9-C3F80A0E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893" y="3136335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</a:p>
        </p:txBody>
      </p:sp>
      <p:cxnSp>
        <p:nvCxnSpPr>
          <p:cNvPr id="332" name="Elbow Connector 22">
            <a:extLst>
              <a:ext uri="{FF2B5EF4-FFF2-40B4-BE49-F238E27FC236}">
                <a16:creationId xmlns:a16="http://schemas.microsoft.com/office/drawing/2014/main" id="{BA9C2D75-7837-4C20-B44B-D1A1A800DE3B}"/>
              </a:ext>
            </a:extLst>
          </p:cNvPr>
          <p:cNvCxnSpPr>
            <a:stCxn id="329" idx="4"/>
            <a:endCxn id="328" idx="0"/>
          </p:cNvCxnSpPr>
          <p:nvPr/>
        </p:nvCxnSpPr>
        <p:spPr bwMode="auto">
          <a:xfrm>
            <a:off x="3517304" y="3401887"/>
            <a:ext cx="6855" cy="129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5" name="Rectangle 7">
            <a:extLst>
              <a:ext uri="{FF2B5EF4-FFF2-40B4-BE49-F238E27FC236}">
                <a16:creationId xmlns:a16="http://schemas.microsoft.com/office/drawing/2014/main" id="{860AC555-B92F-428A-823C-E5FFC579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196" y="3568632"/>
            <a:ext cx="607925" cy="233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336" name="Diamond 335">
            <a:extLst>
              <a:ext uri="{FF2B5EF4-FFF2-40B4-BE49-F238E27FC236}">
                <a16:creationId xmlns:a16="http://schemas.microsoft.com/office/drawing/2014/main" id="{0926612B-3CA6-42BE-A79E-DC90F02067CD}"/>
              </a:ext>
            </a:extLst>
          </p:cNvPr>
          <p:cNvSpPr/>
          <p:nvPr/>
        </p:nvSpPr>
        <p:spPr bwMode="auto">
          <a:xfrm>
            <a:off x="4266182" y="3429000"/>
            <a:ext cx="713703" cy="51903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Diamond 336">
            <a:extLst>
              <a:ext uri="{FF2B5EF4-FFF2-40B4-BE49-F238E27FC236}">
                <a16:creationId xmlns:a16="http://schemas.microsoft.com/office/drawing/2014/main" id="{FFE4DCA6-2E08-4555-AD7C-916D527D1463}"/>
              </a:ext>
            </a:extLst>
          </p:cNvPr>
          <p:cNvSpPr/>
          <p:nvPr/>
        </p:nvSpPr>
        <p:spPr bwMode="auto">
          <a:xfrm>
            <a:off x="4333183" y="3483782"/>
            <a:ext cx="581077" cy="40946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 err="1">
                <a:latin typeface="Arial" panose="020B0604020202020204" pitchFamily="34" charset="0"/>
                <a:cs typeface="Arial" panose="020B0604020202020204" pitchFamily="34" charset="0"/>
              </a:rPr>
              <a:t>hasIssue</a:t>
            </a:r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Diamond 337">
            <a:extLst>
              <a:ext uri="{FF2B5EF4-FFF2-40B4-BE49-F238E27FC236}">
                <a16:creationId xmlns:a16="http://schemas.microsoft.com/office/drawing/2014/main" id="{CBB80B05-F247-4E31-BA7A-073D686471CA}"/>
              </a:ext>
            </a:extLst>
          </p:cNvPr>
          <p:cNvSpPr/>
          <p:nvPr/>
        </p:nvSpPr>
        <p:spPr bwMode="auto">
          <a:xfrm>
            <a:off x="2443760" y="2178211"/>
            <a:ext cx="581077" cy="40946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</a:p>
        </p:txBody>
      </p:sp>
      <p:sp>
        <p:nvSpPr>
          <p:cNvPr id="339" name="Diamond 338">
            <a:extLst>
              <a:ext uri="{FF2B5EF4-FFF2-40B4-BE49-F238E27FC236}">
                <a16:creationId xmlns:a16="http://schemas.microsoft.com/office/drawing/2014/main" id="{B7444F7D-54CE-43F1-B4F0-136A23C97735}"/>
              </a:ext>
            </a:extLst>
          </p:cNvPr>
          <p:cNvSpPr/>
          <p:nvPr/>
        </p:nvSpPr>
        <p:spPr bwMode="auto">
          <a:xfrm>
            <a:off x="3570296" y="2094009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consist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</p:txBody>
      </p: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8A0768BD-0E0B-414D-8CBB-400A511913C2}"/>
              </a:ext>
            </a:extLst>
          </p:cNvPr>
          <p:cNvSpPr/>
          <p:nvPr/>
        </p:nvSpPr>
        <p:spPr bwMode="auto">
          <a:xfrm>
            <a:off x="4934441" y="2320886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342" name="Elbow Connector 22">
            <a:extLst>
              <a:ext uri="{FF2B5EF4-FFF2-40B4-BE49-F238E27FC236}">
                <a16:creationId xmlns:a16="http://schemas.microsoft.com/office/drawing/2014/main" id="{DC7E4E63-21CA-4CF9-9495-E65B9C42DE40}"/>
              </a:ext>
            </a:extLst>
          </p:cNvPr>
          <p:cNvCxnSpPr>
            <a:stCxn id="14" idx="2"/>
            <a:endCxn id="341" idx="0"/>
          </p:cNvCxnSpPr>
          <p:nvPr/>
        </p:nvCxnSpPr>
        <p:spPr bwMode="auto">
          <a:xfrm flipH="1">
            <a:off x="5138295" y="2027144"/>
            <a:ext cx="478214" cy="2937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Elbow Connector 22">
            <a:extLst>
              <a:ext uri="{FF2B5EF4-FFF2-40B4-BE49-F238E27FC236}">
                <a16:creationId xmlns:a16="http://schemas.microsoft.com/office/drawing/2014/main" id="{44E4EB40-597F-4B18-8244-2EEFA292183B}"/>
              </a:ext>
            </a:extLst>
          </p:cNvPr>
          <p:cNvCxnSpPr>
            <a:stCxn id="341" idx="3"/>
            <a:endCxn id="317" idx="0"/>
          </p:cNvCxnSpPr>
          <p:nvPr/>
        </p:nvCxnSpPr>
        <p:spPr bwMode="auto">
          <a:xfrm>
            <a:off x="5138295" y="2660581"/>
            <a:ext cx="3923" cy="1717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4" name="Elbow Connector 22">
            <a:extLst>
              <a:ext uri="{FF2B5EF4-FFF2-40B4-BE49-F238E27FC236}">
                <a16:creationId xmlns:a16="http://schemas.microsoft.com/office/drawing/2014/main" id="{62183011-4001-4F43-AF45-47EC7B5BA254}"/>
              </a:ext>
            </a:extLst>
          </p:cNvPr>
          <p:cNvCxnSpPr>
            <a:stCxn id="336" idx="1"/>
            <a:endCxn id="328" idx="3"/>
          </p:cNvCxnSpPr>
          <p:nvPr/>
        </p:nvCxnSpPr>
        <p:spPr bwMode="auto">
          <a:xfrm flipH="1">
            <a:off x="3873525" y="3688516"/>
            <a:ext cx="3926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" name="Elbow Connector 22">
            <a:extLst>
              <a:ext uri="{FF2B5EF4-FFF2-40B4-BE49-F238E27FC236}">
                <a16:creationId xmlns:a16="http://schemas.microsoft.com/office/drawing/2014/main" id="{EA2E77ED-BC85-462D-A6E3-2B32E3B7C956}"/>
              </a:ext>
            </a:extLst>
          </p:cNvPr>
          <p:cNvCxnSpPr>
            <a:stCxn id="336" idx="3"/>
            <a:endCxn id="317" idx="2"/>
          </p:cNvCxnSpPr>
          <p:nvPr/>
        </p:nvCxnSpPr>
        <p:spPr bwMode="auto">
          <a:xfrm flipV="1">
            <a:off x="4979885" y="3146876"/>
            <a:ext cx="162333" cy="54164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6" name="Diamond 385">
            <a:extLst>
              <a:ext uri="{FF2B5EF4-FFF2-40B4-BE49-F238E27FC236}">
                <a16:creationId xmlns:a16="http://schemas.microsoft.com/office/drawing/2014/main" id="{3EE363AC-4B61-44DE-9420-3860D3FD10C4}"/>
              </a:ext>
            </a:extLst>
          </p:cNvPr>
          <p:cNvSpPr/>
          <p:nvPr/>
        </p:nvSpPr>
        <p:spPr bwMode="auto">
          <a:xfrm>
            <a:off x="6150370" y="1775648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13604516-D0DF-45F2-8EF2-AC47EFEB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444" y="2820872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E4A541F5-9C25-4145-956D-CEEAFCB0D995}"/>
              </a:ext>
            </a:extLst>
          </p:cNvPr>
          <p:cNvSpPr/>
          <p:nvPr/>
        </p:nvSpPr>
        <p:spPr bwMode="auto">
          <a:xfrm>
            <a:off x="5876956" y="2320886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17" name="Elbow Connector 22">
            <a:extLst>
              <a:ext uri="{FF2B5EF4-FFF2-40B4-BE49-F238E27FC236}">
                <a16:creationId xmlns:a16="http://schemas.microsoft.com/office/drawing/2014/main" id="{A236A3C2-F022-45FD-ADCC-8EFBEE268572}"/>
              </a:ext>
            </a:extLst>
          </p:cNvPr>
          <p:cNvCxnSpPr>
            <a:stCxn id="14" idx="2"/>
            <a:endCxn id="116" idx="0"/>
          </p:cNvCxnSpPr>
          <p:nvPr/>
        </p:nvCxnSpPr>
        <p:spPr bwMode="auto">
          <a:xfrm>
            <a:off x="5616509" y="2027144"/>
            <a:ext cx="464301" cy="2937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Elbow Connector 22">
            <a:extLst>
              <a:ext uri="{FF2B5EF4-FFF2-40B4-BE49-F238E27FC236}">
                <a16:creationId xmlns:a16="http://schemas.microsoft.com/office/drawing/2014/main" id="{90AF2324-E9D5-47D0-B4D6-3B2ADC7898D1}"/>
              </a:ext>
            </a:extLst>
          </p:cNvPr>
          <p:cNvCxnSpPr>
            <a:stCxn id="116" idx="3"/>
            <a:endCxn id="102" idx="0"/>
          </p:cNvCxnSpPr>
          <p:nvPr/>
        </p:nvCxnSpPr>
        <p:spPr bwMode="auto">
          <a:xfrm>
            <a:off x="6080810" y="2660581"/>
            <a:ext cx="0" cy="1602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Elbow Connector 22">
            <a:extLst>
              <a:ext uri="{FF2B5EF4-FFF2-40B4-BE49-F238E27FC236}">
                <a16:creationId xmlns:a16="http://schemas.microsoft.com/office/drawing/2014/main" id="{22460412-3254-4E76-8E7F-8EA0C0683712}"/>
              </a:ext>
            </a:extLst>
          </p:cNvPr>
          <p:cNvCxnSpPr>
            <a:cxnSpLocks/>
            <a:stCxn id="338" idx="2"/>
            <a:endCxn id="211" idx="0"/>
          </p:cNvCxnSpPr>
          <p:nvPr/>
        </p:nvCxnSpPr>
        <p:spPr bwMode="auto">
          <a:xfrm>
            <a:off x="2734299" y="2587678"/>
            <a:ext cx="989" cy="3452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Elbow Connector 22">
            <a:extLst>
              <a:ext uri="{FF2B5EF4-FFF2-40B4-BE49-F238E27FC236}">
                <a16:creationId xmlns:a16="http://schemas.microsoft.com/office/drawing/2014/main" id="{8E287C9E-85C5-44FD-80B6-94F3530A5EED}"/>
              </a:ext>
            </a:extLst>
          </p:cNvPr>
          <p:cNvCxnSpPr>
            <a:stCxn id="156" idx="2"/>
            <a:endCxn id="338" idx="0"/>
          </p:cNvCxnSpPr>
          <p:nvPr/>
        </p:nvCxnSpPr>
        <p:spPr bwMode="auto">
          <a:xfrm>
            <a:off x="2734299" y="1864369"/>
            <a:ext cx="0" cy="31384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Elbow Connector 22">
            <a:extLst>
              <a:ext uri="{FF2B5EF4-FFF2-40B4-BE49-F238E27FC236}">
                <a16:creationId xmlns:a16="http://schemas.microsoft.com/office/drawing/2014/main" id="{0775CA77-9AC4-438D-86D1-026B70E911A0}"/>
              </a:ext>
            </a:extLst>
          </p:cNvPr>
          <p:cNvCxnSpPr>
            <a:stCxn id="339" idx="1"/>
            <a:endCxn id="211" idx="3"/>
          </p:cNvCxnSpPr>
          <p:nvPr/>
        </p:nvCxnSpPr>
        <p:spPr bwMode="auto">
          <a:xfrm flipH="1">
            <a:off x="3084654" y="2324570"/>
            <a:ext cx="485642" cy="7656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Elbow Connector 22">
            <a:extLst>
              <a:ext uri="{FF2B5EF4-FFF2-40B4-BE49-F238E27FC236}">
                <a16:creationId xmlns:a16="http://schemas.microsoft.com/office/drawing/2014/main" id="{7795C428-206B-4814-BD6C-C363BCC3A95D}"/>
              </a:ext>
            </a:extLst>
          </p:cNvPr>
          <p:cNvCxnSpPr>
            <a:stCxn id="14" idx="1"/>
            <a:endCxn id="339" idx="3"/>
          </p:cNvCxnSpPr>
          <p:nvPr/>
        </p:nvCxnSpPr>
        <p:spPr bwMode="auto">
          <a:xfrm flipH="1">
            <a:off x="4189301" y="1858365"/>
            <a:ext cx="1077842" cy="46620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Elbow Connector 22">
            <a:extLst>
              <a:ext uri="{FF2B5EF4-FFF2-40B4-BE49-F238E27FC236}">
                <a16:creationId xmlns:a16="http://schemas.microsoft.com/office/drawing/2014/main" id="{62D2433B-3FE4-495C-A34B-A0928D29567B}"/>
              </a:ext>
            </a:extLst>
          </p:cNvPr>
          <p:cNvCxnSpPr>
            <a:stCxn id="14" idx="3"/>
            <a:endCxn id="386" idx="1"/>
          </p:cNvCxnSpPr>
          <p:nvPr/>
        </p:nvCxnSpPr>
        <p:spPr bwMode="auto">
          <a:xfrm>
            <a:off x="5965875" y="1858365"/>
            <a:ext cx="184495" cy="1478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Elbow Connector 22">
            <a:extLst>
              <a:ext uri="{FF2B5EF4-FFF2-40B4-BE49-F238E27FC236}">
                <a16:creationId xmlns:a16="http://schemas.microsoft.com/office/drawing/2014/main" id="{283D8256-99A3-4471-BAD3-1F2EC595C4FE}"/>
              </a:ext>
            </a:extLst>
          </p:cNvPr>
          <p:cNvCxnSpPr>
            <a:stCxn id="386" idx="3"/>
            <a:endCxn id="173" idx="1"/>
          </p:cNvCxnSpPr>
          <p:nvPr/>
        </p:nvCxnSpPr>
        <p:spPr bwMode="auto">
          <a:xfrm flipV="1">
            <a:off x="6769375" y="2001861"/>
            <a:ext cx="160471" cy="4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Rectangle 7">
            <a:extLst>
              <a:ext uri="{FF2B5EF4-FFF2-40B4-BE49-F238E27FC236}">
                <a16:creationId xmlns:a16="http://schemas.microsoft.com/office/drawing/2014/main" id="{DB47A5F2-3317-47FA-91F0-9BAF87B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846" y="1844607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cxnSp>
        <p:nvCxnSpPr>
          <p:cNvPr id="177" name="Elbow Connector 22">
            <a:extLst>
              <a:ext uri="{FF2B5EF4-FFF2-40B4-BE49-F238E27FC236}">
                <a16:creationId xmlns:a16="http://schemas.microsoft.com/office/drawing/2014/main" id="{F9FEBCC3-F449-4EE3-9302-78101F64CF80}"/>
              </a:ext>
            </a:extLst>
          </p:cNvPr>
          <p:cNvCxnSpPr>
            <a:stCxn id="173" idx="3"/>
            <a:endCxn id="178" idx="2"/>
          </p:cNvCxnSpPr>
          <p:nvPr/>
        </p:nvCxnSpPr>
        <p:spPr bwMode="auto">
          <a:xfrm flipV="1">
            <a:off x="7628578" y="1997713"/>
            <a:ext cx="205127" cy="41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Oval 13">
            <a:extLst>
              <a:ext uri="{FF2B5EF4-FFF2-40B4-BE49-F238E27FC236}">
                <a16:creationId xmlns:a16="http://schemas.microsoft.com/office/drawing/2014/main" id="{369AC879-D5C3-4D44-97D7-432D73EC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05" y="1864937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tname</a:t>
            </a:r>
          </a:p>
        </p:txBody>
      </p:sp>
      <p:sp>
        <p:nvSpPr>
          <p:cNvPr id="185" name="Rectangle 7">
            <a:extLst>
              <a:ext uri="{FF2B5EF4-FFF2-40B4-BE49-F238E27FC236}">
                <a16:creationId xmlns:a16="http://schemas.microsoft.com/office/drawing/2014/main" id="{BA3B0E0B-6558-4B3D-94CA-4976035B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761" y="3420344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</a:p>
        </p:txBody>
      </p:sp>
      <p:sp>
        <p:nvSpPr>
          <p:cNvPr id="252" name="Diamond 251">
            <a:extLst>
              <a:ext uri="{FF2B5EF4-FFF2-40B4-BE49-F238E27FC236}">
                <a16:creationId xmlns:a16="http://schemas.microsoft.com/office/drawing/2014/main" id="{74BDE580-51FD-47DF-8157-F3B4540A4949}"/>
              </a:ext>
            </a:extLst>
          </p:cNvPr>
          <p:cNvSpPr/>
          <p:nvPr/>
        </p:nvSpPr>
        <p:spPr bwMode="auto">
          <a:xfrm>
            <a:off x="6696995" y="2749692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writeB</a:t>
            </a:r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89CF6E5F-E21A-4A07-AEF6-856512E20A70}"/>
              </a:ext>
            </a:extLst>
          </p:cNvPr>
          <p:cNvCxnSpPr>
            <a:stCxn id="252" idx="3"/>
            <a:endCxn id="185" idx="0"/>
          </p:cNvCxnSpPr>
          <p:nvPr/>
        </p:nvCxnSpPr>
        <p:spPr bwMode="auto">
          <a:xfrm>
            <a:off x="7316000" y="2980253"/>
            <a:ext cx="205127" cy="44009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Elbow Connector 22">
            <a:extLst>
              <a:ext uri="{FF2B5EF4-FFF2-40B4-BE49-F238E27FC236}">
                <a16:creationId xmlns:a16="http://schemas.microsoft.com/office/drawing/2014/main" id="{F989CDF8-3798-4897-B781-8CFE3AD37C8C}"/>
              </a:ext>
            </a:extLst>
          </p:cNvPr>
          <p:cNvCxnSpPr>
            <a:stCxn id="102" idx="3"/>
            <a:endCxn id="252" idx="1"/>
          </p:cNvCxnSpPr>
          <p:nvPr/>
        </p:nvCxnSpPr>
        <p:spPr bwMode="auto">
          <a:xfrm>
            <a:off x="6430176" y="2978126"/>
            <a:ext cx="266819" cy="212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" name="Oval 13">
            <a:extLst>
              <a:ext uri="{FF2B5EF4-FFF2-40B4-BE49-F238E27FC236}">
                <a16:creationId xmlns:a16="http://schemas.microsoft.com/office/drawing/2014/main" id="{2D7C4D77-E239-4036-9BB2-FFD39A4A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167" y="3244734"/>
            <a:ext cx="536170" cy="20193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ISBN</a:t>
            </a:r>
          </a:p>
        </p:txBody>
      </p:sp>
      <p:cxnSp>
        <p:nvCxnSpPr>
          <p:cNvPr id="362" name="Elbow Connector 22">
            <a:extLst>
              <a:ext uri="{FF2B5EF4-FFF2-40B4-BE49-F238E27FC236}">
                <a16:creationId xmlns:a16="http://schemas.microsoft.com/office/drawing/2014/main" id="{1771C6BC-E555-4B3A-9D16-5CCD746FDE2E}"/>
              </a:ext>
            </a:extLst>
          </p:cNvPr>
          <p:cNvCxnSpPr>
            <a:endCxn id="358" idx="0"/>
          </p:cNvCxnSpPr>
          <p:nvPr/>
        </p:nvCxnSpPr>
        <p:spPr bwMode="auto">
          <a:xfrm>
            <a:off x="5952986" y="3127687"/>
            <a:ext cx="1266" cy="11704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6" name="Arc 485">
            <a:extLst>
              <a:ext uri="{FF2B5EF4-FFF2-40B4-BE49-F238E27FC236}">
                <a16:creationId xmlns:a16="http://schemas.microsoft.com/office/drawing/2014/main" id="{14752813-7B5A-435B-BFDB-88ADAFF7DF27}"/>
              </a:ext>
            </a:extLst>
          </p:cNvPr>
          <p:cNvSpPr/>
          <p:nvPr/>
        </p:nvSpPr>
        <p:spPr>
          <a:xfrm>
            <a:off x="5080142" y="3156090"/>
            <a:ext cx="124149" cy="116543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Arc 487">
            <a:extLst>
              <a:ext uri="{FF2B5EF4-FFF2-40B4-BE49-F238E27FC236}">
                <a16:creationId xmlns:a16="http://schemas.microsoft.com/office/drawing/2014/main" id="{3A3557D5-3F32-4E6E-943E-F5D5784B7638}"/>
              </a:ext>
            </a:extLst>
          </p:cNvPr>
          <p:cNvSpPr/>
          <p:nvPr/>
        </p:nvSpPr>
        <p:spPr>
          <a:xfrm rot="3652888">
            <a:off x="5142216" y="1828540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Arc 488">
            <a:extLst>
              <a:ext uri="{FF2B5EF4-FFF2-40B4-BE49-F238E27FC236}">
                <a16:creationId xmlns:a16="http://schemas.microsoft.com/office/drawing/2014/main" id="{B19C448D-A798-416A-973F-C74757408401}"/>
              </a:ext>
            </a:extLst>
          </p:cNvPr>
          <p:cNvSpPr/>
          <p:nvPr/>
        </p:nvSpPr>
        <p:spPr>
          <a:xfrm>
            <a:off x="2672224" y="1869863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Diamond 550">
            <a:extLst>
              <a:ext uri="{FF2B5EF4-FFF2-40B4-BE49-F238E27FC236}">
                <a16:creationId xmlns:a16="http://schemas.microsoft.com/office/drawing/2014/main" id="{2EC51FCB-0EEE-4B33-B1A6-D992E9FB6020}"/>
              </a:ext>
            </a:extLst>
          </p:cNvPr>
          <p:cNvSpPr/>
          <p:nvPr/>
        </p:nvSpPr>
        <p:spPr bwMode="auto">
          <a:xfrm>
            <a:off x="6310841" y="3824620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writeA</a:t>
            </a:r>
          </a:p>
        </p:txBody>
      </p:sp>
      <p:cxnSp>
        <p:nvCxnSpPr>
          <p:cNvPr id="552" name="Elbow Connector 22">
            <a:extLst>
              <a:ext uri="{FF2B5EF4-FFF2-40B4-BE49-F238E27FC236}">
                <a16:creationId xmlns:a16="http://schemas.microsoft.com/office/drawing/2014/main" id="{EE79A32A-6CB6-422C-90D8-33E429D8277A}"/>
              </a:ext>
            </a:extLst>
          </p:cNvPr>
          <p:cNvCxnSpPr>
            <a:cxnSpLocks/>
            <a:stCxn id="551" idx="1"/>
            <a:endCxn id="220" idx="3"/>
          </p:cNvCxnSpPr>
          <p:nvPr/>
        </p:nvCxnSpPr>
        <p:spPr bwMode="auto">
          <a:xfrm flipH="1">
            <a:off x="5789717" y="4055181"/>
            <a:ext cx="521124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6" name="Elbow Connector 22">
            <a:extLst>
              <a:ext uri="{FF2B5EF4-FFF2-40B4-BE49-F238E27FC236}">
                <a16:creationId xmlns:a16="http://schemas.microsoft.com/office/drawing/2014/main" id="{817E7234-1198-4AE1-803E-B04F9C7F3997}"/>
              </a:ext>
            </a:extLst>
          </p:cNvPr>
          <p:cNvCxnSpPr>
            <a:stCxn id="551" idx="3"/>
            <a:endCxn id="185" idx="2"/>
          </p:cNvCxnSpPr>
          <p:nvPr/>
        </p:nvCxnSpPr>
        <p:spPr bwMode="auto">
          <a:xfrm flipV="1">
            <a:off x="6929846" y="3734851"/>
            <a:ext cx="591281" cy="32033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35713474-D93D-4CB7-B11A-B17EF1154003}"/>
              </a:ext>
            </a:extLst>
          </p:cNvPr>
          <p:cNvSpPr txBox="1"/>
          <p:nvPr/>
        </p:nvSpPr>
        <p:spPr>
          <a:xfrm>
            <a:off x="1594439" y="294438"/>
            <a:ext cx="1335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Distributors’ View: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7">
            <a:extLst>
              <a:ext uri="{FF2B5EF4-FFF2-40B4-BE49-F238E27FC236}">
                <a16:creationId xmlns:a16="http://schemas.microsoft.com/office/drawing/2014/main" id="{DF15F87C-24F6-4371-8E29-45EB8E802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481" y="2375708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61" name="Oval 13">
            <a:extLst>
              <a:ext uri="{FF2B5EF4-FFF2-40B4-BE49-F238E27FC236}">
                <a16:creationId xmlns:a16="http://schemas.microsoft.com/office/drawing/2014/main" id="{736E734B-8478-46B2-920B-D66EA69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44" y="2073200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</a:p>
        </p:txBody>
      </p:sp>
      <p:sp>
        <p:nvSpPr>
          <p:cNvPr id="165" name="Oval 13">
            <a:extLst>
              <a:ext uri="{FF2B5EF4-FFF2-40B4-BE49-F238E27FC236}">
                <a16:creationId xmlns:a16="http://schemas.microsoft.com/office/drawing/2014/main" id="{73129372-21CD-4A20-95F5-3B70BBD28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160" y="2688131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sdate</a:t>
            </a:r>
          </a:p>
        </p:txBody>
      </p:sp>
      <p:sp>
        <p:nvSpPr>
          <p:cNvPr id="166" name="Oval 13">
            <a:extLst>
              <a:ext uri="{FF2B5EF4-FFF2-40B4-BE49-F238E27FC236}">
                <a16:creationId xmlns:a16="http://schemas.microsoft.com/office/drawing/2014/main" id="{32143847-88A6-4DFA-AED3-5A2252EC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417" y="2381207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cxnSp>
        <p:nvCxnSpPr>
          <p:cNvPr id="175" name="Elbow Connector 22">
            <a:extLst>
              <a:ext uri="{FF2B5EF4-FFF2-40B4-BE49-F238E27FC236}">
                <a16:creationId xmlns:a16="http://schemas.microsoft.com/office/drawing/2014/main" id="{8C67E55B-9F64-4E67-BD21-88B6156820B6}"/>
              </a:ext>
            </a:extLst>
          </p:cNvPr>
          <p:cNvCxnSpPr>
            <a:stCxn id="165" idx="2"/>
            <a:endCxn id="160" idx="3"/>
          </p:cNvCxnSpPr>
          <p:nvPr/>
        </p:nvCxnSpPr>
        <p:spPr bwMode="auto">
          <a:xfrm rot="10800000">
            <a:off x="8339214" y="2532963"/>
            <a:ext cx="258947" cy="28794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Elbow Connector 22">
            <a:extLst>
              <a:ext uri="{FF2B5EF4-FFF2-40B4-BE49-F238E27FC236}">
                <a16:creationId xmlns:a16="http://schemas.microsoft.com/office/drawing/2014/main" id="{5E48A913-4CC8-4CB3-A8E8-679F518AFAC0}"/>
              </a:ext>
            </a:extLst>
          </p:cNvPr>
          <p:cNvCxnSpPr>
            <a:stCxn id="166" idx="2"/>
            <a:endCxn id="160" idx="3"/>
          </p:cNvCxnSpPr>
          <p:nvPr/>
        </p:nvCxnSpPr>
        <p:spPr bwMode="auto">
          <a:xfrm rot="10800000" flipV="1">
            <a:off x="8339213" y="2513982"/>
            <a:ext cx="264204" cy="189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A7040E54-B321-493E-9D8B-29C20726BADE}"/>
              </a:ext>
            </a:extLst>
          </p:cNvPr>
          <p:cNvSpPr/>
          <p:nvPr/>
        </p:nvSpPr>
        <p:spPr bwMode="auto">
          <a:xfrm>
            <a:off x="7785993" y="2951529"/>
            <a:ext cx="407708" cy="33969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98" name="Elbow Connector 22">
            <a:extLst>
              <a:ext uri="{FF2B5EF4-FFF2-40B4-BE49-F238E27FC236}">
                <a16:creationId xmlns:a16="http://schemas.microsoft.com/office/drawing/2014/main" id="{8726056F-ACEB-4650-B65D-E0BD231809E5}"/>
              </a:ext>
            </a:extLst>
          </p:cNvPr>
          <p:cNvCxnSpPr>
            <a:stCxn id="160" idx="2"/>
            <a:endCxn id="194" idx="0"/>
          </p:cNvCxnSpPr>
          <p:nvPr/>
        </p:nvCxnSpPr>
        <p:spPr bwMode="auto">
          <a:xfrm>
            <a:off x="7989847" y="2690215"/>
            <a:ext cx="0" cy="26131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Elbow Connector 22">
            <a:extLst>
              <a:ext uri="{FF2B5EF4-FFF2-40B4-BE49-F238E27FC236}">
                <a16:creationId xmlns:a16="http://schemas.microsoft.com/office/drawing/2014/main" id="{CE735842-16E8-42B2-9B43-ADCFA6592018}"/>
              </a:ext>
            </a:extLst>
          </p:cNvPr>
          <p:cNvCxnSpPr>
            <a:stCxn id="194" idx="3"/>
            <a:endCxn id="185" idx="3"/>
          </p:cNvCxnSpPr>
          <p:nvPr/>
        </p:nvCxnSpPr>
        <p:spPr bwMode="auto">
          <a:xfrm rot="5400000">
            <a:off x="7786983" y="3374734"/>
            <a:ext cx="286374" cy="11935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Elbow Connector 22">
            <a:extLst>
              <a:ext uri="{FF2B5EF4-FFF2-40B4-BE49-F238E27FC236}">
                <a16:creationId xmlns:a16="http://schemas.microsoft.com/office/drawing/2014/main" id="{4640AD85-347C-4425-B2D2-77C3A57D3AED}"/>
              </a:ext>
            </a:extLst>
          </p:cNvPr>
          <p:cNvCxnSpPr>
            <a:stCxn id="161" idx="2"/>
            <a:endCxn id="160" idx="3"/>
          </p:cNvCxnSpPr>
          <p:nvPr/>
        </p:nvCxnSpPr>
        <p:spPr bwMode="auto">
          <a:xfrm rot="10800000" flipV="1">
            <a:off x="8339214" y="2205976"/>
            <a:ext cx="263231" cy="3269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Diamond 217">
            <a:extLst>
              <a:ext uri="{FF2B5EF4-FFF2-40B4-BE49-F238E27FC236}">
                <a16:creationId xmlns:a16="http://schemas.microsoft.com/office/drawing/2014/main" id="{3D358D88-958A-4F3A-9FF5-EA8D4872E166}"/>
              </a:ext>
            </a:extLst>
          </p:cNvPr>
          <p:cNvSpPr/>
          <p:nvPr/>
        </p:nvSpPr>
        <p:spPr bwMode="auto">
          <a:xfrm>
            <a:off x="3803808" y="3825737"/>
            <a:ext cx="619005" cy="4611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</a:p>
        </p:txBody>
      </p:sp>
      <p:sp>
        <p:nvSpPr>
          <p:cNvPr id="220" name="Rectangle 7">
            <a:extLst>
              <a:ext uri="{FF2B5EF4-FFF2-40B4-BE49-F238E27FC236}">
                <a16:creationId xmlns:a16="http://schemas.microsoft.com/office/drawing/2014/main" id="{80F773F3-DFA2-4BFB-AC24-D3C4880F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985" y="3897928"/>
            <a:ext cx="698732" cy="314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</a:p>
        </p:txBody>
      </p:sp>
      <p:sp>
        <p:nvSpPr>
          <p:cNvPr id="221" name="Oval 13">
            <a:extLst>
              <a:ext uri="{FF2B5EF4-FFF2-40B4-BE49-F238E27FC236}">
                <a16:creationId xmlns:a16="http://schemas.microsoft.com/office/drawing/2014/main" id="{7307F8AE-E7A0-4A3F-9017-36E7E9815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514" y="4471054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u="sng" dirty="0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</a:p>
        </p:txBody>
      </p:sp>
      <p:sp>
        <p:nvSpPr>
          <p:cNvPr id="224" name="Oval 13">
            <a:extLst>
              <a:ext uri="{FF2B5EF4-FFF2-40B4-BE49-F238E27FC236}">
                <a16:creationId xmlns:a16="http://schemas.microsoft.com/office/drawing/2014/main" id="{2ABBBD9A-C6A4-4FEC-A3FC-89B53472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770" y="4487669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atitle</a:t>
            </a:r>
          </a:p>
        </p:txBody>
      </p:sp>
      <p:sp>
        <p:nvSpPr>
          <p:cNvPr id="225" name="Oval 13">
            <a:extLst>
              <a:ext uri="{FF2B5EF4-FFF2-40B4-BE49-F238E27FC236}">
                <a16:creationId xmlns:a16="http://schemas.microsoft.com/office/drawing/2014/main" id="{FFC5E20D-B448-453F-8A53-B1E34F75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547" y="4470745"/>
            <a:ext cx="576822" cy="2655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226" name="Elbow Connector 22">
            <a:extLst>
              <a:ext uri="{FF2B5EF4-FFF2-40B4-BE49-F238E27FC236}">
                <a16:creationId xmlns:a16="http://schemas.microsoft.com/office/drawing/2014/main" id="{672E90BC-E3D1-4958-B947-1DC05B46BFC1}"/>
              </a:ext>
            </a:extLst>
          </p:cNvPr>
          <p:cNvCxnSpPr>
            <a:stCxn id="221" idx="0"/>
            <a:endCxn id="220" idx="2"/>
          </p:cNvCxnSpPr>
          <p:nvPr/>
        </p:nvCxnSpPr>
        <p:spPr bwMode="auto">
          <a:xfrm rot="5400000" flipH="1" flipV="1">
            <a:off x="4816329" y="3847032"/>
            <a:ext cx="258619" cy="98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Elbow Connector 22">
            <a:extLst>
              <a:ext uri="{FF2B5EF4-FFF2-40B4-BE49-F238E27FC236}">
                <a16:creationId xmlns:a16="http://schemas.microsoft.com/office/drawing/2014/main" id="{170719F9-F8D8-49BC-9DAE-0A6BE13D01AB}"/>
              </a:ext>
            </a:extLst>
          </p:cNvPr>
          <p:cNvCxnSpPr>
            <a:stCxn id="224" idx="0"/>
            <a:endCxn id="220" idx="2"/>
          </p:cNvCxnSpPr>
          <p:nvPr/>
        </p:nvCxnSpPr>
        <p:spPr bwMode="auto">
          <a:xfrm rot="5400000" flipH="1" flipV="1">
            <a:off x="5124149" y="4171467"/>
            <a:ext cx="275234" cy="3571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Elbow Connector 22">
            <a:extLst>
              <a:ext uri="{FF2B5EF4-FFF2-40B4-BE49-F238E27FC236}">
                <a16:creationId xmlns:a16="http://schemas.microsoft.com/office/drawing/2014/main" id="{7F2AB17E-FD76-4F4A-8B1C-4BD793BB82D5}"/>
              </a:ext>
            </a:extLst>
          </p:cNvPr>
          <p:cNvCxnSpPr>
            <a:stCxn id="225" idx="0"/>
            <a:endCxn id="220" idx="2"/>
          </p:cNvCxnSpPr>
          <p:nvPr/>
        </p:nvCxnSpPr>
        <p:spPr bwMode="auto">
          <a:xfrm rot="16200000" flipV="1">
            <a:off x="5451500" y="4201286"/>
            <a:ext cx="258310" cy="28060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Elbow Connector 22">
            <a:extLst>
              <a:ext uri="{FF2B5EF4-FFF2-40B4-BE49-F238E27FC236}">
                <a16:creationId xmlns:a16="http://schemas.microsoft.com/office/drawing/2014/main" id="{A1271995-3FB2-4045-8D04-0E0F51125250}"/>
              </a:ext>
            </a:extLst>
          </p:cNvPr>
          <p:cNvCxnSpPr>
            <a:cxnSpLocks/>
            <a:stCxn id="230" idx="0"/>
            <a:endCxn id="220" idx="2"/>
          </p:cNvCxnSpPr>
          <p:nvPr/>
        </p:nvCxnSpPr>
        <p:spPr bwMode="auto">
          <a:xfrm rot="16200000" flipV="1">
            <a:off x="5770488" y="3882299"/>
            <a:ext cx="258111" cy="91838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" name="Oval 13">
            <a:extLst>
              <a:ext uri="{FF2B5EF4-FFF2-40B4-BE49-F238E27FC236}">
                <a16:creationId xmlns:a16="http://schemas.microsoft.com/office/drawing/2014/main" id="{A8328298-C76F-444D-8ECE-4C12F233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324" y="4470546"/>
            <a:ext cx="576822" cy="265552"/>
          </a:xfrm>
          <a:prstGeom prst="ellipse">
            <a:avLst/>
          </a:prstGeom>
          <a:solidFill>
            <a:srgbClr val="F9988B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cxnSp>
        <p:nvCxnSpPr>
          <p:cNvPr id="231" name="Elbow Connector 22">
            <a:extLst>
              <a:ext uri="{FF2B5EF4-FFF2-40B4-BE49-F238E27FC236}">
                <a16:creationId xmlns:a16="http://schemas.microsoft.com/office/drawing/2014/main" id="{14E4D7FD-B96A-4589-814F-2743472028BD}"/>
              </a:ext>
            </a:extLst>
          </p:cNvPr>
          <p:cNvCxnSpPr>
            <a:stCxn id="328" idx="2"/>
            <a:endCxn id="218" idx="1"/>
          </p:cNvCxnSpPr>
          <p:nvPr/>
        </p:nvCxnSpPr>
        <p:spPr bwMode="auto">
          <a:xfrm rot="16200000" flipH="1">
            <a:off x="3558719" y="3811208"/>
            <a:ext cx="210529" cy="279649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Elbow Connector 22">
            <a:extLst>
              <a:ext uri="{FF2B5EF4-FFF2-40B4-BE49-F238E27FC236}">
                <a16:creationId xmlns:a16="http://schemas.microsoft.com/office/drawing/2014/main" id="{0E5E7156-F00B-45E5-B7D2-272DC168D529}"/>
              </a:ext>
            </a:extLst>
          </p:cNvPr>
          <p:cNvCxnSpPr>
            <a:stCxn id="218" idx="3"/>
            <a:endCxn id="220" idx="1"/>
          </p:cNvCxnSpPr>
          <p:nvPr/>
        </p:nvCxnSpPr>
        <p:spPr bwMode="auto">
          <a:xfrm flipV="1">
            <a:off x="4422813" y="4055182"/>
            <a:ext cx="668172" cy="111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" name="Arc 236">
            <a:extLst>
              <a:ext uri="{FF2B5EF4-FFF2-40B4-BE49-F238E27FC236}">
                <a16:creationId xmlns:a16="http://schemas.microsoft.com/office/drawing/2014/main" id="{6938DB67-77DD-4727-92FB-CDEF397A5D52}"/>
              </a:ext>
            </a:extLst>
          </p:cNvPr>
          <p:cNvSpPr/>
          <p:nvPr/>
        </p:nvSpPr>
        <p:spPr>
          <a:xfrm rot="21343455">
            <a:off x="3462084" y="3855299"/>
            <a:ext cx="124149" cy="119778"/>
          </a:xfrm>
          <a:prstGeom prst="arc">
            <a:avLst>
              <a:gd name="adj1" fmla="val 10954639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CAB0125-CE4D-4C5C-B7E2-F01491952612}"/>
              </a:ext>
            </a:extLst>
          </p:cNvPr>
          <p:cNvSpPr txBox="1"/>
          <p:nvPr/>
        </p:nvSpPr>
        <p:spPr>
          <a:xfrm>
            <a:off x="9752038" y="4271313"/>
            <a:ext cx="6243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1A65968-C69F-4AB7-80A5-87BF8A8A827D}"/>
              </a:ext>
            </a:extLst>
          </p:cNvPr>
          <p:cNvSpPr txBox="1"/>
          <p:nvPr/>
        </p:nvSpPr>
        <p:spPr>
          <a:xfrm>
            <a:off x="10092511" y="5030055"/>
            <a:ext cx="9112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information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4DB4AFC-15BA-4B33-8CD3-36B82A617F40}"/>
              </a:ext>
            </a:extLst>
          </p:cNvPr>
          <p:cNvSpPr/>
          <p:nvPr/>
        </p:nvSpPr>
        <p:spPr>
          <a:xfrm>
            <a:off x="9752038" y="5028650"/>
            <a:ext cx="254000" cy="24622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87AFDD48-5136-4711-8147-1D8EDDC0782D}"/>
              </a:ext>
            </a:extLst>
          </p:cNvPr>
          <p:cNvSpPr/>
          <p:nvPr/>
        </p:nvSpPr>
        <p:spPr>
          <a:xfrm>
            <a:off x="9752038" y="4682236"/>
            <a:ext cx="254000" cy="246221"/>
          </a:xfrm>
          <a:prstGeom prst="ellipse">
            <a:avLst/>
          </a:prstGeom>
          <a:solidFill>
            <a:srgbClr val="F9988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8ACF016-4336-4438-A209-DB77567915B0}"/>
              </a:ext>
            </a:extLst>
          </p:cNvPr>
          <p:cNvSpPr txBox="1"/>
          <p:nvPr/>
        </p:nvSpPr>
        <p:spPr>
          <a:xfrm>
            <a:off x="10092511" y="4674105"/>
            <a:ext cx="9112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428884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192</Words>
  <Application>Microsoft Office PowerPoint</Application>
  <PresentationFormat>Widescreen</PresentationFormat>
  <Paragraphs>175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Vodelina Samatova</dc:creator>
  <cp:lastModifiedBy>Vodelina Samatova</cp:lastModifiedBy>
  <cp:revision>41</cp:revision>
  <dcterms:created xsi:type="dcterms:W3CDTF">2020-02-10T19:16:10Z</dcterms:created>
  <dcterms:modified xsi:type="dcterms:W3CDTF">2020-02-13T05:31:46Z</dcterms:modified>
</cp:coreProperties>
</file>