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915A-2008-A643-9A33-C1BE57F61BA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390-F440-DF40-9CD0-3DAC87CD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9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915A-2008-A643-9A33-C1BE57F61BA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390-F440-DF40-9CD0-3DAC87CD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915A-2008-A643-9A33-C1BE57F61BA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390-F440-DF40-9CD0-3DAC87CD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915A-2008-A643-9A33-C1BE57F61BA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390-F440-DF40-9CD0-3DAC87CD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0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915A-2008-A643-9A33-C1BE57F61BA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390-F440-DF40-9CD0-3DAC87CD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1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915A-2008-A643-9A33-C1BE57F61BA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390-F440-DF40-9CD0-3DAC87CD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6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915A-2008-A643-9A33-C1BE57F61BA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390-F440-DF40-9CD0-3DAC87CD92D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7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915A-2008-A643-9A33-C1BE57F61BA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390-F440-DF40-9CD0-3DAC87CD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5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915A-2008-A643-9A33-C1BE57F61BA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390-F440-DF40-9CD0-3DAC87CD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2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915A-2008-A643-9A33-C1BE57F61BA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390-F440-DF40-9CD0-3DAC87CD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5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E44915A-2008-A643-9A33-C1BE57F61BA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390-F440-DF40-9CD0-3DAC87CD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E44915A-2008-A643-9A33-C1BE57F61BA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254E390-F440-DF40-9CD0-3DAC87CD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2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Crystal_Clear_app_kuser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1B3B-C9AD-494D-8597-EC1E741B3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Novel Rare Disease Treatment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5F46D-E986-6145-9583-E5DCA2078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RAHUL YEDIDA</a:t>
            </a:r>
          </a:p>
          <a:p>
            <a:r>
              <a:rPr lang="en-US" dirty="0"/>
              <a:t>NC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65330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AD7B-2B7A-1B4B-86AC-55293007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B5119-9E8D-564D-94C6-44D341E7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Leverage radio transcripts to automatically extract potential novel treatments to rare diseases</a:t>
            </a:r>
          </a:p>
          <a:p>
            <a:r>
              <a:rPr lang="en-US" sz="4000" dirty="0"/>
              <a:t>Easily extends to other text sources</a:t>
            </a:r>
          </a:p>
        </p:txBody>
      </p:sp>
    </p:spTree>
    <p:extLst>
      <p:ext uri="{BB962C8B-B14F-4D97-AF65-F5344CB8AC3E}">
        <p14:creationId xmlns:p14="http://schemas.microsoft.com/office/powerpoint/2010/main" val="128338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7A93-C51D-AA42-8864-5502C3E1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670BB-8E7A-094C-B47E-6A09376F2098}"/>
              </a:ext>
            </a:extLst>
          </p:cNvPr>
          <p:cNvSpPr txBox="1"/>
          <p:nvPr/>
        </p:nvSpPr>
        <p:spPr>
          <a:xfrm>
            <a:off x="2018281" y="3744098"/>
            <a:ext cx="8155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 used acetaminophen to relieve my sore throat.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7F9ADF-E099-AD4E-8C11-ABF31413409F}"/>
              </a:ext>
            </a:extLst>
          </p:cNvPr>
          <p:cNvSpPr/>
          <p:nvPr/>
        </p:nvSpPr>
        <p:spPr>
          <a:xfrm>
            <a:off x="1975417" y="3779529"/>
            <a:ext cx="339157" cy="584775"/>
          </a:xfrm>
          <a:prstGeom prst="rect">
            <a:avLst/>
          </a:prstGeom>
          <a:solidFill>
            <a:srgbClr val="00B0F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2B914A-4D9C-6241-A635-132DBC61B23D}"/>
              </a:ext>
            </a:extLst>
          </p:cNvPr>
          <p:cNvSpPr/>
          <p:nvPr/>
        </p:nvSpPr>
        <p:spPr>
          <a:xfrm>
            <a:off x="2314574" y="3779529"/>
            <a:ext cx="842964" cy="584775"/>
          </a:xfrm>
          <a:prstGeom prst="rect">
            <a:avLst/>
          </a:prstGeom>
          <a:solidFill>
            <a:srgbClr val="00B0F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6EF72B-D012-9744-92A5-B2772A2FDB51}"/>
              </a:ext>
            </a:extLst>
          </p:cNvPr>
          <p:cNvSpPr/>
          <p:nvPr/>
        </p:nvSpPr>
        <p:spPr>
          <a:xfrm>
            <a:off x="3174113" y="3779529"/>
            <a:ext cx="2545492" cy="584775"/>
          </a:xfrm>
          <a:prstGeom prst="rect">
            <a:avLst/>
          </a:prstGeom>
          <a:solidFill>
            <a:srgbClr val="00B0F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1F9DEA-0780-6B4B-82A9-95B18441B302}"/>
              </a:ext>
            </a:extLst>
          </p:cNvPr>
          <p:cNvSpPr/>
          <p:nvPr/>
        </p:nvSpPr>
        <p:spPr>
          <a:xfrm>
            <a:off x="5762469" y="3779529"/>
            <a:ext cx="438306" cy="584775"/>
          </a:xfrm>
          <a:prstGeom prst="rect">
            <a:avLst/>
          </a:prstGeom>
          <a:solidFill>
            <a:srgbClr val="00B0F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BC9C03-E148-464C-9938-E0681C50898B}"/>
              </a:ext>
            </a:extLst>
          </p:cNvPr>
          <p:cNvSpPr/>
          <p:nvPr/>
        </p:nvSpPr>
        <p:spPr>
          <a:xfrm>
            <a:off x="6231637" y="3779529"/>
            <a:ext cx="1169288" cy="584775"/>
          </a:xfrm>
          <a:prstGeom prst="rect">
            <a:avLst/>
          </a:prstGeom>
          <a:solidFill>
            <a:srgbClr val="00B0F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C1A3CB-1288-CE40-ABDD-354B97A3FAC8}"/>
              </a:ext>
            </a:extLst>
          </p:cNvPr>
          <p:cNvSpPr/>
          <p:nvPr/>
        </p:nvSpPr>
        <p:spPr>
          <a:xfrm>
            <a:off x="7443789" y="3779529"/>
            <a:ext cx="557211" cy="584775"/>
          </a:xfrm>
          <a:prstGeom prst="rect">
            <a:avLst/>
          </a:prstGeom>
          <a:solidFill>
            <a:srgbClr val="00B0F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ED061-6B53-7E48-995E-4B789AE49FA3}"/>
              </a:ext>
            </a:extLst>
          </p:cNvPr>
          <p:cNvSpPr/>
          <p:nvPr/>
        </p:nvSpPr>
        <p:spPr>
          <a:xfrm>
            <a:off x="8043864" y="3779529"/>
            <a:ext cx="771524" cy="584775"/>
          </a:xfrm>
          <a:prstGeom prst="rect">
            <a:avLst/>
          </a:prstGeom>
          <a:solidFill>
            <a:srgbClr val="00B0F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8B3C0C-4EF5-424E-9675-0F6F8B9B5585}"/>
              </a:ext>
            </a:extLst>
          </p:cNvPr>
          <p:cNvSpPr/>
          <p:nvPr/>
        </p:nvSpPr>
        <p:spPr>
          <a:xfrm>
            <a:off x="8858252" y="3779529"/>
            <a:ext cx="1102612" cy="584775"/>
          </a:xfrm>
          <a:prstGeom prst="rect">
            <a:avLst/>
          </a:prstGeom>
          <a:solidFill>
            <a:srgbClr val="00B0F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9440B5-FF43-FD4B-8314-004089AF1313}"/>
              </a:ext>
            </a:extLst>
          </p:cNvPr>
          <p:cNvCxnSpPr/>
          <p:nvPr/>
        </p:nvCxnSpPr>
        <p:spPr>
          <a:xfrm flipV="1">
            <a:off x="4500563" y="4572000"/>
            <a:ext cx="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18A5C1-04BC-844D-9E12-A11B9A9F9830}"/>
              </a:ext>
            </a:extLst>
          </p:cNvPr>
          <p:cNvSpPr txBox="1"/>
          <p:nvPr/>
        </p:nvSpPr>
        <p:spPr>
          <a:xfrm>
            <a:off x="4067972" y="5200650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drug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FB5C6B-F38F-EB42-84BB-83777C350F92}"/>
              </a:ext>
            </a:extLst>
          </p:cNvPr>
          <p:cNvCxnSpPr/>
          <p:nvPr/>
        </p:nvCxnSpPr>
        <p:spPr>
          <a:xfrm flipV="1">
            <a:off x="9045802" y="4572000"/>
            <a:ext cx="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F8DF6C-4248-6A46-945B-EFA202BBB980}"/>
              </a:ext>
            </a:extLst>
          </p:cNvPr>
          <p:cNvSpPr txBox="1"/>
          <p:nvPr/>
        </p:nvSpPr>
        <p:spPr>
          <a:xfrm>
            <a:off x="8436501" y="5200650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disease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600F5B-8E8B-D646-8FA2-D476F8FE2E58}"/>
              </a:ext>
            </a:extLst>
          </p:cNvPr>
          <p:cNvCxnSpPr/>
          <p:nvPr/>
        </p:nvCxnSpPr>
        <p:spPr>
          <a:xfrm>
            <a:off x="5057775" y="5462260"/>
            <a:ext cx="923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747681-B770-D04A-BAF9-9FD07ECEFFF8}"/>
              </a:ext>
            </a:extLst>
          </p:cNvPr>
          <p:cNvCxnSpPr>
            <a:cxnSpLocks/>
          </p:cNvCxnSpPr>
          <p:nvPr/>
        </p:nvCxnSpPr>
        <p:spPr>
          <a:xfrm flipH="1">
            <a:off x="7400925" y="5462260"/>
            <a:ext cx="992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A picture containing light&#10;&#10;Description automatically generated">
            <a:extLst>
              <a:ext uri="{FF2B5EF4-FFF2-40B4-BE49-F238E27FC236}">
                <a16:creationId xmlns:a16="http://schemas.microsoft.com/office/drawing/2014/main" id="{509A4FE7-C6F0-114C-80A8-3500CEE6C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87333" y="4895195"/>
            <a:ext cx="1134130" cy="11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3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EACD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852"/>
                                      </p:to>
                                    </p:animClr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EBCD"/>
                                      </p:to>
                                    </p:animClr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EACD"/>
                                      </p:to>
                                    </p:animClr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D479-F569-734C-AF4E-BA878382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minutiae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8D8DC-364D-5444-8FE7-B8A06C18A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Transcripts from Google Cloud, text chunked</a:t>
            </a:r>
          </a:p>
          <a:p>
            <a:r>
              <a:rPr lang="en-US" sz="3600" dirty="0"/>
              <a:t>Post-processing steps</a:t>
            </a:r>
          </a:p>
        </p:txBody>
      </p:sp>
    </p:spTree>
    <p:extLst>
      <p:ext uri="{BB962C8B-B14F-4D97-AF65-F5344CB8AC3E}">
        <p14:creationId xmlns:p14="http://schemas.microsoft.com/office/powerpoint/2010/main" val="13452933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{36B2CB5E-90C6-8B48-9D3D-64EFB3370FFC}tf10001120</Template>
  <TotalTime>34</TotalTime>
  <Words>52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Novel Rare Disease Treatment Prediction</vt:lpstr>
      <vt:lpstr>CORE IDEA</vt:lpstr>
      <vt:lpstr>method</vt:lpstr>
      <vt:lpstr>minutiae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 Rare Disease Treatment Prediction</dc:title>
  <dc:creator>Rahul Yedida</dc:creator>
  <cp:lastModifiedBy>Rahul Yedida</cp:lastModifiedBy>
  <cp:revision>4</cp:revision>
  <dcterms:created xsi:type="dcterms:W3CDTF">2020-02-19T21:16:02Z</dcterms:created>
  <dcterms:modified xsi:type="dcterms:W3CDTF">2020-02-19T21:50:46Z</dcterms:modified>
</cp:coreProperties>
</file>