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A15E1-1CDF-4BB1-99A6-25438B3BB8B0}" type="slidenum">
              <a:rPr kumimoji="0" lang="en-US" altLang="en-US" sz="1300" smtClean="0"/>
              <a:pPr>
                <a:spcBef>
                  <a:spcPct val="0"/>
                </a:spcBef>
              </a:pPr>
              <a:t>10</a:t>
            </a:fld>
            <a:endParaRPr kumimoji="0" lang="en-US" altLang="en-US" sz="1300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Cost</a:t>
            </a:r>
          </a:p>
          <a:p>
            <a:pPr>
              <a:buFontTx/>
              <a:buChar char="•"/>
            </a:pPr>
            <a:r>
              <a:rPr lang="en-US" altLang="en-US" smtClean="0"/>
              <a:t>Initial Complexity</a:t>
            </a:r>
          </a:p>
          <a:p>
            <a:pPr>
              <a:buFontTx/>
              <a:buChar char="•"/>
            </a:pPr>
            <a:r>
              <a:rPr lang="en-US" altLang="en-US" smtClean="0"/>
              <a:t>Require Skilled People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294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Access-tutorials/Introducing-relational-database-advantages/145932/172960-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CS3319 – </a:t>
            </a:r>
            <a:r>
              <a:rPr lang="en-US" smtClean="0"/>
              <a:t>Western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363287" y="0"/>
            <a:ext cx="9548553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are some disadvantages of using a DBMS over a flat file system?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1565563" y="1752600"/>
            <a:ext cx="7010400" cy="3810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Flat Files are cheap (actually FREE!)</a:t>
            </a:r>
          </a:p>
          <a:p>
            <a:pPr eaLnBrk="1" hangingPunct="1"/>
            <a:r>
              <a:rPr lang="en-US" altLang="en-US" dirty="0" smtClean="0"/>
              <a:t>DBMS require trained staff to manage them  </a:t>
            </a:r>
          </a:p>
          <a:p>
            <a:pPr eaLnBrk="1" hangingPunct="1"/>
            <a:r>
              <a:rPr lang="en-US" altLang="en-US" dirty="0" smtClean="0"/>
              <a:t>DBMS </a:t>
            </a:r>
            <a:r>
              <a:rPr lang="en-US" altLang="en-US" dirty="0" smtClean="0"/>
              <a:t>are initially complex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pPr>
              <a:defRPr/>
            </a:pPr>
            <a:fld id="{6A3C2B0D-58C8-4CA9-B3FA-D38A1AD87CA6}" type="datetime1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76321" y="5883274"/>
            <a:ext cx="1437884" cy="5051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16BDDEA-D5B3-4658-A9E4-75D32284DC8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015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Define the following terms: </a:t>
            </a:r>
            <a:r>
              <a:rPr lang="en-US" i="1" dirty="0" smtClean="0"/>
              <a:t>Data, Database, Mini-World, DBSM</a:t>
            </a:r>
          </a:p>
          <a:p>
            <a:pPr lvl="1"/>
            <a:r>
              <a:rPr lang="en-US" dirty="0" smtClean="0"/>
              <a:t>Identify a flat file</a:t>
            </a:r>
          </a:p>
          <a:p>
            <a:pPr lvl="1"/>
            <a:r>
              <a:rPr lang="en-US" dirty="0" smtClean="0"/>
              <a:t>Find a piece of data and a record within a flat file.</a:t>
            </a:r>
          </a:p>
          <a:p>
            <a:pPr lvl="1"/>
            <a:r>
              <a:rPr lang="en-US" dirty="0" smtClean="0"/>
              <a:t>Give at least 3 reasons why a DBMS is better than a flat file for 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02" y="-232493"/>
            <a:ext cx="9905998" cy="1478570"/>
          </a:xfrm>
        </p:spPr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02" y="865531"/>
            <a:ext cx="9905999" cy="3541714"/>
          </a:xfrm>
        </p:spPr>
        <p:txBody>
          <a:bodyPr/>
          <a:lstStyle/>
          <a:p>
            <a:r>
              <a:rPr lang="en-US" dirty="0" smtClean="0"/>
              <a:t>Which of the following are databases?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04" y="3393743"/>
            <a:ext cx="5520849" cy="3116715"/>
          </a:xfrm>
          <a:prstGeom prst="rect">
            <a:avLst/>
          </a:prstGeom>
        </p:spPr>
      </p:pic>
      <p:pic>
        <p:nvPicPr>
          <p:cNvPr id="5" name="Picture 2" descr="http://andreadekker.com/wp-content/uploads/2013/10/grocery-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675053"/>
            <a:ext cx="3286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usercontent1.hubimg.com/6095156_f5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15" y="271355"/>
            <a:ext cx="2717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pinaldave.com/bimg/csv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94" y="4572385"/>
            <a:ext cx="3448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://www.fmsinc.com/microsoftaccess/databasesplitter/LinkedTabl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4" y="1652952"/>
            <a:ext cx="3581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Basic Terminology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/>
              <a:t>Data: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dirty="0"/>
              <a:t>Known facts that can be recorded and have an implicit meaning.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/>
              <a:t>Database: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dirty="0"/>
              <a:t>A collection of related data.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/>
              <a:t>Mini-world: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dirty="0"/>
              <a:t>A database is a model of a mini world.  Some part of the real world about which data is stored in a database.  E.g. medical office, a retail business, a library are all mini worlds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/>
              <a:t>Database Management System (DBMS):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dirty="0"/>
              <a:t>A software package/system to facilitate the creation and maintenance of a computerized database.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/>
              <a:t>Database System: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dirty="0"/>
              <a:t>The DBMS software together with the data itself.  Sometimes, the applications are also included.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621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6" y="-130176"/>
            <a:ext cx="8242729" cy="1143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Life before DBMS… in the old days!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25" y="762000"/>
            <a:ext cx="7499350" cy="4800600"/>
          </a:xfrm>
        </p:spPr>
        <p:txBody>
          <a:bodyPr/>
          <a:lstStyle/>
          <a:p>
            <a:r>
              <a:rPr lang="en-US" altLang="en-US" dirty="0" smtClean="0"/>
              <a:t>Have you done file I/O?</a:t>
            </a:r>
          </a:p>
          <a:p>
            <a:r>
              <a:rPr lang="en-US" altLang="en-US" dirty="0" smtClean="0"/>
              <a:t>What is a “flat file”?</a:t>
            </a:r>
          </a:p>
          <a:p>
            <a:r>
              <a:rPr lang="en-US" altLang="en-US" dirty="0" smtClean="0"/>
              <a:t>What is a “record”? </a:t>
            </a:r>
          </a:p>
          <a:p>
            <a:pPr lvl="1"/>
            <a:r>
              <a:rPr lang="en-US" altLang="en-US" dirty="0" smtClean="0"/>
              <a:t>Or “instance” </a:t>
            </a:r>
          </a:p>
          <a:p>
            <a:r>
              <a:rPr lang="en-US" altLang="en-US" dirty="0" smtClean="0"/>
              <a:t>Identify the following:</a:t>
            </a:r>
          </a:p>
          <a:p>
            <a:pPr lvl="1"/>
            <a:r>
              <a:rPr lang="en-US" altLang="en-US" dirty="0" smtClean="0"/>
              <a:t>Data</a:t>
            </a:r>
          </a:p>
          <a:p>
            <a:pPr lvl="1"/>
            <a:r>
              <a:rPr lang="en-US" altLang="en-US" dirty="0" smtClean="0"/>
              <a:t>Flat File</a:t>
            </a:r>
          </a:p>
          <a:p>
            <a:pPr lvl="1"/>
            <a:r>
              <a:rPr lang="en-US" altLang="en-US" dirty="0" smtClean="0"/>
              <a:t>Record</a:t>
            </a:r>
          </a:p>
          <a:p>
            <a:pPr lvl="1"/>
            <a:r>
              <a:rPr lang="en-US" altLang="en-US" dirty="0" smtClean="0"/>
              <a:t>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  <a:endParaRPr lang="en-US" dirty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B16F28EB-1926-4B94-8CB0-A6889DAD6A3C}" type="slidenum">
              <a:rPr lang="en-US" altLang="en-US" smtClean="0"/>
              <a:pPr lvl="1"/>
              <a:t>6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554414"/>
            <a:ext cx="4524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8" y="4861718"/>
            <a:ext cx="4524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2" descr="https://0.s3.envato.com/files/70192744/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4" y="736601"/>
            <a:ext cx="29559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7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was so bad about flat files?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Any ideas? (Or…why are DBMS better than flat files?)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  <a:endParaRPr lang="en-US" dirty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3A251C8F-DC86-4D02-9655-BA87889887F7}" type="slidenum">
              <a:rPr lang="en-US" altLang="en-US" smtClean="0"/>
              <a:pPr lvl="1"/>
              <a:t>7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3" y="3073465"/>
            <a:ext cx="10220924" cy="34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What is a Database Management System (DBMS)</a:t>
            </a:r>
          </a:p>
        </p:txBody>
      </p:sp>
      <p:sp>
        <p:nvSpPr>
          <p:cNvPr id="28675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Program to help users create, maintain and use a database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chemeClr val="tx2"/>
                </a:solidFill>
              </a:rPr>
              <a:t>Advantages of DBMS over flat file system</a:t>
            </a:r>
            <a:r>
              <a:rPr lang="en-US" altLang="en-US" sz="2800" b="1">
                <a:solidFill>
                  <a:schemeClr val="tx2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Data redundancy/inconsistency reduced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Isolates the programs from the data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Provides persistent storage of data between execution of programs/applications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Multiple users can use and share the data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More abstract conceptually (views)</a:t>
            </a:r>
            <a:endParaRPr lang="en-US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pPr>
              <a:defRPr/>
            </a:pPr>
            <a:fld id="{18DFCECC-9FC7-49CD-9630-BD0710A47276}" type="datetime1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FEF2B17-CD4A-4239-B259-5FDDA79329C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7151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2514600" y="1524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Security, integrity and backups provided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Generalized query tools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multiple user interfaces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to enforce standards since data is centralized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Reduced development time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 to date information managed centrally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Great site if you ever need to learn something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Lynda.com, for example:</a:t>
            </a:r>
          </a:p>
          <a:p>
            <a:pPr lvl="1" eaLnBrk="1" hangingPunct="1"/>
            <a:r>
              <a:rPr lang="en-US" altLang="en-US" dirty="0" smtClean="0">
                <a:hlinkClick r:id="rId2"/>
              </a:rPr>
              <a:t>https://www.lynda.com/Access-tutorials/Introducing-relational-database-advantages/145932/172960-4.html</a:t>
            </a:r>
            <a:r>
              <a:rPr lang="en-US" altLang="en-US" dirty="0" smtClean="0"/>
              <a:t> 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pPr>
              <a:defRPr/>
            </a:pPr>
            <a:fld id="{53571BD2-9BD5-41FA-9B45-4E15FEAC447E}" type="datetime1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62E5119-DFE2-4170-B77A-63DD9ED7D9E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9449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416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Trebuchet MS</vt:lpstr>
      <vt:lpstr>Tw Cen MT</vt:lpstr>
      <vt:lpstr>Verdana</vt:lpstr>
      <vt:lpstr>Wingdings</vt:lpstr>
      <vt:lpstr>Wingdings 2</vt:lpstr>
      <vt:lpstr>Circuit</vt:lpstr>
      <vt:lpstr>Introduction to Database</vt:lpstr>
      <vt:lpstr>Week 1</vt:lpstr>
      <vt:lpstr>Student Objectives</vt:lpstr>
      <vt:lpstr>What is a database?</vt:lpstr>
      <vt:lpstr>Basic Terminology</vt:lpstr>
      <vt:lpstr>Life before DBMS… in the old days!</vt:lpstr>
      <vt:lpstr>What was so bad about flat files?</vt:lpstr>
      <vt:lpstr>What is a Database Management System (DBMS)</vt:lpstr>
      <vt:lpstr>PowerPoint Presentation</vt:lpstr>
      <vt:lpstr>QUESTION: What are some disadvantages of using a DBMS over a flat file system?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12</cp:revision>
  <dcterms:created xsi:type="dcterms:W3CDTF">2018-03-21T22:41:40Z</dcterms:created>
  <dcterms:modified xsi:type="dcterms:W3CDTF">2018-05-04T16:15:01Z</dcterms:modified>
</cp:coreProperties>
</file>