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7" r:id="rId2"/>
    <p:sldId id="265" r:id="rId3"/>
    <p:sldId id="306" r:id="rId4"/>
    <p:sldId id="31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s.upenn.edu/~zives/03f/cis550/codd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BEFORE THE Relational </a:t>
            </a:r>
            <a:r>
              <a:rPr lang="en-US" dirty="0" err="1" smtClean="0"/>
              <a:t>moDEL</a:t>
            </a:r>
            <a:r>
              <a:rPr lang="en-US" dirty="0" smtClean="0"/>
              <a:t>– Some 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E9F9308-9334-4088-ACF0-381B8C6FA875}" type="datetime1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750829" y="5883274"/>
            <a:ext cx="129658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289013F-BCFF-4D22-A574-BA6F1E07C42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66999" y="838199"/>
            <a:ext cx="8023167" cy="435725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Set type is a 1:N relationship between 2 record types. Each set type consists of 3 elements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name for the set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 owner record type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member record type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A record type can participate as an owner or member in any number of set types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Uses circular linked lists 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41359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565F981-8ED6-4F34-8227-9A3357451CB9}" type="datetime1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725891" y="5883274"/>
            <a:ext cx="1321519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220A07F-DD7B-4699-B773-3F5BA9FEE7B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28677" name="Picture 10" descr="H:\cs319\PPSlides\images\network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4" y="381001"/>
            <a:ext cx="8161337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12"/>
          <p:cNvSpPr txBox="1">
            <a:spLocks noChangeArrowheads="1"/>
          </p:cNvSpPr>
          <p:nvPr/>
        </p:nvSpPr>
        <p:spPr bwMode="auto">
          <a:xfrm>
            <a:off x="2514600" y="4114800"/>
            <a:ext cx="7772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This model allows us to do things such as: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</a:rPr>
              <a:t>Given an owner record, find all member records of the set occurrence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</a:rPr>
              <a:t>Given an owner record, find the first or nth, or last record of that set occurrence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</a:rPr>
              <a:t>Given a member record, find the next or previous member record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</a:rPr>
              <a:t>Given a member record, find the owner record 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2514600" y="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38099334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C303D7A-232E-46BF-91F2-0CEB6F1D3024}" type="datetime1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033463" y="5883274"/>
            <a:ext cx="101394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67016B4-2C0F-4634-9EF0-5FDAC128942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29701" name="Picture 9" descr="H:\cs319\PPSlides\images\network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295401"/>
            <a:ext cx="7235825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2588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BE58FB2-5828-4427-839B-BF42E3BB6C37}" type="datetime1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991899" y="5883274"/>
            <a:ext cx="10555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7BD4771-9F19-4C7E-80A2-CB34B41E7D8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70116" y="533400"/>
            <a:ext cx="8469284" cy="4495800"/>
          </a:xfrm>
        </p:spPr>
        <p:txBody>
          <a:bodyPr>
            <a:normAutofit lnSpcReduction="10000"/>
          </a:bodyPr>
          <a:lstStyle/>
          <a:p>
            <a:r>
              <a:rPr lang="en-US" altLang="en-US" sz="2800" b="1" dirty="0" smtClean="0">
                <a:solidFill>
                  <a:schemeClr val="tx2"/>
                </a:solidFill>
              </a:rPr>
              <a:t>Rules for Mapping </a:t>
            </a:r>
            <a:r>
              <a:rPr lang="en-US" altLang="en-US" sz="2800" b="1" dirty="0">
                <a:solidFill>
                  <a:schemeClr val="tx2"/>
                </a:solidFill>
              </a:rPr>
              <a:t>an ER diagram to Network Model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1: Regular Entities --&gt; Create a record type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2: Weak Entities --&gt; Create a record type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3: One to One and One to Many --&gt; Create a set type relating record type S1 to S2. For one-to-one arbitrarily choose one of S1 or S2 as owner, for one-to-many choose make the owner be the One side of the One-to-Many relationship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4: Many to Many --&gt; Create a linking type X and make it the member record type in the 2 set types. </a:t>
            </a:r>
          </a:p>
        </p:txBody>
      </p:sp>
    </p:spTree>
    <p:extLst>
      <p:ext uri="{BB962C8B-B14F-4D97-AF65-F5344CB8AC3E}">
        <p14:creationId xmlns:p14="http://schemas.microsoft.com/office/powerpoint/2010/main" val="372526183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1D7AEAD-A950-4BBF-9ED7-D0B825871162}" type="datetime1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933709" y="5883274"/>
            <a:ext cx="111370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8AAA98C-6436-4978-8FDA-0DAF61AD87E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035" y="352955"/>
            <a:ext cx="7790411" cy="13435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Relational Data Model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1778923" y="1696511"/>
            <a:ext cx="876854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hlinkClick r:id="rId2"/>
              </a:rPr>
              <a:t>Introduced by </a:t>
            </a:r>
            <a:r>
              <a:rPr lang="en-US" altLang="en-US" dirty="0" err="1">
                <a:latin typeface="Times New Roman" panose="02020603050405020304" pitchFamily="18" charset="0"/>
                <a:hlinkClick r:id="rId2"/>
              </a:rPr>
              <a:t>Codd</a:t>
            </a:r>
            <a:r>
              <a:rPr lang="en-US" altLang="en-US" dirty="0">
                <a:latin typeface="Times New Roman" panose="02020603050405020304" pitchFamily="18" charset="0"/>
                <a:hlinkClick r:id="rId2"/>
              </a:rPr>
              <a:t> in 1970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Most DBMS are based on this model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Represents the database as a collection of relations.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Each relation is a table: a table is a set of rows, where each row in the table represents a collection of related data values </a:t>
            </a:r>
          </a:p>
        </p:txBody>
      </p:sp>
    </p:spTree>
    <p:extLst>
      <p:ext uri="{BB962C8B-B14F-4D97-AF65-F5344CB8AC3E}">
        <p14:creationId xmlns:p14="http://schemas.microsoft.com/office/powerpoint/2010/main" val="41979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2 of the models that were used before the relational model to build databases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Problem: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Now that we have figured out how to represent our data as a simple paper MODEL (the ER Diagram)….. How do we translate that ER model to a REAL working database on a computer?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F34AB82-32C4-4CF2-91C3-017288AB09E6}" type="datetime1">
              <a:rPr lang="en-US" smtClean="0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41893E6-482F-4701-BE50-A4B2EE62A33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527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Hierarchical Model</a:t>
            </a:r>
          </a:p>
          <a:p>
            <a:r>
              <a:rPr lang="en-US" dirty="0" smtClean="0"/>
              <a:t>The Network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3BDAF77-5A02-48BB-A781-80915EABB9F3}" type="datetime1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B61A6065-1BFD-462A-87EB-9A92DF88E08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7421" y="269383"/>
            <a:ext cx="9905998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Hierarchical Data Model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25287" y="1600199"/>
            <a:ext cx="9336578" cy="4648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Most popular DBMS using this model is IBM's IMS (STILL BEING USED!)</a:t>
            </a:r>
          </a:p>
          <a:p>
            <a:r>
              <a:rPr lang="en-US" altLang="en-US" sz="2800" dirty="0"/>
              <a:t>Based on 2 main concepts: records and parent-child relationships. Records are grouped into record types </a:t>
            </a:r>
          </a:p>
          <a:p>
            <a:r>
              <a:rPr lang="en-US" altLang="en-US" sz="2800" dirty="0"/>
              <a:t>A parent-child relationship type is a 1:M relationship between 2 record types </a:t>
            </a:r>
          </a:p>
          <a:p>
            <a:r>
              <a:rPr lang="en-US" altLang="en-US" sz="2800" dirty="0"/>
              <a:t>An occurrence (instance) of a PCR is 1 parent record type and a number of records from the child type </a:t>
            </a:r>
          </a:p>
        </p:txBody>
      </p:sp>
    </p:spTree>
    <p:extLst>
      <p:ext uri="{BB962C8B-B14F-4D97-AF65-F5344CB8AC3E}">
        <p14:creationId xmlns:p14="http://schemas.microsoft.com/office/powerpoint/2010/main" val="383705964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FFB8625-BCC8-46BE-B2E4-704AF273A4C0}" type="datetime1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D4EF480-F8F9-41B1-A768-AC6DDE43D1D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43200" y="533400"/>
            <a:ext cx="2819400" cy="68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smtClean="0"/>
              <a:t>Example:</a:t>
            </a:r>
          </a:p>
        </p:txBody>
      </p:sp>
      <p:pic>
        <p:nvPicPr>
          <p:cNvPr id="23558" name="Picture 1028" descr="H:\cs319\PPSlides\images\hier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1"/>
            <a:ext cx="7875588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2819400" y="5638801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1"/>
                </a:solidFill>
                <a:latin typeface="Times New Roman" panose="02020603050405020304" pitchFamily="18" charset="0"/>
              </a:rPr>
              <a:t>Question: Can you see where there will be data redundancy (a problem)?</a:t>
            </a:r>
          </a:p>
        </p:txBody>
      </p:sp>
    </p:spTree>
    <p:extLst>
      <p:ext uri="{BB962C8B-B14F-4D97-AF65-F5344CB8AC3E}">
        <p14:creationId xmlns:p14="http://schemas.microsoft.com/office/powerpoint/2010/main" val="29734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the problem…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with the Hierarchical Model?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F34AB82-32C4-4CF2-91C3-017288AB09E6}" type="datetime1">
              <a:rPr lang="en-US" smtClean="0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54544BC-C4A0-4392-8DFE-603393DD300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293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64553D4A-A089-414A-9E1B-664FC82DFAD6}" type="datetime1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EB6F2A1-DC21-4CF3-84CD-E7CBC1ECF12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17287" y="2560320"/>
            <a:ext cx="5550334" cy="354399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Has problems modeling the following situations: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M:N relationships 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case where a record type participates as child in more than 1 PCR type 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ary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relationships with more than 2 participating types </a:t>
            </a:r>
          </a:p>
        </p:txBody>
      </p:sp>
      <p:pic>
        <p:nvPicPr>
          <p:cNvPr id="25606" name="Picture 7" descr="H:\cs319\PPSlides\images\hier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621" y="3034464"/>
            <a:ext cx="4697412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1617287" y="437966"/>
            <a:ext cx="97319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Rules for Mapping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ER Diagram to Hierarchical 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Model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In Hierarchical Models only 1:N representations can be modeled so for M:N relationships represent them as if they were 1:N relationships, and use pointers to save on duplication of data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7627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F475FA8-EFC8-4BCB-96FF-7BB010331562}" type="datetime1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B7D2B572-68DA-4E21-91BA-5C6B0056324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>
          <a:xfrm>
            <a:off x="1986742" y="152400"/>
            <a:ext cx="8080375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Network Data Model</a:t>
            </a:r>
          </a:p>
        </p:txBody>
      </p:sp>
      <p:sp>
        <p:nvSpPr>
          <p:cNvPr id="2663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986742" y="1219200"/>
            <a:ext cx="8376458" cy="5257800"/>
          </a:xfrm>
        </p:spPr>
        <p:txBody>
          <a:bodyPr/>
          <a:lstStyle/>
          <a:p>
            <a:r>
              <a:rPr lang="en-US" altLang="en-US" dirty="0" smtClean="0"/>
              <a:t>Designed and created by the CODASYL (Conference on Data System Languages) committee in 1971 </a:t>
            </a:r>
          </a:p>
          <a:p>
            <a:r>
              <a:rPr lang="en-US" altLang="en-US" dirty="0" smtClean="0"/>
              <a:t>Often called the CODASYL Model (popular DBMS using this model is IDMS) </a:t>
            </a:r>
          </a:p>
          <a:p>
            <a:r>
              <a:rPr lang="en-US" altLang="en-US" dirty="0" smtClean="0"/>
              <a:t>Two basic data structures: Records and Sets </a:t>
            </a:r>
          </a:p>
          <a:p>
            <a:r>
              <a:rPr lang="en-US" altLang="en-US" dirty="0" smtClean="0"/>
              <a:t>Data stored as Records, Records as classified into Record Types (Record Types have a name and format for each data item) </a:t>
            </a:r>
          </a:p>
        </p:txBody>
      </p:sp>
    </p:spTree>
    <p:extLst>
      <p:ext uri="{BB962C8B-B14F-4D97-AF65-F5344CB8AC3E}">
        <p14:creationId xmlns:p14="http://schemas.microsoft.com/office/powerpoint/2010/main" val="166943581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5038</TotalTime>
  <Words>628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2</vt:lpstr>
      <vt:lpstr>Student Objectives</vt:lpstr>
      <vt:lpstr>The Problem:</vt:lpstr>
      <vt:lpstr>A little history…</vt:lpstr>
      <vt:lpstr>Hierarchical Data Model</vt:lpstr>
      <vt:lpstr>PowerPoint Presentation</vt:lpstr>
      <vt:lpstr>What is the problem…</vt:lpstr>
      <vt:lpstr>PowerPoint Presentation</vt:lpstr>
      <vt:lpstr>Network Data Model</vt:lpstr>
      <vt:lpstr>PowerPoint Presentation</vt:lpstr>
      <vt:lpstr>PowerPoint Presentation</vt:lpstr>
      <vt:lpstr>PowerPoint Presentation</vt:lpstr>
      <vt:lpstr>PowerPoint Presentation</vt:lpstr>
      <vt:lpstr>Relational Data Model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85</cp:revision>
  <dcterms:created xsi:type="dcterms:W3CDTF">2018-03-21T22:41:40Z</dcterms:created>
  <dcterms:modified xsi:type="dcterms:W3CDTF">2018-05-29T20:25:25Z</dcterms:modified>
</cp:coreProperties>
</file>