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7" r:id="rId2"/>
    <p:sldId id="265" r:id="rId3"/>
    <p:sldId id="257" r:id="rId4"/>
    <p:sldId id="259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Who’s Who?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List the 4 </a:t>
            </a:r>
            <a:r>
              <a:rPr lang="en-US" dirty="0" smtClean="0"/>
              <a:t>roles that people could take on when working with a DBMS</a:t>
            </a:r>
          </a:p>
          <a:p>
            <a:pPr lvl="1"/>
            <a:r>
              <a:rPr lang="en-US" dirty="0" smtClean="0"/>
              <a:t>List at least </a:t>
            </a:r>
            <a:r>
              <a:rPr lang="en-US" smtClean="0"/>
              <a:t>2 responsibilities </a:t>
            </a:r>
            <a:r>
              <a:rPr lang="en-US" dirty="0" smtClean="0"/>
              <a:t>for each role</a:t>
            </a:r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Day to Day Jobs involving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9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Database Administrators (DBA)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b="1" dirty="0" smtClean="0"/>
              <a:t>Chief Responsibilities: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Giving new people access to the database (and revoking access)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Installing and upgrading the DBMS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Monitoring usage of DBMS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Monitoring and improving performance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Checking for security violations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Backing up and restoring databases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7CDD58F-8F6E-42CB-A043-74B0F8D154E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5621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DATABASE DESIGNER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b="1" dirty="0" smtClean="0"/>
              <a:t>Chief Responsibilities: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Identifying all the data to be stored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Identifying the relationships between the data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Creating a model of the data 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Structuring the data (picking the tables and which tables to store the data in)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Communicating with the end users to identify their needs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Creating views of the data that satisfy the needs of the end users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7CDD58F-8F6E-42CB-A043-74B0F8D154E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605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548079" cy="147857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System analysis and application Programmer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b="1" dirty="0" smtClean="0"/>
              <a:t>Chief Responsibilities: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Determin</a:t>
            </a:r>
            <a:r>
              <a:rPr lang="en-US" altLang="en-US" sz="2000" b="1" dirty="0" smtClean="0"/>
              <a:t>e the needs of the end users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Develop specs for the system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Develop software that implement the specs using a programming language that will talk to the database</a:t>
            </a:r>
            <a:endParaRPr lang="en-US" altLang="en-US" sz="2000" b="1" dirty="0" smtClean="0"/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Test the implementation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Communicate with the end users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7CDD58F-8F6E-42CB-A043-74B0F8D154E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8550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548079" cy="147857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End Users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b="1" dirty="0" smtClean="0"/>
              <a:t>Chief Responsibilities: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Access the database by generating reports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Access the database via the software create by the application programmers in order to update, maintain and query the database.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Normally doesn’t access the database directly but a standalone end user might if using a small personal database. 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7CDD58F-8F6E-42CB-A043-74B0F8D154E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6173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will you take on in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</TotalTime>
  <Words>266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Trebuchet MS</vt:lpstr>
      <vt:lpstr>Tw Cen MT</vt:lpstr>
      <vt:lpstr>Wingdings 2</vt:lpstr>
      <vt:lpstr>Circuit</vt:lpstr>
      <vt:lpstr>Week 1</vt:lpstr>
      <vt:lpstr>Student Objectives</vt:lpstr>
      <vt:lpstr>The Day to Day Jobs involving Databases</vt:lpstr>
      <vt:lpstr>Database Administrators (DBA) </vt:lpstr>
      <vt:lpstr>DATABASE DESIGNER</vt:lpstr>
      <vt:lpstr>System analysis and application Programmer</vt:lpstr>
      <vt:lpstr>End Users</vt:lpstr>
      <vt:lpstr>What roles will you take on in this course?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16</cp:revision>
  <dcterms:created xsi:type="dcterms:W3CDTF">2018-03-21T22:41:40Z</dcterms:created>
  <dcterms:modified xsi:type="dcterms:W3CDTF">2018-05-09T15:21:05Z</dcterms:modified>
</cp:coreProperties>
</file>