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67" r:id="rId2"/>
    <p:sldId id="265" r:id="rId3"/>
    <p:sldId id="259" r:id="rId4"/>
    <p:sldId id="272" r:id="rId5"/>
    <p:sldId id="273" r:id="rId6"/>
    <p:sldId id="27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29209-E288-4410-B9B6-E4859F07059B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8F48-56E4-4100-8770-10DD505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Three Schema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Upon completion of this video, you should be able to:</a:t>
            </a:r>
          </a:p>
          <a:p>
            <a:pPr lvl="1"/>
            <a:r>
              <a:rPr lang="en-US" dirty="0" smtClean="0"/>
              <a:t>Distinguish between the description of the database and the database itself</a:t>
            </a:r>
          </a:p>
          <a:p>
            <a:pPr lvl="1"/>
            <a:r>
              <a:rPr lang="en-US" dirty="0" smtClean="0"/>
              <a:t>Define database schema, database snapshot/state and instance</a:t>
            </a:r>
          </a:p>
          <a:p>
            <a:pPr lvl="1"/>
            <a:r>
              <a:rPr lang="en-US" dirty="0" smtClean="0"/>
              <a:t>Name the 3 levels in the 3-Schema Architecture</a:t>
            </a:r>
          </a:p>
          <a:p>
            <a:pPr lvl="1"/>
            <a:r>
              <a:rPr lang="en-US" dirty="0" smtClean="0"/>
              <a:t>Determine which levels will be affected by a change</a:t>
            </a:r>
          </a:p>
          <a:p>
            <a:pPr lvl="1"/>
            <a:r>
              <a:rPr lang="en-US" dirty="0" smtClean="0"/>
              <a:t>Distinguish between Logical Data Independence and Physical Data Independence</a:t>
            </a:r>
          </a:p>
        </p:txBody>
      </p:sp>
    </p:spTree>
    <p:extLst>
      <p:ext uri="{BB962C8B-B14F-4D97-AF65-F5344CB8AC3E}">
        <p14:creationId xmlns:p14="http://schemas.microsoft.com/office/powerpoint/2010/main" val="21525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Schemas, Instances and Database State 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SChema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15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description of the database but NOT the data itself</a:t>
            </a:r>
          </a:p>
          <a:p>
            <a:r>
              <a:rPr lang="en-US" dirty="0" smtClean="0"/>
              <a:t>Similar to types in programming languages</a:t>
            </a:r>
          </a:p>
          <a:p>
            <a:r>
              <a:rPr lang="en-US" dirty="0" smtClean="0"/>
              <a:t>E.g. Our database might have 3 tables: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Patient (patient name, OHIP number)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Room (room number, </a:t>
            </a:r>
            <a:r>
              <a:rPr lang="en-US" dirty="0" err="1" smtClean="0"/>
              <a:t>num</a:t>
            </a:r>
            <a:r>
              <a:rPr lang="en-US" dirty="0" smtClean="0"/>
              <a:t> of beds)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Nurse (nurse name, nurse employee id)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Instance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 smtClean="0"/>
              <a:t>An occurrence of a data item described in the schema</a:t>
            </a:r>
          </a:p>
          <a:p>
            <a:r>
              <a:rPr lang="en-US" dirty="0" smtClean="0"/>
              <a:t>E.g. The Patient name might be “Homer Simpson” and the OHIP number might be “123-345-567”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State/snapshot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 smtClean="0"/>
              <a:t>The data in the database at a moment in time </a:t>
            </a:r>
          </a:p>
          <a:p>
            <a:r>
              <a:rPr lang="en-US" dirty="0" smtClean="0"/>
              <a:t>Current set of instances</a:t>
            </a:r>
          </a:p>
          <a:p>
            <a:r>
              <a:rPr lang="en-US" dirty="0" smtClean="0"/>
              <a:t>Every time we delete or add or change a value of a data item we change the state.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C53319</a:t>
            </a:r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E7CDD58F-8F6E-42CB-A043-74B0F8D154ED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56217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4" grpId="0" build="p"/>
      <p:bldP spid="12" grpId="0" build="p"/>
      <p:bldP spid="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 about Schemas and states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we define a new database, we are specifying its schema</a:t>
            </a:r>
          </a:p>
          <a:p>
            <a:r>
              <a:rPr lang="en-US" dirty="0" smtClean="0"/>
              <a:t>Initially the state/</a:t>
            </a:r>
            <a:r>
              <a:rPr lang="en-US" dirty="0" err="1" smtClean="0"/>
              <a:t>snapshop</a:t>
            </a:r>
            <a:r>
              <a:rPr lang="en-US" dirty="0" smtClean="0"/>
              <a:t> will be empty</a:t>
            </a:r>
          </a:p>
          <a:p>
            <a:r>
              <a:rPr lang="en-US" dirty="0" smtClean="0"/>
              <a:t>Part of the DBMS’s job is to make sure every state is a valid state</a:t>
            </a:r>
          </a:p>
          <a:p>
            <a:r>
              <a:rPr lang="en-US" dirty="0" smtClean="0"/>
              <a:t>The schema of the schema is called the meta data. The DBMS stores the schema for the schema of each database. 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QUESTION: Changes occur frequently in the Database Schema or the Database State or Both?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36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94" y="136604"/>
            <a:ext cx="9905998" cy="1478570"/>
          </a:xfrm>
        </p:spPr>
        <p:txBody>
          <a:bodyPr/>
          <a:lstStyle/>
          <a:p>
            <a:r>
              <a:rPr lang="en-US" dirty="0" smtClean="0"/>
              <a:t>3-Schema Architecture  </a:t>
            </a:r>
            <a:endParaRPr lang="en-US" dirty="0"/>
          </a:p>
        </p:txBody>
      </p:sp>
      <p:pic>
        <p:nvPicPr>
          <p:cNvPr id="6" name="Picture 5" descr="H:\cs319\PPSlides\images\schemaaarc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951" y="1226021"/>
            <a:ext cx="5996864" cy="5384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ft Arrow Callout 6"/>
          <p:cNvSpPr/>
          <p:nvPr/>
        </p:nvSpPr>
        <p:spPr>
          <a:xfrm>
            <a:off x="6486450" y="3319138"/>
            <a:ext cx="4661028" cy="1252861"/>
          </a:xfrm>
          <a:prstGeom prst="leftArrowCallout">
            <a:avLst>
              <a:gd name="adj1" fmla="val 25001"/>
              <a:gd name="adj2" fmla="val 25000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Normally the data in the database is stored in tables (the relational model).</a:t>
            </a:r>
            <a:endParaRPr lang="en-US" dirty="0"/>
          </a:p>
        </p:txBody>
      </p:sp>
      <p:sp>
        <p:nvSpPr>
          <p:cNvPr id="8" name="Left Arrow Callout 7"/>
          <p:cNvSpPr/>
          <p:nvPr/>
        </p:nvSpPr>
        <p:spPr>
          <a:xfrm>
            <a:off x="7111786" y="4804363"/>
            <a:ext cx="3704496" cy="1252861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Describes the data storage and indices to get to the data.</a:t>
            </a:r>
            <a:endParaRPr lang="en-US" dirty="0"/>
          </a:p>
        </p:txBody>
      </p:sp>
      <p:sp>
        <p:nvSpPr>
          <p:cNvPr id="9" name="Left Arrow Callout 8"/>
          <p:cNvSpPr/>
          <p:nvPr/>
        </p:nvSpPr>
        <p:spPr>
          <a:xfrm>
            <a:off x="7232917" y="1451730"/>
            <a:ext cx="3704496" cy="1252861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Each view only shows the data that each end user is interested in and hides the other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57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Independence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Data Independence  </a:t>
            </a:r>
          </a:p>
          <a:p>
            <a:pPr lvl="1"/>
            <a:r>
              <a:rPr lang="en-US" dirty="0" smtClean="0"/>
              <a:t>Capacity to change the conceptual schema without affecting the external schema or views</a:t>
            </a:r>
          </a:p>
          <a:p>
            <a:r>
              <a:rPr lang="en-US" dirty="0" smtClean="0"/>
              <a:t>Physical Data Independence </a:t>
            </a:r>
          </a:p>
          <a:p>
            <a:pPr lvl="1"/>
            <a:r>
              <a:rPr lang="en-US" dirty="0" smtClean="0"/>
              <a:t>Ability to change the physical schema without changing the conceptual schema</a:t>
            </a:r>
          </a:p>
          <a:p>
            <a:pPr lvl="1"/>
            <a:endParaRPr lang="en-US" dirty="0"/>
          </a:p>
          <a:p>
            <a:r>
              <a:rPr lang="en-US" dirty="0" smtClean="0"/>
              <a:t>The goal is to have BOTH physical and logical data independence!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65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224</TotalTime>
  <Words>359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Gill Sans MT</vt:lpstr>
      <vt:lpstr>Times New Roman</vt:lpstr>
      <vt:lpstr>Trebuchet MS</vt:lpstr>
      <vt:lpstr>Tw Cen MT</vt:lpstr>
      <vt:lpstr>Circuit</vt:lpstr>
      <vt:lpstr>Week 1</vt:lpstr>
      <vt:lpstr>Student Objectives</vt:lpstr>
      <vt:lpstr>Schemas, Instances and Database State </vt:lpstr>
      <vt:lpstr>More info about Schemas and states</vt:lpstr>
      <vt:lpstr>3-Schema Architecture  </vt:lpstr>
      <vt:lpstr>Data Independence 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Laura K. Reid</cp:lastModifiedBy>
  <cp:revision>25</cp:revision>
  <dcterms:created xsi:type="dcterms:W3CDTF">2018-03-21T22:41:40Z</dcterms:created>
  <dcterms:modified xsi:type="dcterms:W3CDTF">2018-05-09T17:08:32Z</dcterms:modified>
</cp:coreProperties>
</file>