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259" r:id="rId4"/>
    <p:sldId id="272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s://support.office.com/en-us/article/video-what-is-visio-421b0c94-7ecf-4e62-8072-d27e04d24fe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smartdra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Modelling Data and Entity Relationship Diagrams – Part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2 of the steps required to build the requirements for a large system</a:t>
            </a:r>
          </a:p>
          <a:p>
            <a:pPr lvl="1"/>
            <a:r>
              <a:rPr lang="en-US" dirty="0" smtClean="0"/>
              <a:t>Give the name of the model that we will use to visually represent our database for our mini-world</a:t>
            </a:r>
          </a:p>
          <a:p>
            <a:pPr lvl="1"/>
            <a:r>
              <a:rPr lang="en-US" dirty="0" smtClean="0"/>
              <a:t>Give the name of the person </a:t>
            </a:r>
            <a:r>
              <a:rPr lang="en-US" smtClean="0"/>
              <a:t>who invented </a:t>
            </a:r>
            <a:r>
              <a:rPr lang="en-US" dirty="0" smtClean="0"/>
              <a:t>the visual model used for representing database</a:t>
            </a:r>
          </a:p>
          <a:p>
            <a:pPr lvl="1"/>
            <a:r>
              <a:rPr lang="en-US" dirty="0" smtClean="0"/>
              <a:t>List at least 2 different pieces of software you could use to create the visual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What do you do before starting to build anything big…like a house or an airplane or car?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 dirty="0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7CDD58F-8F6E-42CB-A043-74B0F8D154E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26" y="305619"/>
            <a:ext cx="7838095" cy="61333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6202" y="419828"/>
            <a:ext cx="15561905" cy="58285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77" y="-151601"/>
            <a:ext cx="5066667" cy="6971428"/>
          </a:xfrm>
          <a:prstGeom prst="rect">
            <a:avLst/>
          </a:prstGeom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1402080" y="3436809"/>
            <a:ext cx="1108675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Before creating the database… </a:t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tx2"/>
                </a:solidFill>
              </a:rPr>
              <a:t>BUILD A </a:t>
            </a:r>
            <a:r>
              <a:rPr lang="en-US" sz="5400" dirty="0" err="1" smtClean="0">
                <a:solidFill>
                  <a:schemeClr val="tx2"/>
                </a:solidFill>
              </a:rPr>
              <a:t>MODEl</a:t>
            </a:r>
            <a:r>
              <a:rPr lang="en-US" sz="5400" dirty="0" smtClean="0">
                <a:solidFill>
                  <a:schemeClr val="tx2"/>
                </a:solidFill>
              </a:rPr>
              <a:t>!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do we start?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Forget what you learned in first year and second year about coding right away…ALWAYS START WITH THE DATA NOT THE CODE!</a:t>
            </a:r>
          </a:p>
          <a:p>
            <a:r>
              <a:rPr lang="en-US" dirty="0" smtClean="0"/>
              <a:t>Narrow your scope as much as possible and figure out what data you need to store/save by:</a:t>
            </a:r>
          </a:p>
          <a:p>
            <a:pPr lvl="1"/>
            <a:r>
              <a:rPr lang="en-US" dirty="0" smtClean="0"/>
              <a:t>Gather any/all reports your customers use/print/generate</a:t>
            </a:r>
          </a:p>
          <a:p>
            <a:pPr lvl="1"/>
            <a:r>
              <a:rPr lang="en-US" dirty="0" smtClean="0"/>
              <a:t>Look at any screens where the customers enter/modify data</a:t>
            </a:r>
          </a:p>
          <a:p>
            <a:pPr lvl="1"/>
            <a:r>
              <a:rPr lang="en-US" dirty="0" smtClean="0"/>
              <a:t>Find the requirements of your customers/</a:t>
            </a:r>
            <a:r>
              <a:rPr lang="en-US" dirty="0" err="1" smtClean="0"/>
              <a:t>stateholders</a:t>
            </a:r>
            <a:endParaRPr lang="en-US" dirty="0" smtClean="0"/>
          </a:p>
          <a:p>
            <a:pPr lvl="1"/>
            <a:r>
              <a:rPr lang="en-US" dirty="0" smtClean="0"/>
              <a:t>Figure how they VIEW the data</a:t>
            </a:r>
          </a:p>
          <a:p>
            <a:pPr lvl="1"/>
            <a:r>
              <a:rPr lang="en-US" dirty="0" smtClean="0"/>
              <a:t>Integrate the views to get the minimal data that you need to store (narrowing your scope)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2" y="1677048"/>
            <a:ext cx="10542857" cy="488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99" y="1529429"/>
            <a:ext cx="7552381" cy="5180952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Model BEFORE creating the database!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Relationship Model (ER Diagram)</a:t>
            </a:r>
          </a:p>
          <a:p>
            <a:r>
              <a:rPr lang="en-US" dirty="0" smtClean="0"/>
              <a:t>Created by Peter Chen in 1976</a:t>
            </a:r>
          </a:p>
          <a:p>
            <a:r>
              <a:rPr lang="en-US" dirty="0" smtClean="0"/>
              <a:t>VISUAL representation of your data</a:t>
            </a:r>
          </a:p>
          <a:p>
            <a:r>
              <a:rPr lang="en-US" dirty="0" smtClean="0"/>
              <a:t>Map your ER Diagram/Model to a currently used model for implementing a database (we will map to the Relational Model)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2362"/>
            <a:ext cx="9905998" cy="1478570"/>
          </a:xfrm>
        </p:spPr>
        <p:txBody>
          <a:bodyPr/>
          <a:lstStyle/>
          <a:p>
            <a:r>
              <a:rPr lang="en-US" dirty="0" smtClean="0"/>
              <a:t>Examples of ER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6" y="264160"/>
            <a:ext cx="11490274" cy="6158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4" y="264160"/>
            <a:ext cx="10913714" cy="6132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54" y="-162419"/>
            <a:ext cx="10142857" cy="70380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748" y="-214602"/>
            <a:ext cx="9905998" cy="1478570"/>
          </a:xfrm>
        </p:spPr>
        <p:txBody>
          <a:bodyPr/>
          <a:lstStyle/>
          <a:p>
            <a:r>
              <a:rPr lang="en-US" dirty="0" smtClean="0"/>
              <a:t>Case Study – Creating an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3760"/>
            <a:ext cx="10166668" cy="5984240"/>
          </a:xfrm>
        </p:spPr>
        <p:txBody>
          <a:bodyPr>
            <a:normAutofit/>
          </a:bodyPr>
          <a:lstStyle/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Suppose we plan to model a company which is organized into departments.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department has a unique name, number and employee who manages it (we want to keep track of when the employee started managing the department)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may have several locations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 department controls a bunch of projects, each project has a unique number, name and a single location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Each employee has a name, </a:t>
            </a:r>
            <a:r>
              <a:rPr lang="en-US" dirty="0" err="1"/>
              <a:t>ssnumber</a:t>
            </a:r>
            <a:r>
              <a:rPr lang="en-US" dirty="0"/>
              <a:t>, address, salary, sex and birthdate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An employee is assigned to only one department but may work on several projects which are not necessarily from the same department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number of hours each employee works on each project.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direct supervisor of each employee </a:t>
            </a:r>
          </a:p>
          <a:p>
            <a:pPr marL="365760" indent="-283464">
              <a:lnSpc>
                <a:spcPct val="80000"/>
              </a:lnSpc>
              <a:buFont typeface="Wingdings 2"/>
              <a:buChar char=""/>
              <a:defRPr/>
            </a:pPr>
            <a:r>
              <a:rPr lang="en-US" dirty="0"/>
              <a:t>Keep track of the dependents of each employee (name, sex, birthdate and relation)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represent the previous slide as a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must incorporate all the information of the mini-world we described!</a:t>
            </a:r>
          </a:p>
          <a:p>
            <a:r>
              <a:rPr lang="en-US" dirty="0" smtClean="0"/>
              <a:t>We will represent it visually</a:t>
            </a:r>
          </a:p>
          <a:p>
            <a:r>
              <a:rPr lang="en-US" dirty="0" smtClean="0"/>
              <a:t>Several programs you could use to create ER Diagrams, for example:</a:t>
            </a:r>
          </a:p>
          <a:p>
            <a:pPr lvl="1"/>
            <a:r>
              <a:rPr lang="en-US" dirty="0"/>
              <a:t>Microsoft </a:t>
            </a:r>
            <a:r>
              <a:rPr lang="en-US" dirty="0" smtClean="0"/>
              <a:t>Visio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support.office.com/en-us/article/video-what-is-visio-421b0c94-7ecf-4e62-8072-d27e04d24fe6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Draw IO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https://www.draw.io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/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smartdraw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https://cloud.smartdraw.com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/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Lots of other ones!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1881</TotalTime>
  <Words>492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1</vt:lpstr>
      <vt:lpstr>Student Objectives</vt:lpstr>
      <vt:lpstr>WHY?</vt:lpstr>
      <vt:lpstr>Where and how do we start?</vt:lpstr>
      <vt:lpstr>Draw a Model BEFORE creating the database!</vt:lpstr>
      <vt:lpstr>Examples of ER Diagrams:</vt:lpstr>
      <vt:lpstr>Case Study – Creating an ER Diagram</vt:lpstr>
      <vt:lpstr>How can we represent the previous slide as a model?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39</cp:revision>
  <dcterms:created xsi:type="dcterms:W3CDTF">2018-03-21T22:41:40Z</dcterms:created>
  <dcterms:modified xsi:type="dcterms:W3CDTF">2018-05-10T20:45:57Z</dcterms:modified>
</cp:coreProperties>
</file>