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67" r:id="rId2"/>
    <p:sldId id="265" r:id="rId3"/>
    <p:sldId id="323" r:id="rId4"/>
    <p:sldId id="326" r:id="rId5"/>
    <p:sldId id="324" r:id="rId6"/>
    <p:sldId id="32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smtClean="0"/>
              <a:t>Unique</a:t>
            </a:r>
          </a:p>
          <a:p>
            <a:r>
              <a:rPr lang="en-US" altLang="en-US" smtClean="0"/>
              <a:t>Unique</a:t>
            </a:r>
          </a:p>
          <a:p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5963" indent="-2746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01725" indent="-219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1463" indent="-219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82788" indent="-219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39988" indent="-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97188" indent="-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4388" indent="-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11588" indent="-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EB9196A-0FF5-4C44-A487-83F273C253A0}" type="slidenum">
              <a:rPr lang="en-US" altLang="en-US" sz="1300" smtClean="0"/>
              <a:pPr/>
              <a:t>3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980534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3280" y="5883274"/>
            <a:ext cx="1314131" cy="365125"/>
          </a:xfrm>
        </p:spPr>
        <p:txBody>
          <a:bodyPr/>
          <a:lstStyle>
            <a:lvl1pPr>
              <a:defRPr sz="10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1" y="5883274"/>
            <a:ext cx="101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Properties of Relations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103098"/>
          </a:xfrm>
        </p:spPr>
        <p:txBody>
          <a:bodyPr>
            <a:normAutofit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Identify at least 5 properties of relations</a:t>
            </a:r>
          </a:p>
          <a:p>
            <a:pPr lvl="1"/>
            <a:r>
              <a:rPr lang="en-US" dirty="0" smtClean="0"/>
              <a:t>Identify mistakes in relations that make the relation(s) invalid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9135B819-201C-4EA1-AFC9-3161B7F24B30}" type="datetime1">
              <a:rPr lang="en-US"/>
              <a:pPr>
                <a:defRPr/>
              </a:pPr>
              <a:t>5/30/2018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882DF466-8FA1-4EB2-9EDB-EEEF805D4D97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26" y="0"/>
            <a:ext cx="8080375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Properties of Relations:</a:t>
            </a:r>
            <a:endParaRPr lang="en-US" dirty="0"/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8101" y="1143000"/>
            <a:ext cx="9368443" cy="5257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Each relation name is 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/>
              <a:t>Each cell in a relation contains 1 atomic value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sz="2800" dirty="0" smtClean="0"/>
              <a:t>Normalized</a:t>
            </a:r>
            <a:r>
              <a:rPr lang="en-US" sz="2800" dirty="0"/>
              <a:t>, First Normal </a:t>
            </a:r>
            <a:r>
              <a:rPr lang="en-US" sz="2800" dirty="0" smtClean="0"/>
              <a:t>Form</a:t>
            </a:r>
            <a:endParaRPr lang="en-US" sz="2800" dirty="0"/>
          </a:p>
          <a:p>
            <a:pPr>
              <a:lnSpc>
                <a:spcPct val="80000"/>
              </a:lnSpc>
              <a:defRPr/>
            </a:pP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Each attribute name within a table is 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/>
              <a:t>The values of an attribute are from the same domain 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/>
              <a:t>The order of the attributes has no significance 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/>
              <a:t>Each </a:t>
            </a:r>
            <a:r>
              <a:rPr lang="en-US" sz="2800" dirty="0" err="1"/>
              <a:t>tuple</a:t>
            </a:r>
            <a:r>
              <a:rPr lang="en-US" sz="2800" dirty="0"/>
              <a:t> is distinct (no duplicates) 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/>
              <a:t>The order of the </a:t>
            </a:r>
            <a:r>
              <a:rPr lang="en-US" sz="2800" dirty="0" err="1"/>
              <a:t>tuples</a:t>
            </a:r>
            <a:r>
              <a:rPr lang="en-US" sz="2800" dirty="0"/>
              <a:t> has no significance (</a:t>
            </a:r>
            <a:r>
              <a:rPr lang="en-US" sz="2800" dirty="0" err="1"/>
              <a:t>Tuples</a:t>
            </a:r>
            <a:r>
              <a:rPr lang="en-US" sz="2800" dirty="0"/>
              <a:t> in a relation do not have any particular order, however in a file records are physically stored on disk so there is always an order among records. Note: we may chose to display the records in a particular order) </a:t>
            </a:r>
          </a:p>
        </p:txBody>
      </p:sp>
      <p:sp>
        <p:nvSpPr>
          <p:cNvPr id="36871" name="Text Box 15"/>
          <p:cNvSpPr txBox="1">
            <a:spLocks noChangeArrowheads="1"/>
          </p:cNvSpPr>
          <p:nvPr/>
        </p:nvSpPr>
        <p:spPr bwMode="auto">
          <a:xfrm>
            <a:off x="5152587" y="1100997"/>
            <a:ext cx="2804851" cy="473075"/>
          </a:xfrm>
          <a:prstGeom prst="rect">
            <a:avLst/>
          </a:prstGeom>
          <a:noFill/>
          <a:ln w="15875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872" name="Text Box 16"/>
          <p:cNvSpPr txBox="1">
            <a:spLocks noChangeArrowheads="1"/>
          </p:cNvSpPr>
          <p:nvPr/>
        </p:nvSpPr>
        <p:spPr bwMode="auto">
          <a:xfrm>
            <a:off x="7163026" y="2403406"/>
            <a:ext cx="2209800" cy="473075"/>
          </a:xfrm>
          <a:prstGeom prst="rect">
            <a:avLst/>
          </a:prstGeom>
          <a:noFill/>
          <a:ln w="15875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29306" y="913746"/>
            <a:ext cx="1651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unique</a:t>
            </a:r>
            <a:endParaRPr lang="en-US" sz="4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75246" y="2268468"/>
            <a:ext cx="1651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unique</a:t>
            </a:r>
            <a:endParaRPr lang="en-US" sz="4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6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83653" y="213070"/>
            <a:ext cx="9905998" cy="1219490"/>
          </a:xfrm>
        </p:spPr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4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250901"/>
              </p:ext>
            </p:extLst>
          </p:nvPr>
        </p:nvGraphicFramePr>
        <p:xfrm>
          <a:off x="1141411" y="2401731"/>
          <a:ext cx="6934200" cy="1936752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SSN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Department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Position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Laura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Reid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Computer Science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Lecturer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Bob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Bryan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Math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Professor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Sylvia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Osborn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Computer Science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Professor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137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Bob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Bryan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Math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Professor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982801"/>
              </p:ext>
            </p:extLst>
          </p:nvPr>
        </p:nvGraphicFramePr>
        <p:xfrm>
          <a:off x="5401786" y="4846167"/>
          <a:ext cx="3429000" cy="1544789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SSN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Homer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Simpson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555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Ned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Flanders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Milhouse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Smith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19492" y="1432560"/>
            <a:ext cx="316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database, see a problem?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9493" y="1984976"/>
            <a:ext cx="278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97010" y="4460087"/>
            <a:ext cx="278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EMPLOYEE: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629920" y="1552940"/>
            <a:ext cx="9565080" cy="4949460"/>
          </a:xfrm>
          <a:custGeom>
            <a:avLst/>
            <a:gdLst>
              <a:gd name="connsiteX0" fmla="*/ 4531360 w 9565080"/>
              <a:gd name="connsiteY0" fmla="*/ 316500 h 4949460"/>
              <a:gd name="connsiteX1" fmla="*/ 3576320 w 9565080"/>
              <a:gd name="connsiteY1" fmla="*/ 306340 h 4949460"/>
              <a:gd name="connsiteX2" fmla="*/ 3261360 w 9565080"/>
              <a:gd name="connsiteY2" fmla="*/ 286020 h 4949460"/>
              <a:gd name="connsiteX3" fmla="*/ 2651760 w 9565080"/>
              <a:gd name="connsiteY3" fmla="*/ 296180 h 4949460"/>
              <a:gd name="connsiteX4" fmla="*/ 2600960 w 9565080"/>
              <a:gd name="connsiteY4" fmla="*/ 306340 h 4949460"/>
              <a:gd name="connsiteX5" fmla="*/ 2540000 w 9565080"/>
              <a:gd name="connsiteY5" fmla="*/ 316500 h 4949460"/>
              <a:gd name="connsiteX6" fmla="*/ 2458720 w 9565080"/>
              <a:gd name="connsiteY6" fmla="*/ 336820 h 4949460"/>
              <a:gd name="connsiteX7" fmla="*/ 1554480 w 9565080"/>
              <a:gd name="connsiteY7" fmla="*/ 346980 h 4949460"/>
              <a:gd name="connsiteX8" fmla="*/ 1483360 w 9565080"/>
              <a:gd name="connsiteY8" fmla="*/ 357140 h 4949460"/>
              <a:gd name="connsiteX9" fmla="*/ 1432560 w 9565080"/>
              <a:gd name="connsiteY9" fmla="*/ 377460 h 4949460"/>
              <a:gd name="connsiteX10" fmla="*/ 1097280 w 9565080"/>
              <a:gd name="connsiteY10" fmla="*/ 387620 h 4949460"/>
              <a:gd name="connsiteX11" fmla="*/ 416560 w 9565080"/>
              <a:gd name="connsiteY11" fmla="*/ 397780 h 4949460"/>
              <a:gd name="connsiteX12" fmla="*/ 365760 w 9565080"/>
              <a:gd name="connsiteY12" fmla="*/ 418100 h 4949460"/>
              <a:gd name="connsiteX13" fmla="*/ 274320 w 9565080"/>
              <a:gd name="connsiteY13" fmla="*/ 438420 h 4949460"/>
              <a:gd name="connsiteX14" fmla="*/ 223520 w 9565080"/>
              <a:gd name="connsiteY14" fmla="*/ 458740 h 4949460"/>
              <a:gd name="connsiteX15" fmla="*/ 193040 w 9565080"/>
              <a:gd name="connsiteY15" fmla="*/ 468900 h 4949460"/>
              <a:gd name="connsiteX16" fmla="*/ 142240 w 9565080"/>
              <a:gd name="connsiteY16" fmla="*/ 489220 h 4949460"/>
              <a:gd name="connsiteX17" fmla="*/ 50800 w 9565080"/>
              <a:gd name="connsiteY17" fmla="*/ 529860 h 4949460"/>
              <a:gd name="connsiteX18" fmla="*/ 40640 w 9565080"/>
              <a:gd name="connsiteY18" fmla="*/ 560340 h 4949460"/>
              <a:gd name="connsiteX19" fmla="*/ 20320 w 9565080"/>
              <a:gd name="connsiteY19" fmla="*/ 590820 h 4949460"/>
              <a:gd name="connsiteX20" fmla="*/ 10160 w 9565080"/>
              <a:gd name="connsiteY20" fmla="*/ 712740 h 4949460"/>
              <a:gd name="connsiteX21" fmla="*/ 0 w 9565080"/>
              <a:gd name="connsiteY21" fmla="*/ 804180 h 4949460"/>
              <a:gd name="connsiteX22" fmla="*/ 40640 w 9565080"/>
              <a:gd name="connsiteY22" fmla="*/ 2693940 h 4949460"/>
              <a:gd name="connsiteX23" fmla="*/ 71120 w 9565080"/>
              <a:gd name="connsiteY23" fmla="*/ 2826020 h 4949460"/>
              <a:gd name="connsiteX24" fmla="*/ 91440 w 9565080"/>
              <a:gd name="connsiteY24" fmla="*/ 2917460 h 4949460"/>
              <a:gd name="connsiteX25" fmla="*/ 132080 w 9565080"/>
              <a:gd name="connsiteY25" fmla="*/ 3019060 h 4949460"/>
              <a:gd name="connsiteX26" fmla="*/ 142240 w 9565080"/>
              <a:gd name="connsiteY26" fmla="*/ 3049540 h 4949460"/>
              <a:gd name="connsiteX27" fmla="*/ 152400 w 9565080"/>
              <a:gd name="connsiteY27" fmla="*/ 3110500 h 4949460"/>
              <a:gd name="connsiteX28" fmla="*/ 182880 w 9565080"/>
              <a:gd name="connsiteY28" fmla="*/ 3171460 h 4949460"/>
              <a:gd name="connsiteX29" fmla="*/ 193040 w 9565080"/>
              <a:gd name="connsiteY29" fmla="*/ 3201940 h 4949460"/>
              <a:gd name="connsiteX30" fmla="*/ 243840 w 9565080"/>
              <a:gd name="connsiteY30" fmla="*/ 3303540 h 4949460"/>
              <a:gd name="connsiteX31" fmla="*/ 335280 w 9565080"/>
              <a:gd name="connsiteY31" fmla="*/ 3476260 h 4949460"/>
              <a:gd name="connsiteX32" fmla="*/ 396240 w 9565080"/>
              <a:gd name="connsiteY32" fmla="*/ 3557540 h 4949460"/>
              <a:gd name="connsiteX33" fmla="*/ 406400 w 9565080"/>
              <a:gd name="connsiteY33" fmla="*/ 3588020 h 4949460"/>
              <a:gd name="connsiteX34" fmla="*/ 528320 w 9565080"/>
              <a:gd name="connsiteY34" fmla="*/ 3740420 h 4949460"/>
              <a:gd name="connsiteX35" fmla="*/ 589280 w 9565080"/>
              <a:gd name="connsiteY35" fmla="*/ 3811540 h 4949460"/>
              <a:gd name="connsiteX36" fmla="*/ 701040 w 9565080"/>
              <a:gd name="connsiteY36" fmla="*/ 3913140 h 4949460"/>
              <a:gd name="connsiteX37" fmla="*/ 741680 w 9565080"/>
              <a:gd name="connsiteY37" fmla="*/ 3933460 h 4949460"/>
              <a:gd name="connsiteX38" fmla="*/ 843280 w 9565080"/>
              <a:gd name="connsiteY38" fmla="*/ 4014740 h 4949460"/>
              <a:gd name="connsiteX39" fmla="*/ 975360 w 9565080"/>
              <a:gd name="connsiteY39" fmla="*/ 4075700 h 4949460"/>
              <a:gd name="connsiteX40" fmla="*/ 1036320 w 9565080"/>
              <a:gd name="connsiteY40" fmla="*/ 4116340 h 4949460"/>
              <a:gd name="connsiteX41" fmla="*/ 1097280 w 9565080"/>
              <a:gd name="connsiteY41" fmla="*/ 4146820 h 4949460"/>
              <a:gd name="connsiteX42" fmla="*/ 1127760 w 9565080"/>
              <a:gd name="connsiteY42" fmla="*/ 4167140 h 4949460"/>
              <a:gd name="connsiteX43" fmla="*/ 1168400 w 9565080"/>
              <a:gd name="connsiteY43" fmla="*/ 4187460 h 4949460"/>
              <a:gd name="connsiteX44" fmla="*/ 1198880 w 9565080"/>
              <a:gd name="connsiteY44" fmla="*/ 4207780 h 4949460"/>
              <a:gd name="connsiteX45" fmla="*/ 1290320 w 9565080"/>
              <a:gd name="connsiteY45" fmla="*/ 4248420 h 4949460"/>
              <a:gd name="connsiteX46" fmla="*/ 1371600 w 9565080"/>
              <a:gd name="connsiteY46" fmla="*/ 4289060 h 4949460"/>
              <a:gd name="connsiteX47" fmla="*/ 1412240 w 9565080"/>
              <a:gd name="connsiteY47" fmla="*/ 4319540 h 4949460"/>
              <a:gd name="connsiteX48" fmla="*/ 1463040 w 9565080"/>
              <a:gd name="connsiteY48" fmla="*/ 4350020 h 4949460"/>
              <a:gd name="connsiteX49" fmla="*/ 1493520 w 9565080"/>
              <a:gd name="connsiteY49" fmla="*/ 4370340 h 4949460"/>
              <a:gd name="connsiteX50" fmla="*/ 1574800 w 9565080"/>
              <a:gd name="connsiteY50" fmla="*/ 4390660 h 4949460"/>
              <a:gd name="connsiteX51" fmla="*/ 1635760 w 9565080"/>
              <a:gd name="connsiteY51" fmla="*/ 4421140 h 4949460"/>
              <a:gd name="connsiteX52" fmla="*/ 1737360 w 9565080"/>
              <a:gd name="connsiteY52" fmla="*/ 4471940 h 4949460"/>
              <a:gd name="connsiteX53" fmla="*/ 1767840 w 9565080"/>
              <a:gd name="connsiteY53" fmla="*/ 4492260 h 4949460"/>
              <a:gd name="connsiteX54" fmla="*/ 1869440 w 9565080"/>
              <a:gd name="connsiteY54" fmla="*/ 4543060 h 4949460"/>
              <a:gd name="connsiteX55" fmla="*/ 1940560 w 9565080"/>
              <a:gd name="connsiteY55" fmla="*/ 4583700 h 4949460"/>
              <a:gd name="connsiteX56" fmla="*/ 2021840 w 9565080"/>
              <a:gd name="connsiteY56" fmla="*/ 4634500 h 4949460"/>
              <a:gd name="connsiteX57" fmla="*/ 2113280 w 9565080"/>
              <a:gd name="connsiteY57" fmla="*/ 4675140 h 4949460"/>
              <a:gd name="connsiteX58" fmla="*/ 2153920 w 9565080"/>
              <a:gd name="connsiteY58" fmla="*/ 4695460 h 4949460"/>
              <a:gd name="connsiteX59" fmla="*/ 2204720 w 9565080"/>
              <a:gd name="connsiteY59" fmla="*/ 4715780 h 4949460"/>
              <a:gd name="connsiteX60" fmla="*/ 2235200 w 9565080"/>
              <a:gd name="connsiteY60" fmla="*/ 4736100 h 4949460"/>
              <a:gd name="connsiteX61" fmla="*/ 2326640 w 9565080"/>
              <a:gd name="connsiteY61" fmla="*/ 4766580 h 4949460"/>
              <a:gd name="connsiteX62" fmla="*/ 2377440 w 9565080"/>
              <a:gd name="connsiteY62" fmla="*/ 4786900 h 4949460"/>
              <a:gd name="connsiteX63" fmla="*/ 2418080 w 9565080"/>
              <a:gd name="connsiteY63" fmla="*/ 4797060 h 4949460"/>
              <a:gd name="connsiteX64" fmla="*/ 2479040 w 9565080"/>
              <a:gd name="connsiteY64" fmla="*/ 4827540 h 4949460"/>
              <a:gd name="connsiteX65" fmla="*/ 2600960 w 9565080"/>
              <a:gd name="connsiteY65" fmla="*/ 4847860 h 4949460"/>
              <a:gd name="connsiteX66" fmla="*/ 2672080 w 9565080"/>
              <a:gd name="connsiteY66" fmla="*/ 4868180 h 4949460"/>
              <a:gd name="connsiteX67" fmla="*/ 2763520 w 9565080"/>
              <a:gd name="connsiteY67" fmla="*/ 4878340 h 4949460"/>
              <a:gd name="connsiteX68" fmla="*/ 3037840 w 9565080"/>
              <a:gd name="connsiteY68" fmla="*/ 4898660 h 4949460"/>
              <a:gd name="connsiteX69" fmla="*/ 3129280 w 9565080"/>
              <a:gd name="connsiteY69" fmla="*/ 4918980 h 4949460"/>
              <a:gd name="connsiteX70" fmla="*/ 3830320 w 9565080"/>
              <a:gd name="connsiteY70" fmla="*/ 4949460 h 4949460"/>
              <a:gd name="connsiteX71" fmla="*/ 5303520 w 9565080"/>
              <a:gd name="connsiteY71" fmla="*/ 4929140 h 4949460"/>
              <a:gd name="connsiteX72" fmla="*/ 5740400 w 9565080"/>
              <a:gd name="connsiteY72" fmla="*/ 4908820 h 4949460"/>
              <a:gd name="connsiteX73" fmla="*/ 5821680 w 9565080"/>
              <a:gd name="connsiteY73" fmla="*/ 4878340 h 4949460"/>
              <a:gd name="connsiteX74" fmla="*/ 5923280 w 9565080"/>
              <a:gd name="connsiteY74" fmla="*/ 4868180 h 4949460"/>
              <a:gd name="connsiteX75" fmla="*/ 6116320 w 9565080"/>
              <a:gd name="connsiteY75" fmla="*/ 4847860 h 4949460"/>
              <a:gd name="connsiteX76" fmla="*/ 6461760 w 9565080"/>
              <a:gd name="connsiteY76" fmla="*/ 4797060 h 4949460"/>
              <a:gd name="connsiteX77" fmla="*/ 6664960 w 9565080"/>
              <a:gd name="connsiteY77" fmla="*/ 4756420 h 4949460"/>
              <a:gd name="connsiteX78" fmla="*/ 6929120 w 9565080"/>
              <a:gd name="connsiteY78" fmla="*/ 4725940 h 4949460"/>
              <a:gd name="connsiteX79" fmla="*/ 7040880 w 9565080"/>
              <a:gd name="connsiteY79" fmla="*/ 4705620 h 4949460"/>
              <a:gd name="connsiteX80" fmla="*/ 7264400 w 9565080"/>
              <a:gd name="connsiteY80" fmla="*/ 4675140 h 4949460"/>
              <a:gd name="connsiteX81" fmla="*/ 7487920 w 9565080"/>
              <a:gd name="connsiteY81" fmla="*/ 4634500 h 4949460"/>
              <a:gd name="connsiteX82" fmla="*/ 7701280 w 9565080"/>
              <a:gd name="connsiteY82" fmla="*/ 4604020 h 4949460"/>
              <a:gd name="connsiteX83" fmla="*/ 7863840 w 9565080"/>
              <a:gd name="connsiteY83" fmla="*/ 4583700 h 4949460"/>
              <a:gd name="connsiteX84" fmla="*/ 8016240 w 9565080"/>
              <a:gd name="connsiteY84" fmla="*/ 4553220 h 4949460"/>
              <a:gd name="connsiteX85" fmla="*/ 8280400 w 9565080"/>
              <a:gd name="connsiteY85" fmla="*/ 4543060 h 4949460"/>
              <a:gd name="connsiteX86" fmla="*/ 8676640 w 9565080"/>
              <a:gd name="connsiteY86" fmla="*/ 4410980 h 4949460"/>
              <a:gd name="connsiteX87" fmla="*/ 8788400 w 9565080"/>
              <a:gd name="connsiteY87" fmla="*/ 4360180 h 4949460"/>
              <a:gd name="connsiteX88" fmla="*/ 8879840 w 9565080"/>
              <a:gd name="connsiteY88" fmla="*/ 4329700 h 4949460"/>
              <a:gd name="connsiteX89" fmla="*/ 9062720 w 9565080"/>
              <a:gd name="connsiteY89" fmla="*/ 4228100 h 4949460"/>
              <a:gd name="connsiteX90" fmla="*/ 9245600 w 9565080"/>
              <a:gd name="connsiteY90" fmla="*/ 4065540 h 4949460"/>
              <a:gd name="connsiteX91" fmla="*/ 9286240 w 9565080"/>
              <a:gd name="connsiteY91" fmla="*/ 3994420 h 4949460"/>
              <a:gd name="connsiteX92" fmla="*/ 9428480 w 9565080"/>
              <a:gd name="connsiteY92" fmla="*/ 3801380 h 4949460"/>
              <a:gd name="connsiteX93" fmla="*/ 9499600 w 9565080"/>
              <a:gd name="connsiteY93" fmla="*/ 3537220 h 4949460"/>
              <a:gd name="connsiteX94" fmla="*/ 9509760 w 9565080"/>
              <a:gd name="connsiteY94" fmla="*/ 3455940 h 4949460"/>
              <a:gd name="connsiteX95" fmla="*/ 9530080 w 9565080"/>
              <a:gd name="connsiteY95" fmla="*/ 3313700 h 4949460"/>
              <a:gd name="connsiteX96" fmla="*/ 9540240 w 9565080"/>
              <a:gd name="connsiteY96" fmla="*/ 3222260 h 4949460"/>
              <a:gd name="connsiteX97" fmla="*/ 9550400 w 9565080"/>
              <a:gd name="connsiteY97" fmla="*/ 2744740 h 4949460"/>
              <a:gd name="connsiteX98" fmla="*/ 9489440 w 9565080"/>
              <a:gd name="connsiteY98" fmla="*/ 2145300 h 4949460"/>
              <a:gd name="connsiteX99" fmla="*/ 9326880 w 9565080"/>
              <a:gd name="connsiteY99" fmla="*/ 1627140 h 4949460"/>
              <a:gd name="connsiteX100" fmla="*/ 9265920 w 9565080"/>
              <a:gd name="connsiteY100" fmla="*/ 1484900 h 4949460"/>
              <a:gd name="connsiteX101" fmla="*/ 9194800 w 9565080"/>
              <a:gd name="connsiteY101" fmla="*/ 1403620 h 4949460"/>
              <a:gd name="connsiteX102" fmla="*/ 9154160 w 9565080"/>
              <a:gd name="connsiteY102" fmla="*/ 1322340 h 4949460"/>
              <a:gd name="connsiteX103" fmla="*/ 9103360 w 9565080"/>
              <a:gd name="connsiteY103" fmla="*/ 1261380 h 4949460"/>
              <a:gd name="connsiteX104" fmla="*/ 9062720 w 9565080"/>
              <a:gd name="connsiteY104" fmla="*/ 1190260 h 4949460"/>
              <a:gd name="connsiteX105" fmla="*/ 8950960 w 9565080"/>
              <a:gd name="connsiteY105" fmla="*/ 1088660 h 4949460"/>
              <a:gd name="connsiteX106" fmla="*/ 8768080 w 9565080"/>
              <a:gd name="connsiteY106" fmla="*/ 956580 h 4949460"/>
              <a:gd name="connsiteX107" fmla="*/ 8717280 w 9565080"/>
              <a:gd name="connsiteY107" fmla="*/ 936260 h 4949460"/>
              <a:gd name="connsiteX108" fmla="*/ 8453120 w 9565080"/>
              <a:gd name="connsiteY108" fmla="*/ 783860 h 4949460"/>
              <a:gd name="connsiteX109" fmla="*/ 8321040 w 9565080"/>
              <a:gd name="connsiteY109" fmla="*/ 733060 h 4949460"/>
              <a:gd name="connsiteX110" fmla="*/ 8249920 w 9565080"/>
              <a:gd name="connsiteY110" fmla="*/ 702580 h 4949460"/>
              <a:gd name="connsiteX111" fmla="*/ 8188960 w 9565080"/>
              <a:gd name="connsiteY111" fmla="*/ 692420 h 4949460"/>
              <a:gd name="connsiteX112" fmla="*/ 8077200 w 9565080"/>
              <a:gd name="connsiteY112" fmla="*/ 651780 h 4949460"/>
              <a:gd name="connsiteX113" fmla="*/ 8016240 w 9565080"/>
              <a:gd name="connsiteY113" fmla="*/ 641620 h 4949460"/>
              <a:gd name="connsiteX114" fmla="*/ 7914640 w 9565080"/>
              <a:gd name="connsiteY114" fmla="*/ 580660 h 4949460"/>
              <a:gd name="connsiteX115" fmla="*/ 7792720 w 9565080"/>
              <a:gd name="connsiteY115" fmla="*/ 550180 h 4949460"/>
              <a:gd name="connsiteX116" fmla="*/ 7660640 w 9565080"/>
              <a:gd name="connsiteY116" fmla="*/ 509540 h 4949460"/>
              <a:gd name="connsiteX117" fmla="*/ 7406640 w 9565080"/>
              <a:gd name="connsiteY117" fmla="*/ 438420 h 4949460"/>
              <a:gd name="connsiteX118" fmla="*/ 7172960 w 9565080"/>
              <a:gd name="connsiteY118" fmla="*/ 357140 h 4949460"/>
              <a:gd name="connsiteX119" fmla="*/ 7010400 w 9565080"/>
              <a:gd name="connsiteY119" fmla="*/ 296180 h 4949460"/>
              <a:gd name="connsiteX120" fmla="*/ 6827520 w 9565080"/>
              <a:gd name="connsiteY120" fmla="*/ 245380 h 4949460"/>
              <a:gd name="connsiteX121" fmla="*/ 6451600 w 9565080"/>
              <a:gd name="connsiteY121" fmla="*/ 133620 h 4949460"/>
              <a:gd name="connsiteX122" fmla="*/ 6156960 w 9565080"/>
              <a:gd name="connsiteY122" fmla="*/ 92980 h 4949460"/>
              <a:gd name="connsiteX123" fmla="*/ 6116320 w 9565080"/>
              <a:gd name="connsiteY123" fmla="*/ 82820 h 4949460"/>
              <a:gd name="connsiteX124" fmla="*/ 6004560 w 9565080"/>
              <a:gd name="connsiteY124" fmla="*/ 72660 h 4949460"/>
              <a:gd name="connsiteX125" fmla="*/ 5862320 w 9565080"/>
              <a:gd name="connsiteY125" fmla="*/ 42180 h 4949460"/>
              <a:gd name="connsiteX126" fmla="*/ 4318000 w 9565080"/>
              <a:gd name="connsiteY126" fmla="*/ 32020 h 4949460"/>
              <a:gd name="connsiteX127" fmla="*/ 4175760 w 9565080"/>
              <a:gd name="connsiteY127" fmla="*/ 82820 h 4949460"/>
              <a:gd name="connsiteX128" fmla="*/ 4003040 w 9565080"/>
              <a:gd name="connsiteY128" fmla="*/ 143780 h 4949460"/>
              <a:gd name="connsiteX129" fmla="*/ 3942080 w 9565080"/>
              <a:gd name="connsiteY129" fmla="*/ 174260 h 4949460"/>
              <a:gd name="connsiteX130" fmla="*/ 3911600 w 9565080"/>
              <a:gd name="connsiteY130" fmla="*/ 184420 h 4949460"/>
              <a:gd name="connsiteX131" fmla="*/ 3799840 w 9565080"/>
              <a:gd name="connsiteY131" fmla="*/ 255540 h 4949460"/>
              <a:gd name="connsiteX132" fmla="*/ 3749040 w 9565080"/>
              <a:gd name="connsiteY132" fmla="*/ 306340 h 494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9565080" h="4949460">
                <a:moveTo>
                  <a:pt x="4531360" y="316500"/>
                </a:moveTo>
                <a:lnTo>
                  <a:pt x="3576320" y="306340"/>
                </a:lnTo>
                <a:cubicBezTo>
                  <a:pt x="3299132" y="301796"/>
                  <a:pt x="3379827" y="325509"/>
                  <a:pt x="3261360" y="286020"/>
                </a:cubicBezTo>
                <a:lnTo>
                  <a:pt x="2651760" y="296180"/>
                </a:lnTo>
                <a:cubicBezTo>
                  <a:pt x="2634499" y="296711"/>
                  <a:pt x="2617950" y="303251"/>
                  <a:pt x="2600960" y="306340"/>
                </a:cubicBezTo>
                <a:cubicBezTo>
                  <a:pt x="2580692" y="310025"/>
                  <a:pt x="2560143" y="312184"/>
                  <a:pt x="2540000" y="316500"/>
                </a:cubicBezTo>
                <a:cubicBezTo>
                  <a:pt x="2512693" y="322352"/>
                  <a:pt x="2486634" y="335957"/>
                  <a:pt x="2458720" y="336820"/>
                </a:cubicBezTo>
                <a:cubicBezTo>
                  <a:pt x="2157432" y="346138"/>
                  <a:pt x="1855893" y="343593"/>
                  <a:pt x="1554480" y="346980"/>
                </a:cubicBezTo>
                <a:cubicBezTo>
                  <a:pt x="1530773" y="350367"/>
                  <a:pt x="1506592" y="351332"/>
                  <a:pt x="1483360" y="357140"/>
                </a:cubicBezTo>
                <a:cubicBezTo>
                  <a:pt x="1465667" y="361563"/>
                  <a:pt x="1450741" y="376025"/>
                  <a:pt x="1432560" y="377460"/>
                </a:cubicBezTo>
                <a:cubicBezTo>
                  <a:pt x="1321096" y="386260"/>
                  <a:pt x="1209069" y="385384"/>
                  <a:pt x="1097280" y="387620"/>
                </a:cubicBezTo>
                <a:lnTo>
                  <a:pt x="416560" y="397780"/>
                </a:lnTo>
                <a:cubicBezTo>
                  <a:pt x="399627" y="404553"/>
                  <a:pt x="383062" y="412333"/>
                  <a:pt x="365760" y="418100"/>
                </a:cubicBezTo>
                <a:cubicBezTo>
                  <a:pt x="295402" y="441553"/>
                  <a:pt x="354846" y="414262"/>
                  <a:pt x="274320" y="438420"/>
                </a:cubicBezTo>
                <a:cubicBezTo>
                  <a:pt x="256851" y="443661"/>
                  <a:pt x="240597" y="452336"/>
                  <a:pt x="223520" y="458740"/>
                </a:cubicBezTo>
                <a:cubicBezTo>
                  <a:pt x="213492" y="462500"/>
                  <a:pt x="203068" y="465140"/>
                  <a:pt x="193040" y="468900"/>
                </a:cubicBezTo>
                <a:cubicBezTo>
                  <a:pt x="175963" y="475304"/>
                  <a:pt x="159380" y="482987"/>
                  <a:pt x="142240" y="489220"/>
                </a:cubicBezTo>
                <a:cubicBezTo>
                  <a:pt x="62441" y="518238"/>
                  <a:pt x="103237" y="494902"/>
                  <a:pt x="50800" y="529860"/>
                </a:cubicBezTo>
                <a:cubicBezTo>
                  <a:pt x="47413" y="540020"/>
                  <a:pt x="45429" y="550761"/>
                  <a:pt x="40640" y="560340"/>
                </a:cubicBezTo>
                <a:cubicBezTo>
                  <a:pt x="35179" y="571262"/>
                  <a:pt x="22715" y="578846"/>
                  <a:pt x="20320" y="590820"/>
                </a:cubicBezTo>
                <a:cubicBezTo>
                  <a:pt x="12322" y="630809"/>
                  <a:pt x="14026" y="672143"/>
                  <a:pt x="10160" y="712740"/>
                </a:cubicBezTo>
                <a:cubicBezTo>
                  <a:pt x="7252" y="743269"/>
                  <a:pt x="3387" y="773700"/>
                  <a:pt x="0" y="804180"/>
                </a:cubicBezTo>
                <a:cubicBezTo>
                  <a:pt x="13547" y="1434100"/>
                  <a:pt x="24323" y="2064086"/>
                  <a:pt x="40640" y="2693940"/>
                </a:cubicBezTo>
                <a:cubicBezTo>
                  <a:pt x="42541" y="2767323"/>
                  <a:pt x="53323" y="2759283"/>
                  <a:pt x="71120" y="2826020"/>
                </a:cubicBezTo>
                <a:cubicBezTo>
                  <a:pt x="79165" y="2856189"/>
                  <a:pt x="82038" y="2887686"/>
                  <a:pt x="91440" y="2917460"/>
                </a:cubicBezTo>
                <a:cubicBezTo>
                  <a:pt x="102424" y="2952242"/>
                  <a:pt x="118986" y="2985016"/>
                  <a:pt x="132080" y="3019060"/>
                </a:cubicBezTo>
                <a:cubicBezTo>
                  <a:pt x="135925" y="3029056"/>
                  <a:pt x="139917" y="3039085"/>
                  <a:pt x="142240" y="3049540"/>
                </a:cubicBezTo>
                <a:cubicBezTo>
                  <a:pt x="146709" y="3069650"/>
                  <a:pt x="145886" y="3090957"/>
                  <a:pt x="152400" y="3110500"/>
                </a:cubicBezTo>
                <a:cubicBezTo>
                  <a:pt x="159584" y="3132053"/>
                  <a:pt x="173653" y="3150700"/>
                  <a:pt x="182880" y="3171460"/>
                </a:cubicBezTo>
                <a:cubicBezTo>
                  <a:pt x="187230" y="3181247"/>
                  <a:pt x="188552" y="3192216"/>
                  <a:pt x="193040" y="3201940"/>
                </a:cubicBezTo>
                <a:cubicBezTo>
                  <a:pt x="208907" y="3236319"/>
                  <a:pt x="231866" y="3267619"/>
                  <a:pt x="243840" y="3303540"/>
                </a:cubicBezTo>
                <a:cubicBezTo>
                  <a:pt x="275261" y="3397803"/>
                  <a:pt x="258562" y="3364134"/>
                  <a:pt x="335280" y="3476260"/>
                </a:cubicBezTo>
                <a:cubicBezTo>
                  <a:pt x="354404" y="3504210"/>
                  <a:pt x="396240" y="3557540"/>
                  <a:pt x="396240" y="3557540"/>
                </a:cubicBezTo>
                <a:cubicBezTo>
                  <a:pt x="399627" y="3567700"/>
                  <a:pt x="400459" y="3579109"/>
                  <a:pt x="406400" y="3588020"/>
                </a:cubicBezTo>
                <a:cubicBezTo>
                  <a:pt x="428626" y="3621358"/>
                  <a:pt x="497417" y="3703898"/>
                  <a:pt x="528320" y="3740420"/>
                </a:cubicBezTo>
                <a:cubicBezTo>
                  <a:pt x="548489" y="3764256"/>
                  <a:pt x="567202" y="3789462"/>
                  <a:pt x="589280" y="3811540"/>
                </a:cubicBezTo>
                <a:cubicBezTo>
                  <a:pt x="626969" y="3849229"/>
                  <a:pt x="656167" y="3880505"/>
                  <a:pt x="701040" y="3913140"/>
                </a:cubicBezTo>
                <a:cubicBezTo>
                  <a:pt x="713289" y="3922048"/>
                  <a:pt x="729355" y="3924657"/>
                  <a:pt x="741680" y="3933460"/>
                </a:cubicBezTo>
                <a:cubicBezTo>
                  <a:pt x="776972" y="3958669"/>
                  <a:pt x="803648" y="3997126"/>
                  <a:pt x="843280" y="4014740"/>
                </a:cubicBezTo>
                <a:cubicBezTo>
                  <a:pt x="848788" y="4017188"/>
                  <a:pt x="950191" y="4060599"/>
                  <a:pt x="975360" y="4075700"/>
                </a:cubicBezTo>
                <a:cubicBezTo>
                  <a:pt x="996301" y="4088265"/>
                  <a:pt x="1015225" y="4104035"/>
                  <a:pt x="1036320" y="4116340"/>
                </a:cubicBezTo>
                <a:cubicBezTo>
                  <a:pt x="1055944" y="4127787"/>
                  <a:pt x="1077421" y="4135787"/>
                  <a:pt x="1097280" y="4146820"/>
                </a:cubicBezTo>
                <a:cubicBezTo>
                  <a:pt x="1107954" y="4152750"/>
                  <a:pt x="1117158" y="4161082"/>
                  <a:pt x="1127760" y="4167140"/>
                </a:cubicBezTo>
                <a:cubicBezTo>
                  <a:pt x="1140910" y="4174654"/>
                  <a:pt x="1155250" y="4179946"/>
                  <a:pt x="1168400" y="4187460"/>
                </a:cubicBezTo>
                <a:cubicBezTo>
                  <a:pt x="1179002" y="4193518"/>
                  <a:pt x="1188206" y="4201850"/>
                  <a:pt x="1198880" y="4207780"/>
                </a:cubicBezTo>
                <a:cubicBezTo>
                  <a:pt x="1251784" y="4237171"/>
                  <a:pt x="1246600" y="4233847"/>
                  <a:pt x="1290320" y="4248420"/>
                </a:cubicBezTo>
                <a:cubicBezTo>
                  <a:pt x="1411336" y="4339182"/>
                  <a:pt x="1257465" y="4231992"/>
                  <a:pt x="1371600" y="4289060"/>
                </a:cubicBezTo>
                <a:cubicBezTo>
                  <a:pt x="1386746" y="4296633"/>
                  <a:pt x="1398151" y="4310147"/>
                  <a:pt x="1412240" y="4319540"/>
                </a:cubicBezTo>
                <a:cubicBezTo>
                  <a:pt x="1428671" y="4330494"/>
                  <a:pt x="1446294" y="4339554"/>
                  <a:pt x="1463040" y="4350020"/>
                </a:cubicBezTo>
                <a:cubicBezTo>
                  <a:pt x="1473395" y="4356492"/>
                  <a:pt x="1482044" y="4366167"/>
                  <a:pt x="1493520" y="4370340"/>
                </a:cubicBezTo>
                <a:cubicBezTo>
                  <a:pt x="1519766" y="4379884"/>
                  <a:pt x="1547707" y="4383887"/>
                  <a:pt x="1574800" y="4390660"/>
                </a:cubicBezTo>
                <a:cubicBezTo>
                  <a:pt x="1644166" y="4436904"/>
                  <a:pt x="1567406" y="4389592"/>
                  <a:pt x="1635760" y="4421140"/>
                </a:cubicBezTo>
                <a:cubicBezTo>
                  <a:pt x="1670139" y="4437007"/>
                  <a:pt x="1703493" y="4455007"/>
                  <a:pt x="1737360" y="4471940"/>
                </a:cubicBezTo>
                <a:cubicBezTo>
                  <a:pt x="1748282" y="4477401"/>
                  <a:pt x="1757089" y="4486471"/>
                  <a:pt x="1767840" y="4492260"/>
                </a:cubicBezTo>
                <a:cubicBezTo>
                  <a:pt x="1801178" y="4510211"/>
                  <a:pt x="1836565" y="4524274"/>
                  <a:pt x="1869440" y="4543060"/>
                </a:cubicBezTo>
                <a:cubicBezTo>
                  <a:pt x="1893147" y="4556607"/>
                  <a:pt x="1917147" y="4569652"/>
                  <a:pt x="1940560" y="4583700"/>
                </a:cubicBezTo>
                <a:cubicBezTo>
                  <a:pt x="1967957" y="4600138"/>
                  <a:pt x="1993263" y="4620212"/>
                  <a:pt x="2021840" y="4634500"/>
                </a:cubicBezTo>
                <a:cubicBezTo>
                  <a:pt x="2121885" y="4684522"/>
                  <a:pt x="1996528" y="4623250"/>
                  <a:pt x="2113280" y="4675140"/>
                </a:cubicBezTo>
                <a:cubicBezTo>
                  <a:pt x="2127120" y="4681291"/>
                  <a:pt x="2140080" y="4689309"/>
                  <a:pt x="2153920" y="4695460"/>
                </a:cubicBezTo>
                <a:cubicBezTo>
                  <a:pt x="2170586" y="4702867"/>
                  <a:pt x="2188408" y="4707624"/>
                  <a:pt x="2204720" y="4715780"/>
                </a:cubicBezTo>
                <a:cubicBezTo>
                  <a:pt x="2215642" y="4721241"/>
                  <a:pt x="2223928" y="4731404"/>
                  <a:pt x="2235200" y="4736100"/>
                </a:cubicBezTo>
                <a:cubicBezTo>
                  <a:pt x="2264857" y="4748457"/>
                  <a:pt x="2296383" y="4755774"/>
                  <a:pt x="2326640" y="4766580"/>
                </a:cubicBezTo>
                <a:cubicBezTo>
                  <a:pt x="2343815" y="4772714"/>
                  <a:pt x="2360138" y="4781133"/>
                  <a:pt x="2377440" y="4786900"/>
                </a:cubicBezTo>
                <a:cubicBezTo>
                  <a:pt x="2390687" y="4791316"/>
                  <a:pt x="2405115" y="4791874"/>
                  <a:pt x="2418080" y="4797060"/>
                </a:cubicBezTo>
                <a:cubicBezTo>
                  <a:pt x="2439174" y="4805497"/>
                  <a:pt x="2457150" y="4821460"/>
                  <a:pt x="2479040" y="4827540"/>
                </a:cubicBezTo>
                <a:cubicBezTo>
                  <a:pt x="2518737" y="4838567"/>
                  <a:pt x="2561345" y="4836541"/>
                  <a:pt x="2600960" y="4847860"/>
                </a:cubicBezTo>
                <a:cubicBezTo>
                  <a:pt x="2624667" y="4854633"/>
                  <a:pt x="2647847" y="4863636"/>
                  <a:pt x="2672080" y="4868180"/>
                </a:cubicBezTo>
                <a:cubicBezTo>
                  <a:pt x="2702222" y="4873832"/>
                  <a:pt x="2733089" y="4874536"/>
                  <a:pt x="2763520" y="4878340"/>
                </a:cubicBezTo>
                <a:cubicBezTo>
                  <a:pt x="2934695" y="4899737"/>
                  <a:pt x="2717500" y="4882643"/>
                  <a:pt x="3037840" y="4898660"/>
                </a:cubicBezTo>
                <a:cubicBezTo>
                  <a:pt x="3068320" y="4905433"/>
                  <a:pt x="3098298" y="4915107"/>
                  <a:pt x="3129280" y="4918980"/>
                </a:cubicBezTo>
                <a:cubicBezTo>
                  <a:pt x="3374912" y="4949684"/>
                  <a:pt x="3570352" y="4943809"/>
                  <a:pt x="3830320" y="4949460"/>
                </a:cubicBezTo>
                <a:lnTo>
                  <a:pt x="5303520" y="4929140"/>
                </a:lnTo>
                <a:cubicBezTo>
                  <a:pt x="5400412" y="4927420"/>
                  <a:pt x="5633509" y="4914446"/>
                  <a:pt x="5740400" y="4908820"/>
                </a:cubicBezTo>
                <a:cubicBezTo>
                  <a:pt x="5767493" y="4898660"/>
                  <a:pt x="5793433" y="4884617"/>
                  <a:pt x="5821680" y="4878340"/>
                </a:cubicBezTo>
                <a:cubicBezTo>
                  <a:pt x="5854905" y="4870957"/>
                  <a:pt x="5889453" y="4871939"/>
                  <a:pt x="5923280" y="4868180"/>
                </a:cubicBezTo>
                <a:cubicBezTo>
                  <a:pt x="6123077" y="4845980"/>
                  <a:pt x="5865851" y="4870630"/>
                  <a:pt x="6116320" y="4847860"/>
                </a:cubicBezTo>
                <a:cubicBezTo>
                  <a:pt x="6359181" y="4796731"/>
                  <a:pt x="6243748" y="4811594"/>
                  <a:pt x="6461760" y="4797060"/>
                </a:cubicBezTo>
                <a:cubicBezTo>
                  <a:pt x="6557661" y="4758700"/>
                  <a:pt x="6501461" y="4776359"/>
                  <a:pt x="6664960" y="4756420"/>
                </a:cubicBezTo>
                <a:lnTo>
                  <a:pt x="6929120" y="4725940"/>
                </a:lnTo>
                <a:cubicBezTo>
                  <a:pt x="6966643" y="4720869"/>
                  <a:pt x="7003443" y="4711292"/>
                  <a:pt x="7040880" y="4705620"/>
                </a:cubicBezTo>
                <a:cubicBezTo>
                  <a:pt x="7115228" y="4694355"/>
                  <a:pt x="7190138" y="4686954"/>
                  <a:pt x="7264400" y="4675140"/>
                </a:cubicBezTo>
                <a:cubicBezTo>
                  <a:pt x="7339188" y="4663242"/>
                  <a:pt x="7413176" y="4646668"/>
                  <a:pt x="7487920" y="4634500"/>
                </a:cubicBezTo>
                <a:cubicBezTo>
                  <a:pt x="7558829" y="4622957"/>
                  <a:pt x="7630085" y="4613641"/>
                  <a:pt x="7701280" y="4604020"/>
                </a:cubicBezTo>
                <a:cubicBezTo>
                  <a:pt x="7755396" y="4596707"/>
                  <a:pt x="7809928" y="4592395"/>
                  <a:pt x="7863840" y="4583700"/>
                </a:cubicBezTo>
                <a:cubicBezTo>
                  <a:pt x="7914985" y="4575451"/>
                  <a:pt x="7964472" y="4555211"/>
                  <a:pt x="8016240" y="4553220"/>
                </a:cubicBezTo>
                <a:lnTo>
                  <a:pt x="8280400" y="4543060"/>
                </a:lnTo>
                <a:cubicBezTo>
                  <a:pt x="8489424" y="4476172"/>
                  <a:pt x="8503313" y="4474837"/>
                  <a:pt x="8676640" y="4410980"/>
                </a:cubicBezTo>
                <a:cubicBezTo>
                  <a:pt x="8873075" y="4338609"/>
                  <a:pt x="8555988" y="4453145"/>
                  <a:pt x="8788400" y="4360180"/>
                </a:cubicBezTo>
                <a:cubicBezTo>
                  <a:pt x="8818231" y="4348248"/>
                  <a:pt x="8850229" y="4342168"/>
                  <a:pt x="8879840" y="4329700"/>
                </a:cubicBezTo>
                <a:cubicBezTo>
                  <a:pt x="8927710" y="4309544"/>
                  <a:pt x="9018781" y="4261054"/>
                  <a:pt x="9062720" y="4228100"/>
                </a:cubicBezTo>
                <a:cubicBezTo>
                  <a:pt x="9086126" y="4210545"/>
                  <a:pt x="9212739" y="4108259"/>
                  <a:pt x="9245600" y="4065540"/>
                </a:cubicBezTo>
                <a:cubicBezTo>
                  <a:pt x="9262248" y="4043898"/>
                  <a:pt x="9270043" y="4016401"/>
                  <a:pt x="9286240" y="3994420"/>
                </a:cubicBezTo>
                <a:cubicBezTo>
                  <a:pt x="9452952" y="3768169"/>
                  <a:pt x="9337009" y="3961454"/>
                  <a:pt x="9428480" y="3801380"/>
                </a:cubicBezTo>
                <a:cubicBezTo>
                  <a:pt x="9484475" y="3577400"/>
                  <a:pt x="9457202" y="3664415"/>
                  <a:pt x="9499600" y="3537220"/>
                </a:cubicBezTo>
                <a:cubicBezTo>
                  <a:pt x="9502987" y="3510127"/>
                  <a:pt x="9506071" y="3482994"/>
                  <a:pt x="9509760" y="3455940"/>
                </a:cubicBezTo>
                <a:cubicBezTo>
                  <a:pt x="9516231" y="3408484"/>
                  <a:pt x="9523885" y="3361192"/>
                  <a:pt x="9530080" y="3313700"/>
                </a:cubicBezTo>
                <a:cubicBezTo>
                  <a:pt x="9534047" y="3283290"/>
                  <a:pt x="9536853" y="3252740"/>
                  <a:pt x="9540240" y="3222260"/>
                </a:cubicBezTo>
                <a:cubicBezTo>
                  <a:pt x="9543627" y="3063087"/>
                  <a:pt x="9552008" y="2903941"/>
                  <a:pt x="9550400" y="2744740"/>
                </a:cubicBezTo>
                <a:cubicBezTo>
                  <a:pt x="9545071" y="2217207"/>
                  <a:pt x="9615033" y="2365087"/>
                  <a:pt x="9489440" y="2145300"/>
                </a:cubicBezTo>
                <a:cubicBezTo>
                  <a:pt x="9413820" y="1830218"/>
                  <a:pt x="9451765" y="1939353"/>
                  <a:pt x="9326880" y="1627140"/>
                </a:cubicBezTo>
                <a:cubicBezTo>
                  <a:pt x="9307722" y="1579245"/>
                  <a:pt x="9292162" y="1529310"/>
                  <a:pt x="9265920" y="1484900"/>
                </a:cubicBezTo>
                <a:cubicBezTo>
                  <a:pt x="9247605" y="1453906"/>
                  <a:pt x="9215195" y="1433286"/>
                  <a:pt x="9194800" y="1403620"/>
                </a:cubicBezTo>
                <a:cubicBezTo>
                  <a:pt x="9177639" y="1378659"/>
                  <a:pt x="9170540" y="1347820"/>
                  <a:pt x="9154160" y="1322340"/>
                </a:cubicBezTo>
                <a:cubicBezTo>
                  <a:pt x="9139857" y="1300090"/>
                  <a:pt x="9118416" y="1283128"/>
                  <a:pt x="9103360" y="1261380"/>
                </a:cubicBezTo>
                <a:cubicBezTo>
                  <a:pt x="9087818" y="1238931"/>
                  <a:pt x="9079103" y="1212103"/>
                  <a:pt x="9062720" y="1190260"/>
                </a:cubicBezTo>
                <a:cubicBezTo>
                  <a:pt x="9043197" y="1164229"/>
                  <a:pt x="8975112" y="1106774"/>
                  <a:pt x="8950960" y="1088660"/>
                </a:cubicBezTo>
                <a:cubicBezTo>
                  <a:pt x="8890803" y="1043542"/>
                  <a:pt x="8837898" y="984507"/>
                  <a:pt x="8768080" y="956580"/>
                </a:cubicBezTo>
                <a:cubicBezTo>
                  <a:pt x="8751147" y="949807"/>
                  <a:pt x="8733271" y="945029"/>
                  <a:pt x="8717280" y="936260"/>
                </a:cubicBezTo>
                <a:cubicBezTo>
                  <a:pt x="8628146" y="887380"/>
                  <a:pt x="8548001" y="820353"/>
                  <a:pt x="8453120" y="783860"/>
                </a:cubicBezTo>
                <a:lnTo>
                  <a:pt x="8321040" y="733060"/>
                </a:lnTo>
                <a:cubicBezTo>
                  <a:pt x="8297093" y="723481"/>
                  <a:pt x="8274572" y="710165"/>
                  <a:pt x="8249920" y="702580"/>
                </a:cubicBezTo>
                <a:cubicBezTo>
                  <a:pt x="8230231" y="696522"/>
                  <a:pt x="8208945" y="697416"/>
                  <a:pt x="8188960" y="692420"/>
                </a:cubicBezTo>
                <a:cubicBezTo>
                  <a:pt x="7932758" y="628370"/>
                  <a:pt x="8299398" y="712379"/>
                  <a:pt x="8077200" y="651780"/>
                </a:cubicBezTo>
                <a:cubicBezTo>
                  <a:pt x="8057326" y="646360"/>
                  <a:pt x="8036560" y="645007"/>
                  <a:pt x="8016240" y="641620"/>
                </a:cubicBezTo>
                <a:cubicBezTo>
                  <a:pt x="7980116" y="614527"/>
                  <a:pt x="7960303" y="595881"/>
                  <a:pt x="7914640" y="580660"/>
                </a:cubicBezTo>
                <a:cubicBezTo>
                  <a:pt x="7874899" y="567413"/>
                  <a:pt x="7833059" y="561475"/>
                  <a:pt x="7792720" y="550180"/>
                </a:cubicBezTo>
                <a:cubicBezTo>
                  <a:pt x="7748362" y="537760"/>
                  <a:pt x="7704887" y="522348"/>
                  <a:pt x="7660640" y="509540"/>
                </a:cubicBezTo>
                <a:cubicBezTo>
                  <a:pt x="7576184" y="485092"/>
                  <a:pt x="7486682" y="474803"/>
                  <a:pt x="7406640" y="438420"/>
                </a:cubicBezTo>
                <a:cubicBezTo>
                  <a:pt x="7172029" y="331778"/>
                  <a:pt x="7421302" y="436964"/>
                  <a:pt x="7172960" y="357140"/>
                </a:cubicBezTo>
                <a:cubicBezTo>
                  <a:pt x="7117865" y="339431"/>
                  <a:pt x="7065461" y="313994"/>
                  <a:pt x="7010400" y="296180"/>
                </a:cubicBezTo>
                <a:cubicBezTo>
                  <a:pt x="6950204" y="276705"/>
                  <a:pt x="6888165" y="263410"/>
                  <a:pt x="6827520" y="245380"/>
                </a:cubicBezTo>
                <a:cubicBezTo>
                  <a:pt x="6745486" y="220992"/>
                  <a:pt x="6538851" y="150328"/>
                  <a:pt x="6451600" y="133620"/>
                </a:cubicBezTo>
                <a:cubicBezTo>
                  <a:pt x="6354226" y="114974"/>
                  <a:pt x="6254984" y="107832"/>
                  <a:pt x="6156960" y="92980"/>
                </a:cubicBezTo>
                <a:cubicBezTo>
                  <a:pt x="6143154" y="90888"/>
                  <a:pt x="6130161" y="84665"/>
                  <a:pt x="6116320" y="82820"/>
                </a:cubicBezTo>
                <a:cubicBezTo>
                  <a:pt x="6079241" y="77876"/>
                  <a:pt x="6041813" y="76047"/>
                  <a:pt x="6004560" y="72660"/>
                </a:cubicBezTo>
                <a:cubicBezTo>
                  <a:pt x="5957147" y="62500"/>
                  <a:pt x="5910055" y="50704"/>
                  <a:pt x="5862320" y="42180"/>
                </a:cubicBezTo>
                <a:cubicBezTo>
                  <a:pt x="5373670" y="-45079"/>
                  <a:pt x="4633421" y="29734"/>
                  <a:pt x="4318000" y="32020"/>
                </a:cubicBezTo>
                <a:cubicBezTo>
                  <a:pt x="4168291" y="74794"/>
                  <a:pt x="4325811" y="26551"/>
                  <a:pt x="4175760" y="82820"/>
                </a:cubicBezTo>
                <a:cubicBezTo>
                  <a:pt x="4118593" y="104257"/>
                  <a:pt x="4059896" y="121532"/>
                  <a:pt x="4003040" y="143780"/>
                </a:cubicBezTo>
                <a:cubicBezTo>
                  <a:pt x="3981884" y="152059"/>
                  <a:pt x="3962840" y="165033"/>
                  <a:pt x="3942080" y="174260"/>
                </a:cubicBezTo>
                <a:cubicBezTo>
                  <a:pt x="3932293" y="178610"/>
                  <a:pt x="3921179" y="179631"/>
                  <a:pt x="3911600" y="184420"/>
                </a:cubicBezTo>
                <a:cubicBezTo>
                  <a:pt x="3895926" y="192257"/>
                  <a:pt x="3807893" y="247487"/>
                  <a:pt x="3799840" y="255540"/>
                </a:cubicBezTo>
                <a:lnTo>
                  <a:pt x="3749040" y="306340"/>
                </a:ln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01732" y="1231146"/>
            <a:ext cx="377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relation, see a problem?</a:t>
            </a:r>
            <a:endParaRPr lang="en-US" dirty="0"/>
          </a:p>
        </p:txBody>
      </p:sp>
      <p:graphicFrame>
        <p:nvGraphicFramePr>
          <p:cNvPr id="12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528187"/>
              </p:ext>
            </p:extLst>
          </p:nvPr>
        </p:nvGraphicFramePr>
        <p:xfrm>
          <a:off x="3913620" y="2114577"/>
          <a:ext cx="3940060" cy="1936752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130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2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2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XThingy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YThingy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ZThingy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Apple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Orange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Apple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Orange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Pig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868216" y="1688351"/>
            <a:ext cx="278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THINGY_TABLE: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39095" y="2597962"/>
            <a:ext cx="377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 these relations the same?</a:t>
            </a:r>
            <a:endParaRPr lang="en-US" dirty="0"/>
          </a:p>
        </p:txBody>
      </p:sp>
      <p:graphicFrame>
        <p:nvGraphicFramePr>
          <p:cNvPr id="15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278964"/>
              </p:ext>
            </p:extLst>
          </p:nvPr>
        </p:nvGraphicFramePr>
        <p:xfrm>
          <a:off x="2650983" y="3481393"/>
          <a:ext cx="3940060" cy="1936752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130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2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2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XThingy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YThingy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ZThingy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Apple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Orange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Cat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Apple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Bird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Orange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Pig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605579" y="3055167"/>
            <a:ext cx="278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THINGY_TABLE1:</a:t>
            </a:r>
            <a:endParaRPr lang="en-US" dirty="0"/>
          </a:p>
        </p:txBody>
      </p:sp>
      <p:graphicFrame>
        <p:nvGraphicFramePr>
          <p:cNvPr id="17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713280"/>
              </p:ext>
            </p:extLst>
          </p:nvPr>
        </p:nvGraphicFramePr>
        <p:xfrm>
          <a:off x="7076095" y="3511472"/>
          <a:ext cx="3940060" cy="1936752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130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2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2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XThingy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YThingy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ZThingy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Apple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Bird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Orange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Cat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Apple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Orange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Pig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030691" y="3085246"/>
            <a:ext cx="278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THINGY_TABLE2: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71532" y="2600149"/>
            <a:ext cx="377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 these relations the same?</a:t>
            </a:r>
            <a:endParaRPr lang="en-US" dirty="0"/>
          </a:p>
        </p:txBody>
      </p:sp>
      <p:graphicFrame>
        <p:nvGraphicFramePr>
          <p:cNvPr id="20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245920"/>
              </p:ext>
            </p:extLst>
          </p:nvPr>
        </p:nvGraphicFramePr>
        <p:xfrm>
          <a:off x="2583420" y="3483580"/>
          <a:ext cx="3940060" cy="1936752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130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2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2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XThingy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YThingy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ZThingy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Apple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Orange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Cat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Apple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Bird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Orange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Pig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538016" y="3057354"/>
            <a:ext cx="278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THINGY_TABLE1:</a:t>
            </a:r>
            <a:endParaRPr lang="en-US" dirty="0"/>
          </a:p>
        </p:txBody>
      </p:sp>
      <p:graphicFrame>
        <p:nvGraphicFramePr>
          <p:cNvPr id="22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420442"/>
              </p:ext>
            </p:extLst>
          </p:nvPr>
        </p:nvGraphicFramePr>
        <p:xfrm>
          <a:off x="7008531" y="3513659"/>
          <a:ext cx="3617357" cy="1936752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10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974">
                  <a:extLst>
                    <a:ext uri="{9D8B030D-6E8A-4147-A177-3AD203B41FA5}">
                      <a16:colId xmlns:a16="http://schemas.microsoft.com/office/drawing/2014/main" val="1906502502"/>
                    </a:ext>
                  </a:extLst>
                </a:gridCol>
                <a:gridCol w="1405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2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YThingy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XThingy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ZThingy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Bird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Apple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Cat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Orange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Apple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Pig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Orange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963128" y="3087433"/>
            <a:ext cx="278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THINGY_TABLE2: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60414" y="1001335"/>
            <a:ext cx="377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relation, see a problem?</a:t>
            </a:r>
            <a:endParaRPr lang="en-US" dirty="0"/>
          </a:p>
        </p:txBody>
      </p:sp>
      <p:graphicFrame>
        <p:nvGraphicFramePr>
          <p:cNvPr id="25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632902"/>
              </p:ext>
            </p:extLst>
          </p:nvPr>
        </p:nvGraphicFramePr>
        <p:xfrm>
          <a:off x="3782416" y="2344837"/>
          <a:ext cx="3617357" cy="1936752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10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974">
                  <a:extLst>
                    <a:ext uri="{9D8B030D-6E8A-4147-A177-3AD203B41FA5}">
                      <a16:colId xmlns:a16="http://schemas.microsoft.com/office/drawing/2014/main" val="1906502502"/>
                    </a:ext>
                  </a:extLst>
                </a:gridCol>
                <a:gridCol w="1405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2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YThingy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XThingy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YThingy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Bird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Apple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Cat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Orange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Apple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Pig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Orange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77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737013" y="1918611"/>
            <a:ext cx="278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THINGY_TABLE2: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05419" y="1037277"/>
            <a:ext cx="377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relation, see a problem?</a:t>
            </a:r>
            <a:endParaRPr lang="en-US" dirty="0"/>
          </a:p>
        </p:txBody>
      </p:sp>
      <p:graphicFrame>
        <p:nvGraphicFramePr>
          <p:cNvPr id="28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092751"/>
              </p:ext>
            </p:extLst>
          </p:nvPr>
        </p:nvGraphicFramePr>
        <p:xfrm>
          <a:off x="3868216" y="2380779"/>
          <a:ext cx="6744273" cy="1936752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919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4844">
                  <a:extLst>
                    <a:ext uri="{9D8B030D-6E8A-4147-A177-3AD203B41FA5}">
                      <a16:colId xmlns:a16="http://schemas.microsoft.com/office/drawing/2014/main" val="1906502502"/>
                    </a:ext>
                  </a:extLst>
                </a:gridCol>
                <a:gridCol w="2399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2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DeptID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Location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Computer Science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Mathematics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Statistics and Actuarial Sciences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NCB, WSC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BI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Biology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BG, NCB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925676" y="2031306"/>
            <a:ext cx="278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DEPARTMENT: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9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  <p:bldP spid="10" grpId="0" animBg="1"/>
      <p:bldP spid="10" grpId="1" animBg="1"/>
      <p:bldP spid="11" grpId="0"/>
      <p:bldP spid="11" grpId="1"/>
      <p:bldP spid="13" grpId="0"/>
      <p:bldP spid="13" grpId="1"/>
      <p:bldP spid="14" grpId="0"/>
      <p:bldP spid="14" grpId="1"/>
      <p:bldP spid="16" grpId="0"/>
      <p:bldP spid="16" grpId="1"/>
      <p:bldP spid="18" grpId="0"/>
      <p:bldP spid="18" grpId="1"/>
      <p:bldP spid="19" grpId="0"/>
      <p:bldP spid="19" grpId="1"/>
      <p:bldP spid="21" grpId="0"/>
      <p:bldP spid="21" grpId="1"/>
      <p:bldP spid="23" grpId="0"/>
      <p:bldP spid="23" grpId="1"/>
      <p:bldP spid="24" grpId="0"/>
      <p:bldP spid="24" grpId="1"/>
      <p:bldP spid="26" grpId="0"/>
      <p:bldP spid="26" grpId="1"/>
      <p:bldP spid="27" grpId="0"/>
      <p:bldP spid="27" grpId="1"/>
      <p:bldP spid="29" grpId="0"/>
      <p:bldP spid="2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558D2726-4280-4F27-BD7D-BC5AFC2E89A4}" type="datetime1">
              <a:rPr lang="en-US"/>
              <a:pPr>
                <a:defRPr/>
              </a:pPr>
              <a:t>5/30/2018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1DF5CBC6-3E3B-4E3E-B5E7-3EA9CFDF3EAF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1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706880" y="574356"/>
            <a:ext cx="9067800" cy="5491480"/>
          </a:xfrm>
          <a:noFill/>
        </p:spPr>
        <p:txBody>
          <a:bodyPr/>
          <a:lstStyle/>
          <a:p>
            <a:r>
              <a:rPr lang="en-US" altLang="en-US" dirty="0" smtClean="0"/>
              <a:t>MOST OF THE PROPERTIES ARE FROM MATHEMATICAL RELATIONS </a:t>
            </a:r>
          </a:p>
          <a:p>
            <a:pPr lvl="1"/>
            <a:r>
              <a:rPr lang="en-US" altLang="en-US" dirty="0" smtClean="0"/>
              <a:t>Since a relation is a set, the order doesn't matter, therefore the order of the tuples doesn't matter. </a:t>
            </a:r>
          </a:p>
          <a:p>
            <a:pPr lvl="1"/>
            <a:r>
              <a:rPr lang="en-US" altLang="en-US" dirty="0" smtClean="0"/>
              <a:t>In a set, no elements are repeated, therefore tuples are unique </a:t>
            </a:r>
          </a:p>
          <a:p>
            <a:pPr lvl="1"/>
            <a:r>
              <a:rPr lang="en-US" altLang="en-US" dirty="0" smtClean="0"/>
              <a:t>Mathematical Relations are not necessarily </a:t>
            </a:r>
            <a:r>
              <a:rPr lang="en-US" altLang="en-US" i="1" dirty="0" smtClean="0"/>
              <a:t>normalized</a:t>
            </a:r>
            <a:r>
              <a:rPr lang="en-US" altLang="en-US" dirty="0" smtClean="0"/>
              <a:t> (reduced redundancy) however </a:t>
            </a:r>
            <a:r>
              <a:rPr lang="en-US" altLang="en-US" dirty="0" err="1" smtClean="0"/>
              <a:t>Codd</a:t>
            </a:r>
            <a:r>
              <a:rPr lang="en-US" altLang="en-US" dirty="0" smtClean="0"/>
              <a:t> chose Relations to be. </a:t>
            </a:r>
          </a:p>
          <a:p>
            <a:pPr lvl="1"/>
            <a:r>
              <a:rPr lang="en-US" altLang="en-US" dirty="0" smtClean="0"/>
              <a:t>In a relation, possible values for a given position are determined by the set or domain on which the position is defined, thus in a table the values in a column must come from the same domain. 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102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E583BE9E-48FB-4F2A-8485-AD5BFE5D9598}" type="datetime1">
              <a:rPr lang="en-US"/>
              <a:pPr>
                <a:defRPr/>
              </a:pPr>
              <a:t>5/30/2018</a:t>
            </a:fld>
            <a:endParaRPr lang="en-US"/>
          </a:p>
        </p:txBody>
      </p:sp>
      <p:sp>
        <p:nvSpPr>
          <p:cNvPr id="5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7B2A8555-1557-4CE1-ACDB-A2D069E5090B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58467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631798"/>
              </p:ext>
            </p:extLst>
          </p:nvPr>
        </p:nvGraphicFramePr>
        <p:xfrm>
          <a:off x="2805113" y="2057400"/>
          <a:ext cx="6934200" cy="1936752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SSN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Department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Position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Laura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Reid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Computer Science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Lecturer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Bob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Bryan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Math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Professor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Sylvia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Osborn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Computer Science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Professor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137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Bob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Bryan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Math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Professor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739" name="Text Box 71"/>
          <p:cNvSpPr txBox="1">
            <a:spLocks noChangeArrowheads="1"/>
          </p:cNvSpPr>
          <p:nvPr/>
        </p:nvSpPr>
        <p:spPr bwMode="auto">
          <a:xfrm>
            <a:off x="7086600" y="4114801"/>
            <a:ext cx="320040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b="1" dirty="0" err="1"/>
              <a:t>Tuple</a:t>
            </a:r>
            <a:r>
              <a:rPr lang="en-US" dirty="0"/>
              <a:t> (there are 4 </a:t>
            </a:r>
            <a:r>
              <a:rPr lang="en-US" dirty="0" err="1"/>
              <a:t>tuples</a:t>
            </a:r>
            <a:r>
              <a:rPr lang="en-US" dirty="0"/>
              <a:t> in this table)</a:t>
            </a:r>
          </a:p>
        </p:txBody>
      </p:sp>
      <p:sp>
        <p:nvSpPr>
          <p:cNvPr id="29740" name="Text Box 72"/>
          <p:cNvSpPr txBox="1">
            <a:spLocks noChangeArrowheads="1"/>
          </p:cNvSpPr>
          <p:nvPr/>
        </p:nvSpPr>
        <p:spPr bwMode="auto">
          <a:xfrm>
            <a:off x="6996112" y="609601"/>
            <a:ext cx="458628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b="1" dirty="0"/>
              <a:t>Attribute:</a:t>
            </a:r>
            <a:r>
              <a:rPr lang="en-US" dirty="0"/>
              <a:t> (there are 5 attributes in this table)</a:t>
            </a:r>
          </a:p>
        </p:txBody>
      </p:sp>
      <p:sp>
        <p:nvSpPr>
          <p:cNvPr id="29741" name="Text Box 73"/>
          <p:cNvSpPr txBox="1">
            <a:spLocks noChangeArrowheads="1"/>
          </p:cNvSpPr>
          <p:nvPr/>
        </p:nvSpPr>
        <p:spPr bwMode="auto">
          <a:xfrm>
            <a:off x="2805113" y="990600"/>
            <a:ext cx="31242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b="1" dirty="0"/>
              <a:t>Relation (or Table)</a:t>
            </a:r>
          </a:p>
        </p:txBody>
      </p:sp>
      <p:sp>
        <p:nvSpPr>
          <p:cNvPr id="39982" name="Text Box 74"/>
          <p:cNvSpPr txBox="1">
            <a:spLocks noChangeArrowheads="1"/>
          </p:cNvSpPr>
          <p:nvPr/>
        </p:nvSpPr>
        <p:spPr bwMode="auto">
          <a:xfrm>
            <a:off x="2728913" y="16764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Employee</a:t>
            </a:r>
          </a:p>
        </p:txBody>
      </p:sp>
      <p:sp>
        <p:nvSpPr>
          <p:cNvPr id="29743" name="Text Box 75"/>
          <p:cNvSpPr txBox="1">
            <a:spLocks noChangeArrowheads="1"/>
          </p:cNvSpPr>
          <p:nvPr/>
        </p:nvSpPr>
        <p:spPr bwMode="auto">
          <a:xfrm>
            <a:off x="2576513" y="4876801"/>
            <a:ext cx="396240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b="1" dirty="0"/>
              <a:t>Domain </a:t>
            </a:r>
            <a:r>
              <a:rPr lang="en-US" dirty="0"/>
              <a:t>Sample Domain: domain of SSN is 000 to 999 in this table</a:t>
            </a:r>
          </a:p>
        </p:txBody>
      </p:sp>
      <p:sp>
        <p:nvSpPr>
          <p:cNvPr id="58444" name="Rectangle 76"/>
          <p:cNvSpPr>
            <a:spLocks noChangeArrowheads="1"/>
          </p:cNvSpPr>
          <p:nvPr/>
        </p:nvSpPr>
        <p:spPr bwMode="auto">
          <a:xfrm>
            <a:off x="2587626" y="0"/>
            <a:ext cx="6937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Example:</a:t>
            </a:r>
          </a:p>
        </p:txBody>
      </p:sp>
      <p:sp>
        <p:nvSpPr>
          <p:cNvPr id="39985" name="Freeform 78"/>
          <p:cNvSpPr>
            <a:spLocks/>
          </p:cNvSpPr>
          <p:nvPr/>
        </p:nvSpPr>
        <p:spPr bwMode="auto">
          <a:xfrm>
            <a:off x="9967913" y="3429000"/>
            <a:ext cx="374650" cy="768350"/>
          </a:xfrm>
          <a:custGeom>
            <a:avLst/>
            <a:gdLst>
              <a:gd name="T0" fmla="*/ 2147483646 w 236"/>
              <a:gd name="T1" fmla="*/ 2147483646 h 463"/>
              <a:gd name="T2" fmla="*/ 2147483646 w 236"/>
              <a:gd name="T3" fmla="*/ 2147483646 h 463"/>
              <a:gd name="T4" fmla="*/ 2147483646 w 236"/>
              <a:gd name="T5" fmla="*/ 2147483646 h 463"/>
              <a:gd name="T6" fmla="*/ 2147483646 w 236"/>
              <a:gd name="T7" fmla="*/ 2147483646 h 463"/>
              <a:gd name="T8" fmla="*/ 2147483646 w 236"/>
              <a:gd name="T9" fmla="*/ 2147483646 h 463"/>
              <a:gd name="T10" fmla="*/ 2147483646 w 236"/>
              <a:gd name="T11" fmla="*/ 2147483646 h 463"/>
              <a:gd name="T12" fmla="*/ 0 w 236"/>
              <a:gd name="T13" fmla="*/ 0 h 4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6"/>
              <a:gd name="T22" fmla="*/ 0 h 463"/>
              <a:gd name="T23" fmla="*/ 236 w 236"/>
              <a:gd name="T24" fmla="*/ 463 h 4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6" h="463">
                <a:moveTo>
                  <a:pt x="151" y="463"/>
                </a:moveTo>
                <a:cubicBezTo>
                  <a:pt x="184" y="440"/>
                  <a:pt x="186" y="420"/>
                  <a:pt x="208" y="387"/>
                </a:cubicBezTo>
                <a:cubicBezTo>
                  <a:pt x="218" y="356"/>
                  <a:pt x="226" y="324"/>
                  <a:pt x="236" y="293"/>
                </a:cubicBezTo>
                <a:cubicBezTo>
                  <a:pt x="229" y="211"/>
                  <a:pt x="223" y="169"/>
                  <a:pt x="198" y="95"/>
                </a:cubicBezTo>
                <a:cubicBezTo>
                  <a:pt x="195" y="85"/>
                  <a:pt x="196" y="73"/>
                  <a:pt x="189" y="66"/>
                </a:cubicBezTo>
                <a:cubicBezTo>
                  <a:pt x="182" y="59"/>
                  <a:pt x="170" y="60"/>
                  <a:pt x="161" y="57"/>
                </a:cubicBezTo>
                <a:cubicBezTo>
                  <a:pt x="110" y="23"/>
                  <a:pt x="62" y="0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6" name="Freeform 80"/>
          <p:cNvSpPr>
            <a:spLocks/>
          </p:cNvSpPr>
          <p:nvPr/>
        </p:nvSpPr>
        <p:spPr bwMode="auto">
          <a:xfrm>
            <a:off x="2514601" y="3200400"/>
            <a:ext cx="7377113" cy="412750"/>
          </a:xfrm>
          <a:custGeom>
            <a:avLst/>
            <a:gdLst>
              <a:gd name="T0" fmla="*/ 2147483646 w 4536"/>
              <a:gd name="T1" fmla="*/ 2147483646 h 274"/>
              <a:gd name="T2" fmla="*/ 2147483646 w 4536"/>
              <a:gd name="T3" fmla="*/ 2147483646 h 274"/>
              <a:gd name="T4" fmla="*/ 2147483646 w 4536"/>
              <a:gd name="T5" fmla="*/ 2147483646 h 274"/>
              <a:gd name="T6" fmla="*/ 2147483646 w 4536"/>
              <a:gd name="T7" fmla="*/ 2147483646 h 274"/>
              <a:gd name="T8" fmla="*/ 2147483646 w 4536"/>
              <a:gd name="T9" fmla="*/ 0 h 274"/>
              <a:gd name="T10" fmla="*/ 2147483646 w 4536"/>
              <a:gd name="T11" fmla="*/ 2147483646 h 274"/>
              <a:gd name="T12" fmla="*/ 2147483646 w 4536"/>
              <a:gd name="T13" fmla="*/ 2147483646 h 274"/>
              <a:gd name="T14" fmla="*/ 2147483646 w 4536"/>
              <a:gd name="T15" fmla="*/ 2147483646 h 274"/>
              <a:gd name="T16" fmla="*/ 2147483646 w 4536"/>
              <a:gd name="T17" fmla="*/ 2147483646 h 274"/>
              <a:gd name="T18" fmla="*/ 2147483646 w 4536"/>
              <a:gd name="T19" fmla="*/ 2147483646 h 274"/>
              <a:gd name="T20" fmla="*/ 2147483646 w 4536"/>
              <a:gd name="T21" fmla="*/ 2147483646 h 274"/>
              <a:gd name="T22" fmla="*/ 2147483646 w 4536"/>
              <a:gd name="T23" fmla="*/ 2147483646 h 274"/>
              <a:gd name="T24" fmla="*/ 2147483646 w 4536"/>
              <a:gd name="T25" fmla="*/ 2147483646 h 274"/>
              <a:gd name="T26" fmla="*/ 2147483646 w 4536"/>
              <a:gd name="T27" fmla="*/ 2147483646 h 274"/>
              <a:gd name="T28" fmla="*/ 2147483646 w 4536"/>
              <a:gd name="T29" fmla="*/ 2147483646 h 274"/>
              <a:gd name="T30" fmla="*/ 2147483646 w 4536"/>
              <a:gd name="T31" fmla="*/ 2147483646 h 274"/>
              <a:gd name="T32" fmla="*/ 2147483646 w 4536"/>
              <a:gd name="T33" fmla="*/ 2147483646 h 274"/>
              <a:gd name="T34" fmla="*/ 2147483646 w 4536"/>
              <a:gd name="T35" fmla="*/ 2147483646 h 274"/>
              <a:gd name="T36" fmla="*/ 2147483646 w 4536"/>
              <a:gd name="T37" fmla="*/ 2147483646 h 274"/>
              <a:gd name="T38" fmla="*/ 2147483646 w 4536"/>
              <a:gd name="T39" fmla="*/ 2147483646 h 274"/>
              <a:gd name="T40" fmla="*/ 2147483646 w 4536"/>
              <a:gd name="T41" fmla="*/ 2147483646 h 274"/>
              <a:gd name="T42" fmla="*/ 2147483646 w 4536"/>
              <a:gd name="T43" fmla="*/ 2147483646 h 274"/>
              <a:gd name="T44" fmla="*/ 2147483646 w 4536"/>
              <a:gd name="T45" fmla="*/ 2147483646 h 274"/>
              <a:gd name="T46" fmla="*/ 2147483646 w 4536"/>
              <a:gd name="T47" fmla="*/ 2147483646 h 274"/>
              <a:gd name="T48" fmla="*/ 2147483646 w 4536"/>
              <a:gd name="T49" fmla="*/ 2147483646 h 274"/>
              <a:gd name="T50" fmla="*/ 2147483646 w 4536"/>
              <a:gd name="T51" fmla="*/ 2147483646 h 274"/>
              <a:gd name="T52" fmla="*/ 2147483646 w 4536"/>
              <a:gd name="T53" fmla="*/ 2147483646 h 274"/>
              <a:gd name="T54" fmla="*/ 2147483646 w 4536"/>
              <a:gd name="T55" fmla="*/ 2147483646 h 274"/>
              <a:gd name="T56" fmla="*/ 2147483646 w 4536"/>
              <a:gd name="T57" fmla="*/ 2147483646 h 27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536"/>
              <a:gd name="T88" fmla="*/ 0 h 274"/>
              <a:gd name="T89" fmla="*/ 4536 w 4536"/>
              <a:gd name="T90" fmla="*/ 274 h 274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536" h="274">
                <a:moveTo>
                  <a:pt x="4520" y="85"/>
                </a:moveTo>
                <a:cubicBezTo>
                  <a:pt x="4386" y="37"/>
                  <a:pt x="4529" y="85"/>
                  <a:pt x="4161" y="66"/>
                </a:cubicBezTo>
                <a:cubicBezTo>
                  <a:pt x="4095" y="63"/>
                  <a:pt x="4020" y="43"/>
                  <a:pt x="3954" y="38"/>
                </a:cubicBezTo>
                <a:cubicBezTo>
                  <a:pt x="3896" y="18"/>
                  <a:pt x="3952" y="35"/>
                  <a:pt x="3859" y="19"/>
                </a:cubicBezTo>
                <a:cubicBezTo>
                  <a:pt x="3828" y="13"/>
                  <a:pt x="3765" y="0"/>
                  <a:pt x="3765" y="0"/>
                </a:cubicBezTo>
                <a:cubicBezTo>
                  <a:pt x="3576" y="6"/>
                  <a:pt x="3511" y="12"/>
                  <a:pt x="3359" y="28"/>
                </a:cubicBezTo>
                <a:cubicBezTo>
                  <a:pt x="3293" y="35"/>
                  <a:pt x="3161" y="47"/>
                  <a:pt x="3161" y="47"/>
                </a:cubicBezTo>
                <a:cubicBezTo>
                  <a:pt x="2229" y="33"/>
                  <a:pt x="1330" y="23"/>
                  <a:pt x="384" y="19"/>
                </a:cubicBezTo>
                <a:cubicBezTo>
                  <a:pt x="261" y="22"/>
                  <a:pt x="137" y="9"/>
                  <a:pt x="16" y="28"/>
                </a:cubicBezTo>
                <a:cubicBezTo>
                  <a:pt x="0" y="30"/>
                  <a:pt x="16" y="63"/>
                  <a:pt x="26" y="75"/>
                </a:cubicBezTo>
                <a:cubicBezTo>
                  <a:pt x="46" y="99"/>
                  <a:pt x="76" y="113"/>
                  <a:pt x="101" y="132"/>
                </a:cubicBezTo>
                <a:cubicBezTo>
                  <a:pt x="112" y="140"/>
                  <a:pt x="117" y="154"/>
                  <a:pt x="129" y="160"/>
                </a:cubicBezTo>
                <a:cubicBezTo>
                  <a:pt x="147" y="170"/>
                  <a:pt x="186" y="179"/>
                  <a:pt x="186" y="179"/>
                </a:cubicBezTo>
                <a:cubicBezTo>
                  <a:pt x="251" y="222"/>
                  <a:pt x="221" y="210"/>
                  <a:pt x="271" y="226"/>
                </a:cubicBezTo>
                <a:cubicBezTo>
                  <a:pt x="309" y="252"/>
                  <a:pt x="351" y="259"/>
                  <a:pt x="394" y="274"/>
                </a:cubicBezTo>
                <a:cubicBezTo>
                  <a:pt x="478" y="268"/>
                  <a:pt x="534" y="261"/>
                  <a:pt x="611" y="245"/>
                </a:cubicBezTo>
                <a:cubicBezTo>
                  <a:pt x="686" y="207"/>
                  <a:pt x="783" y="208"/>
                  <a:pt x="866" y="198"/>
                </a:cubicBezTo>
                <a:cubicBezTo>
                  <a:pt x="990" y="182"/>
                  <a:pt x="1108" y="151"/>
                  <a:pt x="1234" y="141"/>
                </a:cubicBezTo>
                <a:cubicBezTo>
                  <a:pt x="1347" y="147"/>
                  <a:pt x="1454" y="151"/>
                  <a:pt x="1565" y="170"/>
                </a:cubicBezTo>
                <a:cubicBezTo>
                  <a:pt x="1623" y="194"/>
                  <a:pt x="1682" y="216"/>
                  <a:pt x="1744" y="226"/>
                </a:cubicBezTo>
                <a:cubicBezTo>
                  <a:pt x="1829" y="255"/>
                  <a:pt x="1920" y="258"/>
                  <a:pt x="2009" y="264"/>
                </a:cubicBezTo>
                <a:cubicBezTo>
                  <a:pt x="2287" y="257"/>
                  <a:pt x="2562" y="244"/>
                  <a:pt x="2840" y="236"/>
                </a:cubicBezTo>
                <a:cubicBezTo>
                  <a:pt x="3205" y="208"/>
                  <a:pt x="3570" y="226"/>
                  <a:pt x="3935" y="245"/>
                </a:cubicBezTo>
                <a:cubicBezTo>
                  <a:pt x="4004" y="242"/>
                  <a:pt x="4074" y="241"/>
                  <a:pt x="4143" y="236"/>
                </a:cubicBezTo>
                <a:cubicBezTo>
                  <a:pt x="4172" y="234"/>
                  <a:pt x="4220" y="216"/>
                  <a:pt x="4246" y="208"/>
                </a:cubicBezTo>
                <a:cubicBezTo>
                  <a:pt x="4328" y="182"/>
                  <a:pt x="4436" y="178"/>
                  <a:pt x="4520" y="170"/>
                </a:cubicBezTo>
                <a:cubicBezTo>
                  <a:pt x="4523" y="160"/>
                  <a:pt x="4536" y="149"/>
                  <a:pt x="4530" y="141"/>
                </a:cubicBezTo>
                <a:cubicBezTo>
                  <a:pt x="4502" y="101"/>
                  <a:pt x="4457" y="101"/>
                  <a:pt x="4416" y="94"/>
                </a:cubicBezTo>
                <a:cubicBezTo>
                  <a:pt x="4375" y="66"/>
                  <a:pt x="4399" y="75"/>
                  <a:pt x="4341" y="75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7" name="Freeform 81"/>
          <p:cNvSpPr>
            <a:spLocks/>
          </p:cNvSpPr>
          <p:nvPr/>
        </p:nvSpPr>
        <p:spPr bwMode="auto">
          <a:xfrm>
            <a:off x="6745289" y="958850"/>
            <a:ext cx="306387" cy="1035050"/>
          </a:xfrm>
          <a:custGeom>
            <a:avLst/>
            <a:gdLst>
              <a:gd name="T0" fmla="*/ 2147483646 w 193"/>
              <a:gd name="T1" fmla="*/ 0 h 652"/>
              <a:gd name="T2" fmla="*/ 2147483646 w 193"/>
              <a:gd name="T3" fmla="*/ 2147483646 h 652"/>
              <a:gd name="T4" fmla="*/ 2147483646 w 193"/>
              <a:gd name="T5" fmla="*/ 2147483646 h 652"/>
              <a:gd name="T6" fmla="*/ 2147483646 w 193"/>
              <a:gd name="T7" fmla="*/ 2147483646 h 652"/>
              <a:gd name="T8" fmla="*/ 2147483646 w 193"/>
              <a:gd name="T9" fmla="*/ 2147483646 h 652"/>
              <a:gd name="T10" fmla="*/ 2147483646 w 193"/>
              <a:gd name="T11" fmla="*/ 2147483646 h 6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3"/>
              <a:gd name="T19" fmla="*/ 0 h 652"/>
              <a:gd name="T20" fmla="*/ 193 w 193"/>
              <a:gd name="T21" fmla="*/ 652 h 6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3" h="652">
                <a:moveTo>
                  <a:pt x="193" y="0"/>
                </a:moveTo>
                <a:cubicBezTo>
                  <a:pt x="184" y="6"/>
                  <a:pt x="172" y="10"/>
                  <a:pt x="165" y="19"/>
                </a:cubicBezTo>
                <a:cubicBezTo>
                  <a:pt x="150" y="36"/>
                  <a:pt x="127" y="76"/>
                  <a:pt x="127" y="76"/>
                </a:cubicBezTo>
                <a:cubicBezTo>
                  <a:pt x="117" y="107"/>
                  <a:pt x="80" y="161"/>
                  <a:pt x="80" y="161"/>
                </a:cubicBezTo>
                <a:cubicBezTo>
                  <a:pt x="64" y="209"/>
                  <a:pt x="50" y="242"/>
                  <a:pt x="23" y="284"/>
                </a:cubicBezTo>
                <a:cubicBezTo>
                  <a:pt x="0" y="450"/>
                  <a:pt x="14" y="328"/>
                  <a:pt x="14" y="65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8" name="Freeform 82"/>
          <p:cNvSpPr>
            <a:spLocks/>
          </p:cNvSpPr>
          <p:nvPr/>
        </p:nvSpPr>
        <p:spPr bwMode="auto">
          <a:xfrm>
            <a:off x="6229351" y="2011364"/>
            <a:ext cx="1414463" cy="401637"/>
          </a:xfrm>
          <a:custGeom>
            <a:avLst/>
            <a:gdLst>
              <a:gd name="T0" fmla="*/ 2147483646 w 891"/>
              <a:gd name="T1" fmla="*/ 2147483646 h 253"/>
              <a:gd name="T2" fmla="*/ 2147483646 w 891"/>
              <a:gd name="T3" fmla="*/ 2147483646 h 253"/>
              <a:gd name="T4" fmla="*/ 2147483646 w 891"/>
              <a:gd name="T5" fmla="*/ 2147483646 h 253"/>
              <a:gd name="T6" fmla="*/ 2147483646 w 891"/>
              <a:gd name="T7" fmla="*/ 2147483646 h 253"/>
              <a:gd name="T8" fmla="*/ 2147483646 w 891"/>
              <a:gd name="T9" fmla="*/ 2147483646 h 253"/>
              <a:gd name="T10" fmla="*/ 2147483646 w 891"/>
              <a:gd name="T11" fmla="*/ 2147483646 h 253"/>
              <a:gd name="T12" fmla="*/ 2147483646 w 891"/>
              <a:gd name="T13" fmla="*/ 2147483646 h 253"/>
              <a:gd name="T14" fmla="*/ 2147483646 w 891"/>
              <a:gd name="T15" fmla="*/ 2147483646 h 253"/>
              <a:gd name="T16" fmla="*/ 2147483646 w 891"/>
              <a:gd name="T17" fmla="*/ 2147483646 h 253"/>
              <a:gd name="T18" fmla="*/ 2147483646 w 891"/>
              <a:gd name="T19" fmla="*/ 2147483646 h 253"/>
              <a:gd name="T20" fmla="*/ 2147483646 w 891"/>
              <a:gd name="T21" fmla="*/ 2147483646 h 253"/>
              <a:gd name="T22" fmla="*/ 2147483646 w 891"/>
              <a:gd name="T23" fmla="*/ 2147483646 h 253"/>
              <a:gd name="T24" fmla="*/ 2147483646 w 891"/>
              <a:gd name="T25" fmla="*/ 2147483646 h 253"/>
              <a:gd name="T26" fmla="*/ 2147483646 w 891"/>
              <a:gd name="T27" fmla="*/ 2147483646 h 253"/>
              <a:gd name="T28" fmla="*/ 2147483646 w 891"/>
              <a:gd name="T29" fmla="*/ 2147483646 h 25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91"/>
              <a:gd name="T46" fmla="*/ 0 h 253"/>
              <a:gd name="T47" fmla="*/ 891 w 891"/>
              <a:gd name="T48" fmla="*/ 253 h 253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91" h="253">
                <a:moveTo>
                  <a:pt x="424" y="55"/>
                </a:moveTo>
                <a:cubicBezTo>
                  <a:pt x="365" y="36"/>
                  <a:pt x="375" y="28"/>
                  <a:pt x="301" y="17"/>
                </a:cubicBezTo>
                <a:cubicBezTo>
                  <a:pt x="287" y="18"/>
                  <a:pt x="130" y="31"/>
                  <a:pt x="103" y="36"/>
                </a:cubicBezTo>
                <a:cubicBezTo>
                  <a:pt x="73" y="41"/>
                  <a:pt x="47" y="64"/>
                  <a:pt x="18" y="74"/>
                </a:cubicBezTo>
                <a:cubicBezTo>
                  <a:pt x="0" y="129"/>
                  <a:pt x="17" y="197"/>
                  <a:pt x="75" y="215"/>
                </a:cubicBezTo>
                <a:cubicBezTo>
                  <a:pt x="111" y="239"/>
                  <a:pt x="134" y="245"/>
                  <a:pt x="178" y="253"/>
                </a:cubicBezTo>
                <a:cubicBezTo>
                  <a:pt x="348" y="250"/>
                  <a:pt x="518" y="250"/>
                  <a:pt x="688" y="244"/>
                </a:cubicBezTo>
                <a:cubicBezTo>
                  <a:pt x="770" y="241"/>
                  <a:pt x="733" y="238"/>
                  <a:pt x="792" y="215"/>
                </a:cubicBezTo>
                <a:cubicBezTo>
                  <a:pt x="811" y="208"/>
                  <a:pt x="849" y="197"/>
                  <a:pt x="849" y="197"/>
                </a:cubicBezTo>
                <a:cubicBezTo>
                  <a:pt x="885" y="172"/>
                  <a:pt x="891" y="162"/>
                  <a:pt x="877" y="121"/>
                </a:cubicBezTo>
                <a:cubicBezTo>
                  <a:pt x="874" y="112"/>
                  <a:pt x="875" y="100"/>
                  <a:pt x="868" y="93"/>
                </a:cubicBezTo>
                <a:cubicBezTo>
                  <a:pt x="861" y="86"/>
                  <a:pt x="848" y="88"/>
                  <a:pt x="839" y="83"/>
                </a:cubicBezTo>
                <a:cubicBezTo>
                  <a:pt x="829" y="78"/>
                  <a:pt x="822" y="67"/>
                  <a:pt x="811" y="64"/>
                </a:cubicBezTo>
                <a:cubicBezTo>
                  <a:pt x="774" y="54"/>
                  <a:pt x="698" y="46"/>
                  <a:pt x="698" y="46"/>
                </a:cubicBezTo>
                <a:cubicBezTo>
                  <a:pt x="559" y="0"/>
                  <a:pt x="531" y="17"/>
                  <a:pt x="330" y="17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9" name="Freeform 83"/>
          <p:cNvSpPr>
            <a:spLocks/>
          </p:cNvSpPr>
          <p:nvPr/>
        </p:nvSpPr>
        <p:spPr bwMode="auto">
          <a:xfrm>
            <a:off x="3109913" y="3962400"/>
            <a:ext cx="76200" cy="1066800"/>
          </a:xfrm>
          <a:custGeom>
            <a:avLst/>
            <a:gdLst>
              <a:gd name="T0" fmla="*/ 2147483646 w 113"/>
              <a:gd name="T1" fmla="*/ 2147483646 h 320"/>
              <a:gd name="T2" fmla="*/ 2147483646 w 113"/>
              <a:gd name="T3" fmla="*/ 2147483646 h 320"/>
              <a:gd name="T4" fmla="*/ 2147483646 w 113"/>
              <a:gd name="T5" fmla="*/ 2147483646 h 320"/>
              <a:gd name="T6" fmla="*/ 2147483646 w 113"/>
              <a:gd name="T7" fmla="*/ 2147483646 h 320"/>
              <a:gd name="T8" fmla="*/ 2147483646 w 113"/>
              <a:gd name="T9" fmla="*/ 2147483646 h 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"/>
              <a:gd name="T16" fmla="*/ 0 h 320"/>
              <a:gd name="T17" fmla="*/ 113 w 113"/>
              <a:gd name="T18" fmla="*/ 320 h 3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" h="320">
                <a:moveTo>
                  <a:pt x="96" y="320"/>
                </a:moveTo>
                <a:cubicBezTo>
                  <a:pt x="113" y="266"/>
                  <a:pt x="89" y="226"/>
                  <a:pt x="68" y="179"/>
                </a:cubicBezTo>
                <a:cubicBezTo>
                  <a:pt x="53" y="145"/>
                  <a:pt x="51" y="116"/>
                  <a:pt x="30" y="84"/>
                </a:cubicBezTo>
                <a:cubicBezTo>
                  <a:pt x="27" y="71"/>
                  <a:pt x="25" y="58"/>
                  <a:pt x="20" y="46"/>
                </a:cubicBezTo>
                <a:cubicBezTo>
                  <a:pt x="0" y="0"/>
                  <a:pt x="2" y="33"/>
                  <a:pt x="2" y="9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0" name="Freeform 84"/>
          <p:cNvSpPr>
            <a:spLocks/>
          </p:cNvSpPr>
          <p:nvPr/>
        </p:nvSpPr>
        <p:spPr bwMode="auto">
          <a:xfrm>
            <a:off x="2644776" y="1498600"/>
            <a:ext cx="1598613" cy="712788"/>
          </a:xfrm>
          <a:custGeom>
            <a:avLst/>
            <a:gdLst>
              <a:gd name="T0" fmla="*/ 2147483646 w 1007"/>
              <a:gd name="T1" fmla="*/ 2147483646 h 449"/>
              <a:gd name="T2" fmla="*/ 2147483646 w 1007"/>
              <a:gd name="T3" fmla="*/ 2147483646 h 449"/>
              <a:gd name="T4" fmla="*/ 2147483646 w 1007"/>
              <a:gd name="T5" fmla="*/ 2147483646 h 449"/>
              <a:gd name="T6" fmla="*/ 2147483646 w 1007"/>
              <a:gd name="T7" fmla="*/ 0 h 449"/>
              <a:gd name="T8" fmla="*/ 2147483646 w 1007"/>
              <a:gd name="T9" fmla="*/ 2147483646 h 449"/>
              <a:gd name="T10" fmla="*/ 2147483646 w 1007"/>
              <a:gd name="T11" fmla="*/ 2147483646 h 449"/>
              <a:gd name="T12" fmla="*/ 0 w 1007"/>
              <a:gd name="T13" fmla="*/ 2147483646 h 449"/>
              <a:gd name="T14" fmla="*/ 2147483646 w 1007"/>
              <a:gd name="T15" fmla="*/ 2147483646 h 449"/>
              <a:gd name="T16" fmla="*/ 2147483646 w 1007"/>
              <a:gd name="T17" fmla="*/ 2147483646 h 449"/>
              <a:gd name="T18" fmla="*/ 2147483646 w 1007"/>
              <a:gd name="T19" fmla="*/ 2147483646 h 449"/>
              <a:gd name="T20" fmla="*/ 2147483646 w 1007"/>
              <a:gd name="T21" fmla="*/ 2147483646 h 449"/>
              <a:gd name="T22" fmla="*/ 2147483646 w 1007"/>
              <a:gd name="T23" fmla="*/ 2147483646 h 449"/>
              <a:gd name="T24" fmla="*/ 2147483646 w 1007"/>
              <a:gd name="T25" fmla="*/ 2147483646 h 449"/>
              <a:gd name="T26" fmla="*/ 2147483646 w 1007"/>
              <a:gd name="T27" fmla="*/ 2147483646 h 44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007"/>
              <a:gd name="T43" fmla="*/ 0 h 449"/>
              <a:gd name="T44" fmla="*/ 1007 w 1007"/>
              <a:gd name="T45" fmla="*/ 449 h 44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007" h="449">
                <a:moveTo>
                  <a:pt x="954" y="104"/>
                </a:moveTo>
                <a:cubicBezTo>
                  <a:pt x="857" y="73"/>
                  <a:pt x="753" y="64"/>
                  <a:pt x="652" y="47"/>
                </a:cubicBezTo>
                <a:cubicBezTo>
                  <a:pt x="599" y="38"/>
                  <a:pt x="620" y="35"/>
                  <a:pt x="557" y="19"/>
                </a:cubicBezTo>
                <a:cubicBezTo>
                  <a:pt x="532" y="13"/>
                  <a:pt x="482" y="0"/>
                  <a:pt x="482" y="0"/>
                </a:cubicBezTo>
                <a:cubicBezTo>
                  <a:pt x="378" y="8"/>
                  <a:pt x="274" y="20"/>
                  <a:pt x="170" y="29"/>
                </a:cubicBezTo>
                <a:cubicBezTo>
                  <a:pt x="123" y="40"/>
                  <a:pt x="92" y="71"/>
                  <a:pt x="47" y="85"/>
                </a:cubicBezTo>
                <a:cubicBezTo>
                  <a:pt x="5" y="150"/>
                  <a:pt x="18" y="121"/>
                  <a:pt x="0" y="170"/>
                </a:cubicBezTo>
                <a:cubicBezTo>
                  <a:pt x="28" y="332"/>
                  <a:pt x="164" y="390"/>
                  <a:pt x="312" y="406"/>
                </a:cubicBezTo>
                <a:cubicBezTo>
                  <a:pt x="482" y="449"/>
                  <a:pt x="361" y="424"/>
                  <a:pt x="680" y="435"/>
                </a:cubicBezTo>
                <a:cubicBezTo>
                  <a:pt x="757" y="426"/>
                  <a:pt x="823" y="402"/>
                  <a:pt x="897" y="378"/>
                </a:cubicBezTo>
                <a:cubicBezTo>
                  <a:pt x="916" y="365"/>
                  <a:pt x="935" y="353"/>
                  <a:pt x="954" y="340"/>
                </a:cubicBezTo>
                <a:cubicBezTo>
                  <a:pt x="963" y="334"/>
                  <a:pt x="982" y="321"/>
                  <a:pt x="982" y="321"/>
                </a:cubicBezTo>
                <a:cubicBezTo>
                  <a:pt x="1007" y="252"/>
                  <a:pt x="983" y="219"/>
                  <a:pt x="945" y="170"/>
                </a:cubicBezTo>
                <a:cubicBezTo>
                  <a:pt x="878" y="84"/>
                  <a:pt x="928" y="135"/>
                  <a:pt x="897" y="104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1" name="Line 85"/>
          <p:cNvSpPr>
            <a:spLocks noChangeShapeType="1"/>
          </p:cNvSpPr>
          <p:nvPr/>
        </p:nvSpPr>
        <p:spPr bwMode="auto">
          <a:xfrm flipH="1">
            <a:off x="4252913" y="13716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52" name="Text Box 101"/>
          <p:cNvSpPr txBox="1">
            <a:spLocks noChangeArrowheads="1"/>
          </p:cNvSpPr>
          <p:nvPr/>
        </p:nvSpPr>
        <p:spPr bwMode="auto">
          <a:xfrm>
            <a:off x="4329113" y="4114801"/>
            <a:ext cx="259080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b="1" dirty="0"/>
              <a:t>Key </a:t>
            </a:r>
            <a:r>
              <a:rPr lang="en-US" dirty="0"/>
              <a:t>(each </a:t>
            </a:r>
            <a:r>
              <a:rPr lang="en-US" dirty="0" err="1"/>
              <a:t>tuple</a:t>
            </a:r>
            <a:r>
              <a:rPr lang="en-US" dirty="0"/>
              <a:t> must be different)</a:t>
            </a:r>
          </a:p>
        </p:txBody>
      </p:sp>
      <p:sp>
        <p:nvSpPr>
          <p:cNvPr id="39993" name="Freeform 102"/>
          <p:cNvSpPr>
            <a:spLocks/>
          </p:cNvSpPr>
          <p:nvPr/>
        </p:nvSpPr>
        <p:spPr bwMode="auto">
          <a:xfrm>
            <a:off x="3338513" y="3810000"/>
            <a:ext cx="990600" cy="457200"/>
          </a:xfrm>
          <a:custGeom>
            <a:avLst/>
            <a:gdLst>
              <a:gd name="T0" fmla="*/ 2147483646 w 113"/>
              <a:gd name="T1" fmla="*/ 2147483646 h 320"/>
              <a:gd name="T2" fmla="*/ 2147483646 w 113"/>
              <a:gd name="T3" fmla="*/ 2147483646 h 320"/>
              <a:gd name="T4" fmla="*/ 2147483646 w 113"/>
              <a:gd name="T5" fmla="*/ 2147483646 h 320"/>
              <a:gd name="T6" fmla="*/ 2147483646 w 113"/>
              <a:gd name="T7" fmla="*/ 2147483646 h 320"/>
              <a:gd name="T8" fmla="*/ 2147483646 w 113"/>
              <a:gd name="T9" fmla="*/ 2147483646 h 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"/>
              <a:gd name="T16" fmla="*/ 0 h 320"/>
              <a:gd name="T17" fmla="*/ 113 w 113"/>
              <a:gd name="T18" fmla="*/ 320 h 3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" h="320">
                <a:moveTo>
                  <a:pt x="96" y="320"/>
                </a:moveTo>
                <a:cubicBezTo>
                  <a:pt x="113" y="266"/>
                  <a:pt x="89" y="226"/>
                  <a:pt x="68" y="179"/>
                </a:cubicBezTo>
                <a:cubicBezTo>
                  <a:pt x="53" y="145"/>
                  <a:pt x="51" y="116"/>
                  <a:pt x="30" y="84"/>
                </a:cubicBezTo>
                <a:cubicBezTo>
                  <a:pt x="27" y="71"/>
                  <a:pt x="25" y="58"/>
                  <a:pt x="20" y="46"/>
                </a:cubicBezTo>
                <a:cubicBezTo>
                  <a:pt x="0" y="0"/>
                  <a:pt x="2" y="33"/>
                  <a:pt x="2" y="9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0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7882</TotalTime>
  <Words>553</Words>
  <Application>Microsoft Office PowerPoint</Application>
  <PresentationFormat>Widescreen</PresentationFormat>
  <Paragraphs>230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Tw Cen MT</vt:lpstr>
      <vt:lpstr>Wingdings</vt:lpstr>
      <vt:lpstr>Circuit</vt:lpstr>
      <vt:lpstr>Week 2</vt:lpstr>
      <vt:lpstr>Student Objectives</vt:lpstr>
      <vt:lpstr>Properties of Relations:</vt:lpstr>
      <vt:lpstr>Consider</vt:lpstr>
      <vt:lpstr>PowerPoint Presentation</vt:lpstr>
      <vt:lpstr>PowerPoint Presentation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108</cp:revision>
  <dcterms:created xsi:type="dcterms:W3CDTF">2018-03-21T22:41:40Z</dcterms:created>
  <dcterms:modified xsi:type="dcterms:W3CDTF">2018-05-31T19:45:24Z</dcterms:modified>
</cp:coreProperties>
</file>