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66" r:id="rId7"/>
    <p:sldId id="259" r:id="rId8"/>
    <p:sldId id="260" r:id="rId9"/>
    <p:sldId id="261" r:id="rId10"/>
    <p:sldId id="262" r:id="rId11"/>
    <p:sldId id="263" r:id="rId12"/>
    <p:sldId id="264" r:id="rId13"/>
    <p:sldId id="265" r:id="rId14"/>
  </p:sldIdLst>
  <p:sldSz cx="9144000" cy="5143500"/>
  <p:notesSz cx="6858000" cy="9144000"/>
  <p:embeddedFontLst>
    <p:embeddedFont>
      <p:font typeface="Oswald"/>
      <p:bold r:id="rId18"/>
    </p:embeddedFont>
    <p:embeddedFont>
      <p:font typeface="Playfair Display"/>
      <p:regular r:id="rId19"/>
    </p:embeddedFont>
    <p:embeddedFont>
      <p:font typeface="Montserrat" panose="00000500000000000000"/>
      <p:italic r:id="rId20"/>
      <p:boldItalic r:id="rId21"/>
    </p:embeddedFont>
    <p:embeddedFont>
      <p:font typeface="Trebuchet MS" panose="020B0603020202020204"/>
      <p:regular r:id="rId22"/>
    </p:embeddedFont>
    <p:embeddedFont>
      <p:font typeface="Calibri" panose="020F0502020204030204"/>
      <p:regular r:id="rId23"/>
      <p:bold r:id="rId24"/>
      <p:italic r:id="rId25"/>
      <p:boldItalic r:id="rId26"/>
    </p:embeddedFont>
    <p:embeddedFont>
      <p:font typeface="Comic Sans MS" panose="030F0702030302020204"/>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A6C7B34-AE42-4827-92CD-E36151FC209C}" styleName="Table_0">
    <a:wholeTbl>
      <a:tcTxStyle>
        <a:srgbClr val="000000"/>
        <a:latin typeface="Arial"/>
        <a:ea typeface="Arial"/>
        <a:cs typeface="Arial"/>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font" Target="fonts/font10.fntdata"/><Relationship Id="rId26" Type="http://schemas.openxmlformats.org/officeDocument/2006/relationships/font" Target="fonts/font9.fntdata"/><Relationship Id="rId25" Type="http://schemas.openxmlformats.org/officeDocument/2006/relationships/font" Target="fonts/font8.fntdata"/><Relationship Id="rId24" Type="http://schemas.openxmlformats.org/officeDocument/2006/relationships/font" Target="fonts/font7.fntdata"/><Relationship Id="rId23" Type="http://schemas.openxmlformats.org/officeDocument/2006/relationships/font" Target="fonts/font6.fntdata"/><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60"/>
        <p:cNvGrpSpPr/>
        <p:nvPr/>
      </p:nvGrpSpPr>
      <p:grpSpPr>
        <a:xfrm>
          <a:off x="0" y="0"/>
          <a:ext cx="0" cy="0"/>
          <a:chOff x="0" y="0"/>
          <a:chExt cx="0" cy="0"/>
        </a:xfrm>
      </p:grpSpPr>
      <p:sp>
        <p:nvSpPr>
          <p:cNvPr id="61" name="Google Shape;6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g80ac656801_0_7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80ac656801_0_7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66"/>
        <p:cNvGrpSpPr/>
        <p:nvPr/>
      </p:nvGrpSpPr>
      <p:grpSpPr>
        <a:xfrm>
          <a:off x="0" y="0"/>
          <a:ext cx="0" cy="0"/>
          <a:chOff x="0" y="0"/>
          <a:chExt cx="0" cy="0"/>
        </a:xfrm>
      </p:grpSpPr>
      <p:sp>
        <p:nvSpPr>
          <p:cNvPr id="67" name="Google Shape;67;g80ac656801_0_1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80ac656801_0_1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 name="Shape 75"/>
        <p:cNvGrpSpPr/>
        <p:nvPr/>
      </p:nvGrpSpPr>
      <p:grpSpPr>
        <a:xfrm>
          <a:off x="0" y="0"/>
          <a:ext cx="0" cy="0"/>
          <a:chOff x="0" y="0"/>
          <a:chExt cx="0" cy="0"/>
        </a:xfrm>
      </p:grpSpPr>
      <p:sp>
        <p:nvSpPr>
          <p:cNvPr id="76" name="Google Shape;76;g80ac656801_0_58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0ac656801_0_58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85"/>
        <p:cNvGrpSpPr/>
        <p:nvPr/>
      </p:nvGrpSpPr>
      <p:grpSpPr>
        <a:xfrm>
          <a:off x="0" y="0"/>
          <a:ext cx="0" cy="0"/>
          <a:chOff x="0" y="0"/>
          <a:chExt cx="0" cy="0"/>
        </a:xfrm>
      </p:grpSpPr>
      <p:sp>
        <p:nvSpPr>
          <p:cNvPr id="86" name="Google Shape;86;g80ac656801_0_59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0ac656801_0_59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g80ac656801_0_1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0ac656801_0_1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g80ac656801_0_60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0ac656801_0_60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80ac656801_0_60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09" name="Google Shape;109;g80ac656801_0_60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 name="Shape 114"/>
        <p:cNvGrpSpPr/>
        <p:nvPr/>
      </p:nvGrpSpPr>
      <p:grpSpPr>
        <a:xfrm>
          <a:off x="0" y="0"/>
          <a:ext cx="0" cy="0"/>
          <a:chOff x="0" y="0"/>
          <a:chExt cx="0" cy="0"/>
        </a:xfrm>
      </p:grpSpPr>
      <p:sp>
        <p:nvSpPr>
          <p:cNvPr id="115" name="Google Shape;115;g80ac656801_0_13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80ac656801_0_1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g80ac656801_0_75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80ac656801_0_75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a:off x="4358475" y="0"/>
            <a:ext cx="38532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spcFirstLastPara="1" wrap="square" lIns="91425" tIns="91425" rIns="91425" bIns="91425" anchor="ctr" anchorCtr="0">
            <a:noAutofit/>
          </a:bodyPr>
          <a:lstStyle>
            <a:lvl1pPr lvl="0" algn="ctr">
              <a:spcBef>
                <a:spcPts val="0"/>
              </a:spcBef>
              <a:spcAft>
                <a:spcPts val="0"/>
              </a:spcAft>
              <a:buSzPts val="6800"/>
              <a:buFont typeface="Playfair Display"/>
              <a:buNone/>
              <a:defRPr sz="6800" b="1">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sz="6800" b="1">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sz="6800" b="1">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sz="6800" b="1">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sz="6800" b="1">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sz="6800" b="1">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sz="6800" b="1">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sz="6800" b="1">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sz="6800" b="1">
                <a:latin typeface="Playfair Display"/>
                <a:ea typeface="Playfair Display"/>
                <a:cs typeface="Playfair Display"/>
                <a:sym typeface="Playfair Display"/>
              </a:defRPr>
            </a:lvl9pPr>
          </a:lstStyle>
          <a:p/>
        </p:txBody>
      </p:sp>
      <p:sp>
        <p:nvSpPr>
          <p:cNvPr id="13" name="Google Shape;13;p2"/>
          <p:cNvSpPr txBox="1"/>
          <p:nvPr>
            <p:ph type="subTitle" idx="1"/>
          </p:nvPr>
        </p:nvSpPr>
        <p:spPr>
          <a:xfrm>
            <a:off x="344250" y="3550650"/>
            <a:ext cx="4910100" cy="577800"/>
          </a:xfrm>
          <a:prstGeom prst="rect">
            <a:avLst/>
          </a:prstGeom>
          <a:solidFill>
            <a:schemeClr val="dk2"/>
          </a:solidFill>
        </p:spPr>
        <p:txBody>
          <a:bodyPr spcFirstLastPara="1" wrap="square" lIns="91425" tIns="91425" rIns="91425" bIns="91425" anchor="ctr" anchorCtr="0">
            <a:noAutofit/>
          </a:bodyPr>
          <a:lstStyle>
            <a:lvl1pPr lvl="0">
              <a:lnSpc>
                <a:spcPct val="100000"/>
              </a:lnSpc>
              <a:spcBef>
                <a:spcPts val="0"/>
              </a:spcBef>
              <a:spcAft>
                <a:spcPts val="0"/>
              </a:spcAft>
              <a:buClr>
                <a:schemeClr val="lt1"/>
              </a:buClr>
              <a:buSzPts val="2400"/>
              <a:buFont typeface="Montserrat" panose="00000500000000000000"/>
              <a:buNone/>
              <a:defRPr sz="2400" b="1">
                <a:solidFill>
                  <a:schemeClr val="lt1"/>
                </a:solidFill>
                <a:latin typeface="Montserrat" panose="00000500000000000000"/>
                <a:ea typeface="Montserrat" panose="00000500000000000000"/>
                <a:cs typeface="Montserrat" panose="00000500000000000000"/>
                <a:sym typeface="Montserrat" panose="00000500000000000000"/>
              </a:defRPr>
            </a:lvl1pPr>
            <a:lvl2pPr lvl="1">
              <a:lnSpc>
                <a:spcPct val="100000"/>
              </a:lnSpc>
              <a:spcBef>
                <a:spcPts val="0"/>
              </a:spcBef>
              <a:spcAft>
                <a:spcPts val="0"/>
              </a:spcAft>
              <a:buClr>
                <a:schemeClr val="lt1"/>
              </a:buClr>
              <a:buSzPts val="2400"/>
              <a:buFont typeface="Montserrat" panose="00000500000000000000"/>
              <a:buNone/>
              <a:defRPr sz="2400" b="1">
                <a:solidFill>
                  <a:schemeClr val="lt1"/>
                </a:solidFill>
                <a:latin typeface="Montserrat" panose="00000500000000000000"/>
                <a:ea typeface="Montserrat" panose="00000500000000000000"/>
                <a:cs typeface="Montserrat" panose="00000500000000000000"/>
                <a:sym typeface="Montserrat" panose="00000500000000000000"/>
              </a:defRPr>
            </a:lvl2pPr>
            <a:lvl3pPr lvl="2">
              <a:lnSpc>
                <a:spcPct val="100000"/>
              </a:lnSpc>
              <a:spcBef>
                <a:spcPts val="0"/>
              </a:spcBef>
              <a:spcAft>
                <a:spcPts val="0"/>
              </a:spcAft>
              <a:buClr>
                <a:schemeClr val="lt1"/>
              </a:buClr>
              <a:buSzPts val="2400"/>
              <a:buFont typeface="Montserrat" panose="00000500000000000000"/>
              <a:buNone/>
              <a:defRPr sz="2400" b="1">
                <a:solidFill>
                  <a:schemeClr val="lt1"/>
                </a:solidFill>
                <a:latin typeface="Montserrat" panose="00000500000000000000"/>
                <a:ea typeface="Montserrat" panose="00000500000000000000"/>
                <a:cs typeface="Montserrat" panose="00000500000000000000"/>
                <a:sym typeface="Montserrat" panose="00000500000000000000"/>
              </a:defRPr>
            </a:lvl3pPr>
            <a:lvl4pPr lvl="3">
              <a:lnSpc>
                <a:spcPct val="100000"/>
              </a:lnSpc>
              <a:spcBef>
                <a:spcPts val="0"/>
              </a:spcBef>
              <a:spcAft>
                <a:spcPts val="0"/>
              </a:spcAft>
              <a:buClr>
                <a:schemeClr val="lt1"/>
              </a:buClr>
              <a:buSzPts val="2400"/>
              <a:buFont typeface="Montserrat" panose="00000500000000000000"/>
              <a:buNone/>
              <a:defRPr sz="2400" b="1">
                <a:solidFill>
                  <a:schemeClr val="lt1"/>
                </a:solidFill>
                <a:latin typeface="Montserrat" panose="00000500000000000000"/>
                <a:ea typeface="Montserrat" panose="00000500000000000000"/>
                <a:cs typeface="Montserrat" panose="00000500000000000000"/>
                <a:sym typeface="Montserrat" panose="00000500000000000000"/>
              </a:defRPr>
            </a:lvl4pPr>
            <a:lvl5pPr lvl="4">
              <a:lnSpc>
                <a:spcPct val="100000"/>
              </a:lnSpc>
              <a:spcBef>
                <a:spcPts val="0"/>
              </a:spcBef>
              <a:spcAft>
                <a:spcPts val="0"/>
              </a:spcAft>
              <a:buClr>
                <a:schemeClr val="lt1"/>
              </a:buClr>
              <a:buSzPts val="2400"/>
              <a:buFont typeface="Montserrat" panose="00000500000000000000"/>
              <a:buNone/>
              <a:defRPr sz="2400" b="1">
                <a:solidFill>
                  <a:schemeClr val="lt1"/>
                </a:solidFill>
                <a:latin typeface="Montserrat" panose="00000500000000000000"/>
                <a:ea typeface="Montserrat" panose="00000500000000000000"/>
                <a:cs typeface="Montserrat" panose="00000500000000000000"/>
                <a:sym typeface="Montserrat" panose="00000500000000000000"/>
              </a:defRPr>
            </a:lvl5pPr>
            <a:lvl6pPr lvl="5">
              <a:lnSpc>
                <a:spcPct val="100000"/>
              </a:lnSpc>
              <a:spcBef>
                <a:spcPts val="0"/>
              </a:spcBef>
              <a:spcAft>
                <a:spcPts val="0"/>
              </a:spcAft>
              <a:buClr>
                <a:schemeClr val="lt1"/>
              </a:buClr>
              <a:buSzPts val="2400"/>
              <a:buFont typeface="Montserrat" panose="00000500000000000000"/>
              <a:buNone/>
              <a:defRPr sz="2400" b="1">
                <a:solidFill>
                  <a:schemeClr val="lt1"/>
                </a:solidFill>
                <a:latin typeface="Montserrat" panose="00000500000000000000"/>
                <a:ea typeface="Montserrat" panose="00000500000000000000"/>
                <a:cs typeface="Montserrat" panose="00000500000000000000"/>
                <a:sym typeface="Montserrat" panose="00000500000000000000"/>
              </a:defRPr>
            </a:lvl6pPr>
            <a:lvl7pPr lvl="6">
              <a:lnSpc>
                <a:spcPct val="100000"/>
              </a:lnSpc>
              <a:spcBef>
                <a:spcPts val="0"/>
              </a:spcBef>
              <a:spcAft>
                <a:spcPts val="0"/>
              </a:spcAft>
              <a:buClr>
                <a:schemeClr val="lt1"/>
              </a:buClr>
              <a:buSzPts val="2400"/>
              <a:buFont typeface="Montserrat" panose="00000500000000000000"/>
              <a:buNone/>
              <a:defRPr sz="2400" b="1">
                <a:solidFill>
                  <a:schemeClr val="lt1"/>
                </a:solidFill>
                <a:latin typeface="Montserrat" panose="00000500000000000000"/>
                <a:ea typeface="Montserrat" panose="00000500000000000000"/>
                <a:cs typeface="Montserrat" panose="00000500000000000000"/>
                <a:sym typeface="Montserrat" panose="00000500000000000000"/>
              </a:defRPr>
            </a:lvl7pPr>
            <a:lvl8pPr lvl="7">
              <a:lnSpc>
                <a:spcPct val="100000"/>
              </a:lnSpc>
              <a:spcBef>
                <a:spcPts val="0"/>
              </a:spcBef>
              <a:spcAft>
                <a:spcPts val="0"/>
              </a:spcAft>
              <a:buClr>
                <a:schemeClr val="lt1"/>
              </a:buClr>
              <a:buSzPts val="2400"/>
              <a:buFont typeface="Montserrat" panose="00000500000000000000"/>
              <a:buNone/>
              <a:defRPr sz="2400" b="1">
                <a:solidFill>
                  <a:schemeClr val="lt1"/>
                </a:solidFill>
                <a:latin typeface="Montserrat" panose="00000500000000000000"/>
                <a:ea typeface="Montserrat" panose="00000500000000000000"/>
                <a:cs typeface="Montserrat" panose="00000500000000000000"/>
                <a:sym typeface="Montserrat" panose="00000500000000000000"/>
              </a:defRPr>
            </a:lvl8pPr>
            <a:lvl9pPr lvl="8">
              <a:lnSpc>
                <a:spcPct val="100000"/>
              </a:lnSpc>
              <a:spcBef>
                <a:spcPts val="0"/>
              </a:spcBef>
              <a:spcAft>
                <a:spcPts val="0"/>
              </a:spcAft>
              <a:buClr>
                <a:schemeClr val="lt1"/>
              </a:buClr>
              <a:buSzPts val="2400"/>
              <a:buFont typeface="Montserrat" panose="00000500000000000000"/>
              <a:buNone/>
              <a:defRPr sz="2400" b="1">
                <a:solidFill>
                  <a:schemeClr val="lt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14" name="Google Shape;14;p2"/>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8" name="Shape 48"/>
        <p:cNvGrpSpPr/>
        <p:nvPr/>
      </p:nvGrpSpPr>
      <p:grpSpPr>
        <a:xfrm>
          <a:off x="0" y="0"/>
          <a:ext cx="0" cy="0"/>
          <a:chOff x="0" y="0"/>
          <a:chExt cx="0" cy="0"/>
        </a:xfrm>
      </p:grpSpPr>
      <p:sp>
        <p:nvSpPr>
          <p:cNvPr id="49" name="Google Shape;49;p11"/>
          <p:cNvSpPr txBox="1"/>
          <p:nvPr>
            <p:ph type="title" hasCustomPrompt="1"/>
          </p:nvPr>
        </p:nvSpPr>
        <p:spPr>
          <a:xfrm>
            <a:off x="311700" y="999925"/>
            <a:ext cx="8520600" cy="21462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Font typeface="Montserrat" panose="00000500000000000000"/>
              <a:buNone/>
              <a:defRPr sz="14000">
                <a:latin typeface="Montserrat" panose="00000500000000000000"/>
                <a:ea typeface="Montserrat" panose="00000500000000000000"/>
                <a:cs typeface="Montserrat" panose="00000500000000000000"/>
                <a:sym typeface="Montserrat" panose="00000500000000000000"/>
              </a:defRPr>
            </a:lvl1pPr>
            <a:lvl2pPr lvl="1" algn="ctr">
              <a:spcBef>
                <a:spcPts val="0"/>
              </a:spcBef>
              <a:spcAft>
                <a:spcPts val="0"/>
              </a:spcAft>
              <a:buSzPts val="14000"/>
              <a:buFont typeface="Montserrat" panose="00000500000000000000"/>
              <a:buNone/>
              <a:defRPr sz="14000">
                <a:latin typeface="Montserrat" panose="00000500000000000000"/>
                <a:ea typeface="Montserrat" panose="00000500000000000000"/>
                <a:cs typeface="Montserrat" panose="00000500000000000000"/>
                <a:sym typeface="Montserrat" panose="00000500000000000000"/>
              </a:defRPr>
            </a:lvl2pPr>
            <a:lvl3pPr lvl="2" algn="ctr">
              <a:spcBef>
                <a:spcPts val="0"/>
              </a:spcBef>
              <a:spcAft>
                <a:spcPts val="0"/>
              </a:spcAft>
              <a:buSzPts val="14000"/>
              <a:buFont typeface="Montserrat" panose="00000500000000000000"/>
              <a:buNone/>
              <a:defRPr sz="14000">
                <a:latin typeface="Montserrat" panose="00000500000000000000"/>
                <a:ea typeface="Montserrat" panose="00000500000000000000"/>
                <a:cs typeface="Montserrat" panose="00000500000000000000"/>
                <a:sym typeface="Montserrat" panose="00000500000000000000"/>
              </a:defRPr>
            </a:lvl3pPr>
            <a:lvl4pPr lvl="3" algn="ctr">
              <a:spcBef>
                <a:spcPts val="0"/>
              </a:spcBef>
              <a:spcAft>
                <a:spcPts val="0"/>
              </a:spcAft>
              <a:buSzPts val="14000"/>
              <a:buFont typeface="Montserrat" panose="00000500000000000000"/>
              <a:buNone/>
              <a:defRPr sz="14000">
                <a:latin typeface="Montserrat" panose="00000500000000000000"/>
                <a:ea typeface="Montserrat" panose="00000500000000000000"/>
                <a:cs typeface="Montserrat" panose="00000500000000000000"/>
                <a:sym typeface="Montserrat" panose="00000500000000000000"/>
              </a:defRPr>
            </a:lvl4pPr>
            <a:lvl5pPr lvl="4" algn="ctr">
              <a:spcBef>
                <a:spcPts val="0"/>
              </a:spcBef>
              <a:spcAft>
                <a:spcPts val="0"/>
              </a:spcAft>
              <a:buSzPts val="14000"/>
              <a:buFont typeface="Montserrat" panose="00000500000000000000"/>
              <a:buNone/>
              <a:defRPr sz="14000">
                <a:latin typeface="Montserrat" panose="00000500000000000000"/>
                <a:ea typeface="Montserrat" panose="00000500000000000000"/>
                <a:cs typeface="Montserrat" panose="00000500000000000000"/>
                <a:sym typeface="Montserrat" panose="00000500000000000000"/>
              </a:defRPr>
            </a:lvl5pPr>
            <a:lvl6pPr lvl="5" algn="ctr">
              <a:spcBef>
                <a:spcPts val="0"/>
              </a:spcBef>
              <a:spcAft>
                <a:spcPts val="0"/>
              </a:spcAft>
              <a:buSzPts val="14000"/>
              <a:buFont typeface="Montserrat" panose="00000500000000000000"/>
              <a:buNone/>
              <a:defRPr sz="14000">
                <a:latin typeface="Montserrat" panose="00000500000000000000"/>
                <a:ea typeface="Montserrat" panose="00000500000000000000"/>
                <a:cs typeface="Montserrat" panose="00000500000000000000"/>
                <a:sym typeface="Montserrat" panose="00000500000000000000"/>
              </a:defRPr>
            </a:lvl6pPr>
            <a:lvl7pPr lvl="6" algn="ctr">
              <a:spcBef>
                <a:spcPts val="0"/>
              </a:spcBef>
              <a:spcAft>
                <a:spcPts val="0"/>
              </a:spcAft>
              <a:buSzPts val="14000"/>
              <a:buFont typeface="Montserrat" panose="00000500000000000000"/>
              <a:buNone/>
              <a:defRPr sz="14000">
                <a:latin typeface="Montserrat" panose="00000500000000000000"/>
                <a:ea typeface="Montserrat" panose="00000500000000000000"/>
                <a:cs typeface="Montserrat" panose="00000500000000000000"/>
                <a:sym typeface="Montserrat" panose="00000500000000000000"/>
              </a:defRPr>
            </a:lvl7pPr>
            <a:lvl8pPr lvl="7" algn="ctr">
              <a:spcBef>
                <a:spcPts val="0"/>
              </a:spcBef>
              <a:spcAft>
                <a:spcPts val="0"/>
              </a:spcAft>
              <a:buSzPts val="14000"/>
              <a:buFont typeface="Montserrat" panose="00000500000000000000"/>
              <a:buNone/>
              <a:defRPr sz="14000">
                <a:latin typeface="Montserrat" panose="00000500000000000000"/>
                <a:ea typeface="Montserrat" panose="00000500000000000000"/>
                <a:cs typeface="Montserrat" panose="00000500000000000000"/>
                <a:sym typeface="Montserrat" panose="00000500000000000000"/>
              </a:defRPr>
            </a:lvl8pPr>
            <a:lvl9pPr lvl="8" algn="ctr">
              <a:spcBef>
                <a:spcPts val="0"/>
              </a:spcBef>
              <a:spcAft>
                <a:spcPts val="0"/>
              </a:spcAft>
              <a:buSzPts val="14000"/>
              <a:buFont typeface="Montserrat" panose="00000500000000000000"/>
              <a:buNone/>
              <a:defRPr sz="14000">
                <a:latin typeface="Montserrat" panose="00000500000000000000"/>
                <a:ea typeface="Montserrat" panose="00000500000000000000"/>
                <a:cs typeface="Montserrat" panose="00000500000000000000"/>
                <a:sym typeface="Montserrat" panose="00000500000000000000"/>
              </a:defRPr>
            </a:lvl9pPr>
          </a:lstStyle>
          <a:p>
            <a:r>
              <a:t>xx%</a:t>
            </a:r>
          </a:p>
        </p:txBody>
      </p:sp>
      <p:sp>
        <p:nvSpPr>
          <p:cNvPr id="50" name="Google Shape;50;p11"/>
          <p:cNvSpPr txBox="1"/>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highlight>
                  <a:schemeClr val="dk1"/>
                </a:highlight>
              </a:defRPr>
            </a:lvl1pPr>
            <a:lvl2pPr marL="914400" lvl="1" indent="-317500" algn="ctr">
              <a:spcBef>
                <a:spcPts val="1600"/>
              </a:spcBef>
              <a:spcAft>
                <a:spcPts val="0"/>
              </a:spcAft>
              <a:buSzPts val="1400"/>
              <a:buChar char="○"/>
              <a:defRPr>
                <a:highlight>
                  <a:schemeClr val="dk1"/>
                </a:highlight>
              </a:defRPr>
            </a:lvl2pPr>
            <a:lvl3pPr marL="1371600" lvl="2" indent="-317500" algn="ctr">
              <a:spcBef>
                <a:spcPts val="1600"/>
              </a:spcBef>
              <a:spcAft>
                <a:spcPts val="0"/>
              </a:spcAft>
              <a:buSzPts val="1400"/>
              <a:buChar char="■"/>
              <a:defRPr>
                <a:highlight>
                  <a:schemeClr val="dk1"/>
                </a:highlight>
              </a:defRPr>
            </a:lvl3pPr>
            <a:lvl4pPr marL="1828800" lvl="3" indent="-317500" algn="ctr">
              <a:spcBef>
                <a:spcPts val="1600"/>
              </a:spcBef>
              <a:spcAft>
                <a:spcPts val="0"/>
              </a:spcAft>
              <a:buSzPts val="1400"/>
              <a:buChar char="●"/>
              <a:defRPr>
                <a:highlight>
                  <a:schemeClr val="dk1"/>
                </a:highlight>
              </a:defRPr>
            </a:lvl4pPr>
            <a:lvl5pPr marL="2286000" lvl="4" indent="-317500" algn="ctr">
              <a:spcBef>
                <a:spcPts val="1600"/>
              </a:spcBef>
              <a:spcAft>
                <a:spcPts val="0"/>
              </a:spcAft>
              <a:buSzPts val="1400"/>
              <a:buChar char="○"/>
              <a:defRPr>
                <a:highlight>
                  <a:schemeClr val="dk1"/>
                </a:highlight>
              </a:defRPr>
            </a:lvl5pPr>
            <a:lvl6pPr marL="2743200" lvl="5" indent="-317500" algn="ctr">
              <a:spcBef>
                <a:spcPts val="1600"/>
              </a:spcBef>
              <a:spcAft>
                <a:spcPts val="0"/>
              </a:spcAft>
              <a:buSzPts val="1400"/>
              <a:buChar char="■"/>
              <a:defRPr>
                <a:highlight>
                  <a:schemeClr val="dk1"/>
                </a:highlight>
              </a:defRPr>
            </a:lvl6pPr>
            <a:lvl7pPr marL="3200400" lvl="6" indent="-317500" algn="ctr">
              <a:spcBef>
                <a:spcPts val="1600"/>
              </a:spcBef>
              <a:spcAft>
                <a:spcPts val="0"/>
              </a:spcAft>
              <a:buSzPts val="1400"/>
              <a:buChar char="●"/>
              <a:defRPr>
                <a:highlight>
                  <a:schemeClr val="dk1"/>
                </a:highlight>
              </a:defRPr>
            </a:lvl7pPr>
            <a:lvl8pPr marL="3657600" lvl="7" indent="-317500" algn="ctr">
              <a:spcBef>
                <a:spcPts val="1600"/>
              </a:spcBef>
              <a:spcAft>
                <a:spcPts val="0"/>
              </a:spcAft>
              <a:buSzPts val="1400"/>
              <a:buChar char="○"/>
              <a:defRPr>
                <a:highlight>
                  <a:schemeClr val="dk1"/>
                </a:highlight>
              </a:defRPr>
            </a:lvl8pPr>
            <a:lvl9pPr marL="4114800" lvl="8" indent="-317500" algn="ctr">
              <a:spcBef>
                <a:spcPts val="1600"/>
              </a:spcBef>
              <a:spcAft>
                <a:spcPts val="1600"/>
              </a:spcAft>
              <a:buSzPts val="1400"/>
              <a:buChar char="■"/>
              <a:defRPr>
                <a:highlight>
                  <a:schemeClr val="dk1"/>
                </a:highlight>
              </a:defRPr>
            </a:lvl9pPr>
          </a:lstStyle>
          <a:p/>
        </p:txBody>
      </p:sp>
      <p:sp>
        <p:nvSpPr>
          <p:cNvPr id="51" name="Google Shape;51;p11"/>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2" name="Shape 52"/>
        <p:cNvGrpSpPr/>
        <p:nvPr/>
      </p:nvGrpSpPr>
      <p:grpSpPr>
        <a:xfrm>
          <a:off x="0" y="0"/>
          <a:ext cx="0" cy="0"/>
          <a:chOff x="0" y="0"/>
          <a:chExt cx="0" cy="0"/>
        </a:xfrm>
      </p:grpSpPr>
      <p:sp>
        <p:nvSpPr>
          <p:cNvPr id="53" name="Google Shape;53;p12"/>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54" name="Shape 54"/>
        <p:cNvGrpSpPr/>
        <p:nvPr/>
      </p:nvGrpSpPr>
      <p:grpSpPr>
        <a:xfrm>
          <a:off x="0" y="0"/>
          <a:ext cx="0" cy="0"/>
          <a:chOff x="0" y="0"/>
          <a:chExt cx="0" cy="0"/>
        </a:xfrm>
      </p:grpSpPr>
      <p:sp>
        <p:nvSpPr>
          <p:cNvPr id="55" name="Google Shape;55;p13"/>
          <p:cNvSpPr txBox="1"/>
          <p:nvPr>
            <p:ph type="title"/>
          </p:nvPr>
        </p:nvSpPr>
        <p:spPr>
          <a:xfrm>
            <a:off x="508000" y="457200"/>
            <a:ext cx="6447600" cy="990600"/>
          </a:xfrm>
          <a:prstGeom prst="rect">
            <a:avLst/>
          </a:prstGeom>
          <a:noFill/>
          <a:ln>
            <a:noFill/>
          </a:ln>
        </p:spPr>
        <p:txBody>
          <a:bodyPr spcFirstLastPara="1" wrap="square" lIns="68575" tIns="34275" rIns="68575" bIns="34275" anchor="t" anchorCtr="0">
            <a:noAutofit/>
          </a:bodyPr>
          <a:lstStyle>
            <a:lvl1pPr lvl="0" algn="l" rtl="0">
              <a:lnSpc>
                <a:spcPct val="100000"/>
              </a:lnSpc>
              <a:spcBef>
                <a:spcPts val="0"/>
              </a:spcBef>
              <a:spcAft>
                <a:spcPts val="0"/>
              </a:spcAft>
              <a:buClr>
                <a:schemeClr val="accent1"/>
              </a:buClr>
              <a:buSzPts val="2700"/>
              <a:buFont typeface="Trebuchet MS" panose="020B0603020202020204"/>
              <a:buNone/>
              <a:defRPr sz="2700"/>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p:txBody>
      </p:sp>
      <p:sp>
        <p:nvSpPr>
          <p:cNvPr id="56" name="Google Shape;56;p13"/>
          <p:cNvSpPr txBox="1"/>
          <p:nvPr>
            <p:ph type="body" idx="1"/>
          </p:nvPr>
        </p:nvSpPr>
        <p:spPr>
          <a:xfrm>
            <a:off x="508000" y="1620442"/>
            <a:ext cx="6447600" cy="2910600"/>
          </a:xfrm>
          <a:prstGeom prst="rect">
            <a:avLst/>
          </a:prstGeom>
          <a:noFill/>
          <a:ln>
            <a:noFill/>
          </a:ln>
        </p:spPr>
        <p:txBody>
          <a:bodyPr spcFirstLastPara="1" wrap="square" lIns="68575" tIns="34275" rIns="68575" bIns="34275" anchor="t" anchorCtr="0">
            <a:noAutofit/>
          </a:bodyPr>
          <a:lstStyle>
            <a:lvl1pPr marL="457200" lvl="0" indent="-298450" algn="l" rtl="0">
              <a:lnSpc>
                <a:spcPct val="100000"/>
              </a:lnSpc>
              <a:spcBef>
                <a:spcPts val="800"/>
              </a:spcBef>
              <a:spcAft>
                <a:spcPts val="0"/>
              </a:spcAft>
              <a:buSzPts val="1100"/>
              <a:buChar char="►"/>
              <a:defRPr/>
            </a:lvl1pPr>
            <a:lvl2pPr marL="914400" lvl="1" indent="-298450" algn="l" rtl="0">
              <a:lnSpc>
                <a:spcPct val="100000"/>
              </a:lnSpc>
              <a:spcBef>
                <a:spcPts val="800"/>
              </a:spcBef>
              <a:spcAft>
                <a:spcPts val="0"/>
              </a:spcAft>
              <a:buSzPts val="1100"/>
              <a:buChar char="►"/>
              <a:defRPr/>
            </a:lvl2pPr>
            <a:lvl3pPr marL="1371600" lvl="2" indent="-298450" algn="l" rtl="0">
              <a:lnSpc>
                <a:spcPct val="100000"/>
              </a:lnSpc>
              <a:spcBef>
                <a:spcPts val="800"/>
              </a:spcBef>
              <a:spcAft>
                <a:spcPts val="0"/>
              </a:spcAft>
              <a:buSzPts val="1100"/>
              <a:buChar char="►"/>
              <a:defRPr/>
            </a:lvl3pPr>
            <a:lvl4pPr marL="1828800" lvl="3" indent="-298450" algn="l" rtl="0">
              <a:lnSpc>
                <a:spcPct val="100000"/>
              </a:lnSpc>
              <a:spcBef>
                <a:spcPts val="800"/>
              </a:spcBef>
              <a:spcAft>
                <a:spcPts val="0"/>
              </a:spcAft>
              <a:buSzPts val="1100"/>
              <a:buChar char="►"/>
              <a:defRPr/>
            </a:lvl4pPr>
            <a:lvl5pPr marL="2286000" lvl="4" indent="-298450" algn="l" rtl="0">
              <a:lnSpc>
                <a:spcPct val="100000"/>
              </a:lnSpc>
              <a:spcBef>
                <a:spcPts val="800"/>
              </a:spcBef>
              <a:spcAft>
                <a:spcPts val="0"/>
              </a:spcAft>
              <a:buSzPts val="1100"/>
              <a:buChar char="►"/>
              <a:defRPr/>
            </a:lvl5pPr>
            <a:lvl6pPr marL="2743200" lvl="5" indent="-298450" algn="l" rtl="0">
              <a:lnSpc>
                <a:spcPct val="100000"/>
              </a:lnSpc>
              <a:spcBef>
                <a:spcPts val="800"/>
              </a:spcBef>
              <a:spcAft>
                <a:spcPts val="0"/>
              </a:spcAft>
              <a:buSzPts val="1100"/>
              <a:buChar char="►"/>
              <a:defRPr/>
            </a:lvl6pPr>
            <a:lvl7pPr marL="3200400" lvl="6" indent="-298450" algn="l" rtl="0">
              <a:lnSpc>
                <a:spcPct val="100000"/>
              </a:lnSpc>
              <a:spcBef>
                <a:spcPts val="800"/>
              </a:spcBef>
              <a:spcAft>
                <a:spcPts val="0"/>
              </a:spcAft>
              <a:buSzPts val="1100"/>
              <a:buChar char="►"/>
              <a:defRPr/>
            </a:lvl7pPr>
            <a:lvl8pPr marL="3657600" lvl="7" indent="-298450" algn="l" rtl="0">
              <a:lnSpc>
                <a:spcPct val="100000"/>
              </a:lnSpc>
              <a:spcBef>
                <a:spcPts val="800"/>
              </a:spcBef>
              <a:spcAft>
                <a:spcPts val="0"/>
              </a:spcAft>
              <a:buSzPts val="1100"/>
              <a:buChar char="►"/>
              <a:defRPr/>
            </a:lvl8pPr>
            <a:lvl9pPr marL="4114800" lvl="8" indent="-298450" algn="l" rtl="0">
              <a:lnSpc>
                <a:spcPct val="100000"/>
              </a:lnSpc>
              <a:spcBef>
                <a:spcPts val="800"/>
              </a:spcBef>
              <a:spcAft>
                <a:spcPts val="0"/>
              </a:spcAft>
              <a:buSzPts val="1100"/>
              <a:buChar char="►"/>
              <a:defRPr/>
            </a:lvl9pPr>
          </a:lstStyle>
          <a:p/>
        </p:txBody>
      </p:sp>
      <p:sp>
        <p:nvSpPr>
          <p:cNvPr id="57" name="Google Shape;57;p13"/>
          <p:cNvSpPr txBox="1"/>
          <p:nvPr>
            <p:ph type="dt" idx="10"/>
          </p:nvPr>
        </p:nvSpPr>
        <p:spPr>
          <a:xfrm>
            <a:off x="5403850" y="4531022"/>
            <a:ext cx="684000" cy="273900"/>
          </a:xfrm>
          <a:prstGeom prst="rect">
            <a:avLst/>
          </a:prstGeom>
          <a:noFill/>
          <a:ln>
            <a:noFill/>
          </a:ln>
        </p:spPr>
        <p:txBody>
          <a:bodyPr spcFirstLastPara="1" wrap="square" lIns="68575" tIns="34275" rIns="68575" bIns="34275" anchor="ctr" anchorCtr="0">
            <a:noAutofit/>
          </a:bodyPr>
          <a:lstStyle>
            <a:lvl1pPr lvl="0" algn="r" rtl="0">
              <a:lnSpc>
                <a:spcPct val="100000"/>
              </a:lnSpc>
              <a:spcBef>
                <a:spcPts val="0"/>
              </a:spcBef>
              <a:spcAft>
                <a:spcPts val="0"/>
              </a:spcAft>
              <a:buSzPts val="11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p:txBody>
      </p:sp>
      <p:sp>
        <p:nvSpPr>
          <p:cNvPr id="58" name="Google Shape;58;p13"/>
          <p:cNvSpPr txBox="1"/>
          <p:nvPr>
            <p:ph type="ftr" idx="11"/>
          </p:nvPr>
        </p:nvSpPr>
        <p:spPr>
          <a:xfrm>
            <a:off x="508000" y="4531022"/>
            <a:ext cx="47232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p:txBody>
      </p:sp>
      <p:sp>
        <p:nvSpPr>
          <p:cNvPr id="59" name="Google Shape;59;p13"/>
          <p:cNvSpPr txBox="1"/>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700"/>
              <a:buFont typeface="Arial" panose="020B0604020202020204"/>
              <a:buNone/>
              <a:defRPr sz="7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rtl="0">
              <a:lnSpc>
                <a:spcPct val="100000"/>
              </a:lnSpc>
              <a:spcBef>
                <a:spcPts val="0"/>
              </a:spcBef>
              <a:spcAft>
                <a:spcPts val="0"/>
              </a:spcAft>
              <a:buClr>
                <a:srgbClr val="000000"/>
              </a:buClr>
              <a:buSzPts val="700"/>
              <a:buFont typeface="Arial" panose="020B0604020202020204"/>
              <a:buNone/>
              <a:defRPr sz="7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rtl="0">
              <a:lnSpc>
                <a:spcPct val="100000"/>
              </a:lnSpc>
              <a:spcBef>
                <a:spcPts val="0"/>
              </a:spcBef>
              <a:spcAft>
                <a:spcPts val="0"/>
              </a:spcAft>
              <a:buClr>
                <a:srgbClr val="000000"/>
              </a:buClr>
              <a:buSzPts val="700"/>
              <a:buFont typeface="Arial" panose="020B0604020202020204"/>
              <a:buNone/>
              <a:defRPr sz="7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rtl="0">
              <a:lnSpc>
                <a:spcPct val="100000"/>
              </a:lnSpc>
              <a:spcBef>
                <a:spcPts val="0"/>
              </a:spcBef>
              <a:spcAft>
                <a:spcPts val="0"/>
              </a:spcAft>
              <a:buClr>
                <a:srgbClr val="000000"/>
              </a:buClr>
              <a:buSzPts val="700"/>
              <a:buFont typeface="Arial" panose="020B0604020202020204"/>
              <a:buNone/>
              <a:defRPr sz="7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rtl="0">
              <a:lnSpc>
                <a:spcPct val="100000"/>
              </a:lnSpc>
              <a:spcBef>
                <a:spcPts val="0"/>
              </a:spcBef>
              <a:spcAft>
                <a:spcPts val="0"/>
              </a:spcAft>
              <a:buClr>
                <a:srgbClr val="000000"/>
              </a:buClr>
              <a:buSzPts val="700"/>
              <a:buFont typeface="Arial" panose="020B0604020202020204"/>
              <a:buNone/>
              <a:defRPr sz="7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rtl="0">
              <a:lnSpc>
                <a:spcPct val="100000"/>
              </a:lnSpc>
              <a:spcBef>
                <a:spcPts val="0"/>
              </a:spcBef>
              <a:spcAft>
                <a:spcPts val="0"/>
              </a:spcAft>
              <a:buClr>
                <a:srgbClr val="000000"/>
              </a:buClr>
              <a:buSzPts val="700"/>
              <a:buFont typeface="Arial" panose="020B0604020202020204"/>
              <a:buNone/>
              <a:defRPr sz="7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rtl="0">
              <a:lnSpc>
                <a:spcPct val="100000"/>
              </a:lnSpc>
              <a:spcBef>
                <a:spcPts val="0"/>
              </a:spcBef>
              <a:spcAft>
                <a:spcPts val="0"/>
              </a:spcAft>
              <a:buClr>
                <a:srgbClr val="000000"/>
              </a:buClr>
              <a:buSzPts val="700"/>
              <a:buFont typeface="Arial" panose="020B0604020202020204"/>
              <a:buNone/>
              <a:defRPr sz="7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rtl="0">
              <a:lnSpc>
                <a:spcPct val="100000"/>
              </a:lnSpc>
              <a:spcBef>
                <a:spcPts val="0"/>
              </a:spcBef>
              <a:spcAft>
                <a:spcPts val="0"/>
              </a:spcAft>
              <a:buClr>
                <a:srgbClr val="000000"/>
              </a:buClr>
              <a:buSzPts val="700"/>
              <a:buFont typeface="Arial" panose="020B0604020202020204"/>
              <a:buNone/>
              <a:defRPr sz="7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rtl="0">
              <a:lnSpc>
                <a:spcPct val="100000"/>
              </a:lnSpc>
              <a:spcBef>
                <a:spcPts val="0"/>
              </a:spcBef>
              <a:spcAft>
                <a:spcPts val="0"/>
              </a:spcAft>
              <a:buClr>
                <a:srgbClr val="000000"/>
              </a:buClr>
              <a:buSzPts val="700"/>
              <a:buFont typeface="Arial" panose="020B0604020202020204"/>
              <a:buNone/>
              <a:defRPr sz="7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accent5"/>
        </a:solidFill>
        <a:effectLst/>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3"/>
          <p:cNvSpPr txBox="1"/>
          <p:nvPr>
            <p:ph type="title"/>
          </p:nvPr>
        </p:nvSpPr>
        <p:spPr>
          <a:xfrm>
            <a:off x="344250" y="1403850"/>
            <a:ext cx="8455500" cy="2146800"/>
          </a:xfrm>
          <a:prstGeom prst="rect">
            <a:avLst/>
          </a:prstGeom>
          <a:solidFill>
            <a:srgbClr val="FFFFFF"/>
          </a:solidFill>
        </p:spPr>
        <p:txBody>
          <a:bodyPr spcFirstLastPara="1" wrap="square" lIns="91425" tIns="91425" rIns="91425" bIns="91425" anchor="ctr" anchorCtr="0">
            <a:noAutofit/>
          </a:bodyPr>
          <a:lstStyle>
            <a:lvl1pPr lvl="0" algn="ctr">
              <a:spcBef>
                <a:spcPts val="0"/>
              </a:spcBef>
              <a:spcAft>
                <a:spcPts val="0"/>
              </a:spcAft>
              <a:buSzPts val="4800"/>
              <a:buFont typeface="Playfair Display"/>
              <a:buNone/>
              <a:defRPr sz="4800" b="1">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sz="4800" b="1">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sz="4800" b="1">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sz="4800" b="1">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sz="4800" b="1">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sz="4800" b="1">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sz="4800" b="1">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sz="4800" b="1">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sz="4800" b="1">
                <a:latin typeface="Playfair Display"/>
                <a:ea typeface="Playfair Display"/>
                <a:cs typeface="Playfair Display"/>
                <a:sym typeface="Playfair Display"/>
              </a:defRPr>
            </a:lvl9pPr>
          </a:lstStyle>
          <a:p/>
        </p:txBody>
      </p:sp>
      <p:sp>
        <p:nvSpPr>
          <p:cNvPr id="18" name="Google Shape;18;p3"/>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22" name="Google Shape;22;p4"/>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type="body" idx="1"/>
          </p:nvPr>
        </p:nvSpPr>
        <p:spPr>
          <a:xfrm>
            <a:off x="311700" y="1234050"/>
            <a:ext cx="3999900" cy="33348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6" name="Google Shape;26;p5"/>
          <p:cNvSpPr txBox="1"/>
          <p:nvPr>
            <p:ph type="body" idx="2"/>
          </p:nvPr>
        </p:nvSpPr>
        <p:spPr>
          <a:xfrm>
            <a:off x="4832400" y="1234050"/>
            <a:ext cx="3999900" cy="33348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7" name="Google Shape;27;p5"/>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4" name="Google Shape;34;p7"/>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0" name="Google Shape;40;p9"/>
          <p:cNvCxnSpPr/>
          <p:nvPr/>
        </p:nvCxnSpPr>
        <p:spPr>
          <a:xfrm>
            <a:off x="5029675" y="4495500"/>
            <a:ext cx="468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9"/>
          <p:cNvSpPr txBox="1"/>
          <p:nvPr>
            <p:ph type="title"/>
          </p:nvPr>
        </p:nvSpPr>
        <p:spPr>
          <a:xfrm>
            <a:off x="265500" y="10816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type="subTitle" idx="1"/>
          </p:nvPr>
        </p:nvSpPr>
        <p:spPr>
          <a:xfrm>
            <a:off x="265500" y="29214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highlight>
                  <a:schemeClr val="lt1"/>
                </a:highlight>
              </a:defRPr>
            </a:lvl1pPr>
            <a:lvl2pPr marL="914400" lvl="1" indent="-317500">
              <a:spcBef>
                <a:spcPts val="1600"/>
              </a:spcBef>
              <a:spcAft>
                <a:spcPts val="0"/>
              </a:spcAft>
              <a:buSzPts val="1400"/>
              <a:buChar char="○"/>
              <a:defRPr>
                <a:highlight>
                  <a:schemeClr val="lt1"/>
                </a:highlight>
              </a:defRPr>
            </a:lvl2pPr>
            <a:lvl3pPr marL="1371600" lvl="2" indent="-317500">
              <a:spcBef>
                <a:spcPts val="1600"/>
              </a:spcBef>
              <a:spcAft>
                <a:spcPts val="0"/>
              </a:spcAft>
              <a:buSzPts val="1400"/>
              <a:buChar char="■"/>
              <a:defRPr>
                <a:highlight>
                  <a:schemeClr val="lt1"/>
                </a:highlight>
              </a:defRPr>
            </a:lvl3pPr>
            <a:lvl4pPr marL="1828800" lvl="3" indent="-317500">
              <a:spcBef>
                <a:spcPts val="1600"/>
              </a:spcBef>
              <a:spcAft>
                <a:spcPts val="0"/>
              </a:spcAft>
              <a:buSzPts val="1400"/>
              <a:buChar char="●"/>
              <a:defRPr>
                <a:highlight>
                  <a:schemeClr val="lt1"/>
                </a:highlight>
              </a:defRPr>
            </a:lvl4pPr>
            <a:lvl5pPr marL="2286000" lvl="4" indent="-317500">
              <a:spcBef>
                <a:spcPts val="1600"/>
              </a:spcBef>
              <a:spcAft>
                <a:spcPts val="0"/>
              </a:spcAft>
              <a:buSzPts val="1400"/>
              <a:buChar char="○"/>
              <a:defRPr>
                <a:highlight>
                  <a:schemeClr val="lt1"/>
                </a:highlight>
              </a:defRPr>
            </a:lvl5pPr>
            <a:lvl6pPr marL="2743200" lvl="5" indent="-317500">
              <a:spcBef>
                <a:spcPts val="1600"/>
              </a:spcBef>
              <a:spcAft>
                <a:spcPts val="0"/>
              </a:spcAft>
              <a:buSzPts val="1400"/>
              <a:buChar char="■"/>
              <a:defRPr>
                <a:highlight>
                  <a:schemeClr val="lt1"/>
                </a:highlight>
              </a:defRPr>
            </a:lvl6pPr>
            <a:lvl7pPr marL="3200400" lvl="6" indent="-317500">
              <a:spcBef>
                <a:spcPts val="1600"/>
              </a:spcBef>
              <a:spcAft>
                <a:spcPts val="0"/>
              </a:spcAft>
              <a:buSzPts val="1400"/>
              <a:buChar char="●"/>
              <a:defRPr>
                <a:highlight>
                  <a:schemeClr val="lt1"/>
                </a:highlight>
              </a:defRPr>
            </a:lvl7pPr>
            <a:lvl8pPr marL="3657600" lvl="7" indent="-317500">
              <a:spcBef>
                <a:spcPts val="1600"/>
              </a:spcBef>
              <a:spcAft>
                <a:spcPts val="0"/>
              </a:spcAft>
              <a:buSzPts val="1400"/>
              <a:buChar char="○"/>
              <a:defRPr>
                <a:highlight>
                  <a:schemeClr val="lt1"/>
                </a:highlight>
              </a:defRPr>
            </a:lvl8pPr>
            <a:lvl9pPr marL="4114800" lvl="8" indent="-317500">
              <a:spcBef>
                <a:spcPts val="1600"/>
              </a:spcBef>
              <a:spcAft>
                <a:spcPts val="1600"/>
              </a:spcAft>
              <a:buSzPts val="1400"/>
              <a:buChar char="■"/>
              <a:defRPr>
                <a:highlight>
                  <a:schemeClr val="lt1"/>
                </a:highlight>
              </a:defRPr>
            </a:lvl9pPr>
          </a:lstStyle>
          <a:p/>
        </p:txBody>
      </p:sp>
      <p:sp>
        <p:nvSpPr>
          <p:cNvPr id="44" name="Google Shape;44;p9"/>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5" name="Shape 45"/>
        <p:cNvGrpSpPr/>
        <p:nvPr/>
      </p:nvGrpSpPr>
      <p:grpSpPr>
        <a:xfrm>
          <a:off x="0" y="0"/>
          <a:ext cx="0" cy="0"/>
          <a:chOff x="0" y="0"/>
          <a:chExt cx="0" cy="0"/>
        </a:xfrm>
      </p:grpSpPr>
      <p:sp>
        <p:nvSpPr>
          <p:cNvPr id="46" name="Google Shape;46;p10"/>
          <p:cNvSpPr txBox="1"/>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type="body" idx="1"/>
          </p:nvPr>
        </p:nvSpPr>
        <p:spPr>
          <a:xfrm>
            <a:off x="311700" y="1234075"/>
            <a:ext cx="8520600" cy="33348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marL="914400" lvl="1"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marL="1371600" lvl="2"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marL="1828800" lvl="3"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marL="2286000" lvl="4"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marL="2743200" lvl="5"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marL="3200400" lvl="6"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marL="3657600" lvl="7"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marL="4114800" lvl="8" indent="-3175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3" name="Shape 63"/>
        <p:cNvGrpSpPr/>
        <p:nvPr/>
      </p:nvGrpSpPr>
      <p:grpSpPr>
        <a:xfrm>
          <a:off x="0" y="0"/>
          <a:ext cx="0" cy="0"/>
          <a:chOff x="0" y="0"/>
          <a:chExt cx="0" cy="0"/>
        </a:xfrm>
      </p:grpSpPr>
      <p:sp>
        <p:nvSpPr>
          <p:cNvPr id="64" name="Google Shape;64;p14"/>
          <p:cNvSpPr txBox="1"/>
          <p:nvPr>
            <p:ph type="ctrTitle"/>
          </p:nvPr>
        </p:nvSpPr>
        <p:spPr>
          <a:xfrm>
            <a:off x="344250" y="1403850"/>
            <a:ext cx="8455500" cy="214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German Credit Risk Analysis</a:t>
            </a:r>
            <a:endParaRPr lang="en-GB"/>
          </a:p>
        </p:txBody>
      </p:sp>
      <p:sp>
        <p:nvSpPr>
          <p:cNvPr id="65" name="Google Shape;65;p14"/>
          <p:cNvSpPr txBox="1"/>
          <p:nvPr>
            <p:ph type="subTitle" idx="1"/>
          </p:nvPr>
        </p:nvSpPr>
        <p:spPr>
          <a:xfrm>
            <a:off x="344250" y="3550650"/>
            <a:ext cx="49101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Y Ramya Koteswari</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IMPORTANT FEATURES</a:t>
            </a:r>
            <a:endParaRPr lang="en-GB"/>
          </a:p>
        </p:txBody>
      </p:sp>
      <p:sp>
        <p:nvSpPr>
          <p:cNvPr id="127" name="Google Shape;127;p22"/>
          <p:cNvSpPr txBox="1"/>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100">
                <a:highlight>
                  <a:srgbClr val="FFFFFF"/>
                </a:highlight>
                <a:latin typeface="Arial" panose="020B0604020202020204"/>
                <a:ea typeface="Arial" panose="020B0604020202020204"/>
                <a:cs typeface="Arial" panose="020B0604020202020204"/>
                <a:sym typeface="Arial" panose="020B0604020202020204"/>
              </a:rPr>
              <a:t>Foreign worker_0   :       Is not a foreign worker                             </a:t>
            </a:r>
            <a:endParaRPr sz="2100">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1600"/>
              </a:spcBef>
              <a:spcAft>
                <a:spcPts val="0"/>
              </a:spcAft>
              <a:buNone/>
            </a:pPr>
            <a:r>
              <a:rPr lang="en-GB" sz="2100">
                <a:highlight>
                  <a:srgbClr val="FFFFFF"/>
                </a:highlight>
                <a:latin typeface="Arial" panose="020B0604020202020204"/>
                <a:ea typeface="Arial" panose="020B0604020202020204"/>
                <a:cs typeface="Arial" panose="020B0604020202020204"/>
                <a:sym typeface="Arial" panose="020B0604020202020204"/>
              </a:rPr>
              <a:t>Property_4                                         </a:t>
            </a:r>
            <a:endParaRPr sz="2100">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1600"/>
              </a:spcBef>
              <a:spcAft>
                <a:spcPts val="0"/>
              </a:spcAft>
              <a:buNone/>
            </a:pPr>
            <a:r>
              <a:rPr lang="en-GB" sz="2100">
                <a:highlight>
                  <a:srgbClr val="FFFFFF"/>
                </a:highlight>
                <a:latin typeface="Arial" panose="020B0604020202020204"/>
                <a:ea typeface="Arial" panose="020B0604020202020204"/>
                <a:cs typeface="Arial" panose="020B0604020202020204"/>
                <a:sym typeface="Arial" panose="020B0604020202020204"/>
              </a:rPr>
              <a:t>Installment rate in percentage of disposable income    </a:t>
            </a:r>
            <a:endParaRPr sz="2100">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1600"/>
              </a:spcBef>
              <a:spcAft>
                <a:spcPts val="0"/>
              </a:spcAft>
              <a:buClr>
                <a:schemeClr val="dk2"/>
              </a:buClr>
              <a:buSzPts val="1100"/>
              <a:buFont typeface="Arial" panose="020B0604020202020204"/>
              <a:buNone/>
            </a:pPr>
            <a:r>
              <a:rPr lang="en-GB" sz="2100">
                <a:highlight>
                  <a:srgbClr val="FFFFFF"/>
                </a:highlight>
                <a:latin typeface="Arial" panose="020B0604020202020204"/>
                <a:ea typeface="Arial" panose="020B0604020202020204"/>
                <a:cs typeface="Arial" panose="020B0604020202020204"/>
                <a:sym typeface="Arial" panose="020B0604020202020204"/>
              </a:rPr>
              <a:t>Age </a:t>
            </a:r>
            <a:endParaRPr sz="2100">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1600"/>
              </a:spcAft>
              <a:buNone/>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sp>
        <p:nvSpPr>
          <p:cNvPr id="132" name="Google Shape;132;p23"/>
          <p:cNvSpPr txBox="1"/>
          <p:nvPr>
            <p:ph type="body" idx="1"/>
          </p:nvPr>
        </p:nvSpPr>
        <p:spPr>
          <a:xfrm>
            <a:off x="311700" y="621575"/>
            <a:ext cx="8585100" cy="421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a:t>THANK YOU</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WHY CREDIT RISK ANALYSIS</a:t>
            </a:r>
            <a:endParaRPr lang="en-GB"/>
          </a:p>
        </p:txBody>
      </p:sp>
      <p:sp>
        <p:nvSpPr>
          <p:cNvPr id="71" name="Google Shape;71;p15"/>
          <p:cNvSpPr txBox="1"/>
          <p:nvPr>
            <p:ph type="body" idx="1"/>
          </p:nvPr>
        </p:nvSpPr>
        <p:spPr>
          <a:xfrm>
            <a:off x="0" y="1234075"/>
            <a:ext cx="4509000" cy="3334800"/>
          </a:xfrm>
          <a:prstGeom prst="rect">
            <a:avLst/>
          </a:prstGeom>
        </p:spPr>
        <p:txBody>
          <a:bodyPr spcFirstLastPara="1" wrap="square" lIns="91425" tIns="91425" rIns="91425" bIns="91425" anchor="t" anchorCtr="0">
            <a:noAutofit/>
          </a:bodyPr>
          <a:lstStyle/>
          <a:p>
            <a:pPr marL="457200" lvl="0" indent="0" algn="just" rtl="0">
              <a:spcBef>
                <a:spcPts val="0"/>
              </a:spcBef>
              <a:spcAft>
                <a:spcPts val="1600"/>
              </a:spcAft>
              <a:buNone/>
            </a:pPr>
            <a:r>
              <a:rPr lang="en-GB" sz="2100">
                <a:solidFill>
                  <a:srgbClr val="333333"/>
                </a:solidFill>
                <a:highlight>
                  <a:srgbClr val="FFFFFF"/>
                </a:highlight>
                <a:latin typeface="Arial" panose="020B0604020202020204"/>
                <a:ea typeface="Arial" panose="020B0604020202020204"/>
                <a:cs typeface="Arial" panose="020B0604020202020204"/>
                <a:sym typeface="Arial" panose="020B0604020202020204"/>
              </a:rPr>
              <a:t>Credit risk analysis is assessing the possibility of the borrower’s repayment failure and the loss caused to the financer when the borrower does not for any reason repay the contractual loan obligations.</a:t>
            </a:r>
            <a:endParaRPr sz="2100"/>
          </a:p>
        </p:txBody>
      </p:sp>
      <p:pic>
        <p:nvPicPr>
          <p:cNvPr id="72" name="Google Shape;72;p15"/>
          <p:cNvPicPr preferRelativeResize="0"/>
          <p:nvPr/>
        </p:nvPicPr>
        <p:blipFill>
          <a:blip r:embed="rId1"/>
          <a:stretch>
            <a:fillRect/>
          </a:stretch>
        </p:blipFill>
        <p:spPr>
          <a:xfrm>
            <a:off x="4572000" y="1234075"/>
            <a:ext cx="4260300" cy="3334800"/>
          </a:xfrm>
          <a:prstGeom prst="rect">
            <a:avLst/>
          </a:prstGeom>
          <a:noFill/>
          <a:ln>
            <a:noFill/>
          </a:ln>
        </p:spPr>
      </p:pic>
      <p:sp>
        <p:nvSpPr>
          <p:cNvPr id="73" name="Google Shape;73;p15"/>
          <p:cNvSpPr txBox="1"/>
          <p:nvPr/>
        </p:nvSpPr>
        <p:spPr>
          <a:xfrm>
            <a:off x="7209150" y="4536575"/>
            <a:ext cx="1552500" cy="32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dk2"/>
                </a:solidFill>
                <a:latin typeface="Playfair Display"/>
                <a:ea typeface="Playfair Display"/>
                <a:cs typeface="Playfair Display"/>
                <a:sym typeface="Playfair Display"/>
              </a:rPr>
              <a:t>GOOD CREDIT RISK</a:t>
            </a:r>
            <a:endParaRPr b="1">
              <a:solidFill>
                <a:schemeClr val="dk2"/>
              </a:solidFill>
              <a:latin typeface="Playfair Display"/>
              <a:ea typeface="Playfair Display"/>
              <a:cs typeface="Playfair Display"/>
              <a:sym typeface="Playfair Display"/>
            </a:endParaRPr>
          </a:p>
        </p:txBody>
      </p:sp>
      <p:sp>
        <p:nvSpPr>
          <p:cNvPr id="74" name="Google Shape;74;p15"/>
          <p:cNvSpPr txBox="1"/>
          <p:nvPr/>
        </p:nvSpPr>
        <p:spPr>
          <a:xfrm>
            <a:off x="5359650" y="4604075"/>
            <a:ext cx="1552500" cy="32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Playfair Display"/>
                <a:ea typeface="Playfair Display"/>
                <a:cs typeface="Playfair Display"/>
                <a:sym typeface="Playfair Display"/>
              </a:rPr>
              <a:t>BAD CREDIT RISK</a:t>
            </a:r>
            <a:endParaRPr b="1">
              <a:latin typeface="Playfair Display"/>
              <a:ea typeface="Playfair Display"/>
              <a:cs typeface="Playfair Display"/>
              <a:sym typeface="Playfair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How SAVINGS and CREDIT AMOUNT are related</a:t>
            </a:r>
            <a:endParaRPr lang="en-GB"/>
          </a:p>
        </p:txBody>
      </p:sp>
      <p:sp>
        <p:nvSpPr>
          <p:cNvPr id="80" name="Google Shape;80;p16"/>
          <p:cNvSpPr txBox="1"/>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p>
        </p:txBody>
      </p:sp>
      <p:pic>
        <p:nvPicPr>
          <p:cNvPr id="81" name="Google Shape;81;p16"/>
          <p:cNvPicPr preferRelativeResize="0"/>
          <p:nvPr/>
        </p:nvPicPr>
        <p:blipFill>
          <a:blip r:embed="rId1"/>
          <a:stretch>
            <a:fillRect/>
          </a:stretch>
        </p:blipFill>
        <p:spPr>
          <a:xfrm>
            <a:off x="67650" y="1017725"/>
            <a:ext cx="9076350" cy="4125775"/>
          </a:xfrm>
          <a:prstGeom prst="rect">
            <a:avLst/>
          </a:prstGeom>
          <a:noFill/>
          <a:ln>
            <a:noFill/>
          </a:ln>
        </p:spPr>
      </p:pic>
      <p:sp>
        <p:nvSpPr>
          <p:cNvPr id="82" name="Google Shape;82;p16"/>
          <p:cNvSpPr txBox="1"/>
          <p:nvPr/>
        </p:nvSpPr>
        <p:spPr>
          <a:xfrm>
            <a:off x="5062650" y="1728575"/>
            <a:ext cx="3769800" cy="113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layfair Display"/>
              <a:ea typeface="Playfair Display"/>
              <a:cs typeface="Playfair Display"/>
              <a:sym typeface="Playfair Display"/>
            </a:endParaRPr>
          </a:p>
        </p:txBody>
      </p:sp>
      <p:sp>
        <p:nvSpPr>
          <p:cNvPr id="83" name="Google Shape;83;p16"/>
          <p:cNvSpPr txBox="1"/>
          <p:nvPr/>
        </p:nvSpPr>
        <p:spPr>
          <a:xfrm>
            <a:off x="4927650" y="1701575"/>
            <a:ext cx="4063500" cy="135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highlight>
                  <a:srgbClr val="FF9900"/>
                </a:highlight>
                <a:latin typeface="Playfair Display"/>
                <a:ea typeface="Playfair Display"/>
                <a:cs typeface="Playfair Display"/>
                <a:sym typeface="Playfair Display"/>
              </a:rPr>
              <a:t>BAD CREDIT RISK</a:t>
            </a:r>
            <a:endParaRPr b="1">
              <a:highlight>
                <a:srgbClr val="FF9900"/>
              </a:highlight>
              <a:latin typeface="Playfair Display"/>
              <a:ea typeface="Playfair Display"/>
              <a:cs typeface="Playfair Display"/>
              <a:sym typeface="Playfair Display"/>
            </a:endParaRPr>
          </a:p>
          <a:p>
            <a:pPr marL="0" lvl="0" indent="0" algn="l" rtl="0">
              <a:spcBef>
                <a:spcPts val="0"/>
              </a:spcBef>
              <a:spcAft>
                <a:spcPts val="0"/>
              </a:spcAft>
              <a:buNone/>
            </a:pPr>
            <a:endParaRPr>
              <a:latin typeface="Playfair Display"/>
              <a:ea typeface="Playfair Display"/>
              <a:cs typeface="Playfair Display"/>
              <a:sym typeface="Playfair Display"/>
            </a:endParaRPr>
          </a:p>
          <a:p>
            <a:pPr marL="0" lvl="0" indent="0" algn="l" rtl="0">
              <a:spcBef>
                <a:spcPts val="0"/>
              </a:spcBef>
              <a:spcAft>
                <a:spcPts val="0"/>
              </a:spcAft>
              <a:buNone/>
            </a:pPr>
            <a:r>
              <a:rPr lang="en-GB" b="1">
                <a:solidFill>
                  <a:schemeClr val="dk2"/>
                </a:solidFill>
                <a:highlight>
                  <a:srgbClr val="3C78D8"/>
                </a:highlight>
                <a:latin typeface="Playfair Display"/>
                <a:ea typeface="Playfair Display"/>
                <a:cs typeface="Playfair Display"/>
                <a:sym typeface="Playfair Display"/>
              </a:rPr>
              <a:t>GOOD CREDIT RISK</a:t>
            </a:r>
            <a:endParaRPr b="1">
              <a:solidFill>
                <a:schemeClr val="dk2"/>
              </a:solidFill>
              <a:highlight>
                <a:srgbClr val="3C78D8"/>
              </a:highlight>
              <a:latin typeface="Playfair Display"/>
              <a:ea typeface="Playfair Display"/>
              <a:cs typeface="Playfair Display"/>
              <a:sym typeface="Playfair Display"/>
            </a:endParaRPr>
          </a:p>
        </p:txBody>
      </p:sp>
      <p:pic>
        <p:nvPicPr>
          <p:cNvPr id="84" name="Google Shape;84;p16"/>
          <p:cNvPicPr preferRelativeResize="0"/>
          <p:nvPr/>
        </p:nvPicPr>
        <p:blipFill>
          <a:blip r:embed="rId2"/>
          <a:stretch>
            <a:fillRect/>
          </a:stretch>
        </p:blipFill>
        <p:spPr>
          <a:xfrm>
            <a:off x="5062650" y="3051575"/>
            <a:ext cx="3923600" cy="1905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Credit History </a:t>
            </a:r>
            <a:endParaRPr lang="en-US"/>
          </a:p>
        </p:txBody>
      </p:sp>
      <p:sp>
        <p:nvSpPr>
          <p:cNvPr id="3" name="Text Placeholder 2"/>
          <p:cNvSpPr/>
          <p:nvPr>
            <p:ph type="body" idx="1"/>
          </p:nvPr>
        </p:nvSpPr>
        <p:spPr/>
        <p:txBody>
          <a:bodyPr/>
          <a:p>
            <a:endParaRPr lang="en-US"/>
          </a:p>
        </p:txBody>
      </p:sp>
      <p:pic>
        <p:nvPicPr>
          <p:cNvPr id="4" name="Picture 3"/>
          <p:cNvPicPr>
            <a:picLocks noChangeAspect="1"/>
          </p:cNvPicPr>
          <p:nvPr/>
        </p:nvPicPr>
        <p:blipFill>
          <a:blip r:embed="rId1"/>
          <a:stretch>
            <a:fillRect/>
          </a:stretch>
        </p:blipFill>
        <p:spPr>
          <a:xfrm>
            <a:off x="4137660" y="276225"/>
            <a:ext cx="4772660" cy="4025265"/>
          </a:xfrm>
          <a:prstGeom prst="rect">
            <a:avLst/>
          </a:prstGeom>
        </p:spPr>
      </p:pic>
      <p:pic>
        <p:nvPicPr>
          <p:cNvPr id="5" name="Picture 4"/>
          <p:cNvPicPr>
            <a:picLocks noChangeAspect="1"/>
          </p:cNvPicPr>
          <p:nvPr/>
        </p:nvPicPr>
        <p:blipFill>
          <a:blip r:embed="rId2"/>
          <a:stretch>
            <a:fillRect/>
          </a:stretch>
        </p:blipFill>
        <p:spPr>
          <a:xfrm>
            <a:off x="588010" y="2167255"/>
            <a:ext cx="3786505" cy="20701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0" name="Google Shape;90;p17"/>
          <p:cNvSpPr txBox="1"/>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p>
        </p:txBody>
      </p:sp>
      <p:pic>
        <p:nvPicPr>
          <p:cNvPr id="91" name="Google Shape;91;p17"/>
          <p:cNvPicPr preferRelativeResize="0"/>
          <p:nvPr/>
        </p:nvPicPr>
        <p:blipFill>
          <a:blip r:embed="rId1"/>
          <a:stretch>
            <a:fillRect/>
          </a:stretch>
        </p:blipFill>
        <p:spPr>
          <a:xfrm>
            <a:off x="311700" y="932075"/>
            <a:ext cx="6730299" cy="4211425"/>
          </a:xfrm>
          <a:prstGeom prst="rect">
            <a:avLst/>
          </a:prstGeom>
          <a:noFill/>
          <a:ln>
            <a:noFill/>
          </a:ln>
        </p:spPr>
      </p:pic>
      <p:sp>
        <p:nvSpPr>
          <p:cNvPr id="92" name="Google Shape;92;p17"/>
          <p:cNvSpPr txBox="1"/>
          <p:nvPr/>
        </p:nvSpPr>
        <p:spPr>
          <a:xfrm>
            <a:off x="7101150" y="1431575"/>
            <a:ext cx="1552500" cy="132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panose="020B0604020202020204"/>
              <a:buNone/>
            </a:pPr>
            <a:r>
              <a:rPr lang="en-GB" b="1">
                <a:solidFill>
                  <a:schemeClr val="dk2"/>
                </a:solidFill>
                <a:highlight>
                  <a:srgbClr val="FF9900"/>
                </a:highlight>
                <a:latin typeface="Playfair Display"/>
                <a:ea typeface="Playfair Display"/>
                <a:cs typeface="Playfair Display"/>
                <a:sym typeface="Playfair Display"/>
              </a:rPr>
              <a:t>BAD CREDIT RISK</a:t>
            </a:r>
            <a:endParaRPr b="1">
              <a:solidFill>
                <a:schemeClr val="dk2"/>
              </a:solidFill>
              <a:highlight>
                <a:srgbClr val="FF9900"/>
              </a:highlight>
              <a:latin typeface="Playfair Display"/>
              <a:ea typeface="Playfair Display"/>
              <a:cs typeface="Playfair Display"/>
              <a:sym typeface="Playfair Display"/>
            </a:endParaRPr>
          </a:p>
          <a:p>
            <a:pPr marL="0" lvl="0" indent="0" algn="l" rtl="0">
              <a:spcBef>
                <a:spcPts val="0"/>
              </a:spcBef>
              <a:spcAft>
                <a:spcPts val="0"/>
              </a:spcAft>
              <a:buClr>
                <a:schemeClr val="dk2"/>
              </a:buClr>
              <a:buSzPts val="1100"/>
              <a:buFont typeface="Arial" panose="020B0604020202020204"/>
              <a:buNone/>
            </a:pPr>
            <a:endParaRPr>
              <a:solidFill>
                <a:schemeClr val="dk2"/>
              </a:solidFill>
              <a:latin typeface="Playfair Display"/>
              <a:ea typeface="Playfair Display"/>
              <a:cs typeface="Playfair Display"/>
              <a:sym typeface="Playfair Display"/>
            </a:endParaRPr>
          </a:p>
          <a:p>
            <a:pPr marL="0" lvl="0" indent="0" algn="l" rtl="0">
              <a:spcBef>
                <a:spcPts val="0"/>
              </a:spcBef>
              <a:spcAft>
                <a:spcPts val="0"/>
              </a:spcAft>
              <a:buClr>
                <a:schemeClr val="dk2"/>
              </a:buClr>
              <a:buSzPts val="1100"/>
              <a:buFont typeface="Arial" panose="020B0604020202020204"/>
              <a:buNone/>
            </a:pPr>
            <a:r>
              <a:rPr lang="en-GB" b="1">
                <a:solidFill>
                  <a:schemeClr val="dk2"/>
                </a:solidFill>
                <a:highlight>
                  <a:srgbClr val="3C78D8"/>
                </a:highlight>
                <a:latin typeface="Playfair Display"/>
                <a:ea typeface="Playfair Display"/>
                <a:cs typeface="Playfair Display"/>
                <a:sym typeface="Playfair Display"/>
              </a:rPr>
              <a:t>GOOD CREDIT RISK</a:t>
            </a:r>
            <a:endParaRPr>
              <a:latin typeface="Playfair Display"/>
              <a:ea typeface="Playfair Display"/>
              <a:cs typeface="Playfair Display"/>
              <a:sym typeface="Playfair Display"/>
            </a:endParaRPr>
          </a:p>
        </p:txBody>
      </p:sp>
      <p:pic>
        <p:nvPicPr>
          <p:cNvPr id="93" name="Google Shape;93;p17"/>
          <p:cNvPicPr preferRelativeResize="0"/>
          <p:nvPr/>
        </p:nvPicPr>
        <p:blipFill rotWithShape="1">
          <a:blip r:embed="rId2"/>
          <a:srcRect t="26101" r="49655"/>
          <a:stretch>
            <a:fillRect/>
          </a:stretch>
        </p:blipFill>
        <p:spPr>
          <a:xfrm>
            <a:off x="7042000" y="2862575"/>
            <a:ext cx="2030149" cy="1893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CORRELATION PLOT</a:t>
            </a:r>
            <a:endParaRPr lang="en-GB"/>
          </a:p>
        </p:txBody>
      </p:sp>
      <p:sp>
        <p:nvSpPr>
          <p:cNvPr id="99" name="Google Shape;99;p18"/>
          <p:cNvSpPr txBox="1"/>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p>
        </p:txBody>
      </p:sp>
      <p:pic>
        <p:nvPicPr>
          <p:cNvPr id="100" name="Google Shape;100;p18"/>
          <p:cNvPicPr preferRelativeResize="0"/>
          <p:nvPr/>
        </p:nvPicPr>
        <p:blipFill>
          <a:blip r:embed="rId1"/>
          <a:stretch>
            <a:fillRect/>
          </a:stretch>
        </p:blipFill>
        <p:spPr>
          <a:xfrm>
            <a:off x="418650" y="1234075"/>
            <a:ext cx="8413650" cy="5143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PROBLEM STATEMENT</a:t>
            </a:r>
            <a:endParaRPr lang="en-GB"/>
          </a:p>
        </p:txBody>
      </p:sp>
      <p:sp>
        <p:nvSpPr>
          <p:cNvPr id="106" name="Google Shape;106;p19"/>
          <p:cNvSpPr txBox="1"/>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Calibri" panose="020F0502020204030204"/>
                <a:ea typeface="Calibri" panose="020F0502020204030204"/>
                <a:cs typeface="Calibri" panose="020F0502020204030204"/>
                <a:sym typeface="Calibri" panose="020F0502020204030204"/>
              </a:rPr>
              <a:t>The German Credit data set is a publically available data set downloaded from the UCI Machine Learning Repository. The data contains data on 20 variables and the classification whether an applicant is considered a Good or a Bad credit risk for 1000 loan applicants. </a:t>
            </a:r>
            <a:endParaRPr sz="2000">
              <a:latin typeface="Calibri" panose="020F0502020204030204"/>
              <a:ea typeface="Calibri" panose="020F0502020204030204"/>
              <a:cs typeface="Calibri" panose="020F0502020204030204"/>
              <a:sym typeface="Calibri" panose="020F0502020204030204"/>
            </a:endParaRPr>
          </a:p>
          <a:p>
            <a:pPr marL="0" lvl="0" indent="0" algn="l" rtl="0">
              <a:spcBef>
                <a:spcPts val="1600"/>
              </a:spcBef>
              <a:spcAft>
                <a:spcPts val="1600"/>
              </a:spcAft>
              <a:buNone/>
            </a:pPr>
            <a:r>
              <a:rPr lang="en-GB" sz="2000">
                <a:latin typeface="Calibri" panose="020F0502020204030204"/>
                <a:ea typeface="Calibri" panose="020F0502020204030204"/>
                <a:cs typeface="Calibri" panose="020F0502020204030204"/>
                <a:sym typeface="Calibri" panose="020F0502020204030204"/>
              </a:rPr>
              <a:t>The objective of this case study is to deploy different classification techniques and find out the best classification model.</a:t>
            </a:r>
            <a:endParaRPr sz="20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508000" y="457200"/>
            <a:ext cx="6447600" cy="9906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SzPts val="2700"/>
              <a:buNone/>
            </a:pPr>
            <a:r>
              <a:rPr lang="en-GB"/>
              <a:t>Overall Performance of Models on Credit Risk</a:t>
            </a:r>
            <a:endParaRPr lang="en-GB"/>
          </a:p>
        </p:txBody>
      </p:sp>
      <p:sp>
        <p:nvSpPr>
          <p:cNvPr id="112" name="Google Shape;112;p20"/>
          <p:cNvSpPr txBox="1"/>
          <p:nvPr>
            <p:ph type="body" idx="1"/>
          </p:nvPr>
        </p:nvSpPr>
        <p:spPr>
          <a:xfrm>
            <a:off x="508000" y="1620442"/>
            <a:ext cx="6447600" cy="29106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800"/>
              </a:spcBef>
              <a:spcAft>
                <a:spcPts val="0"/>
              </a:spcAft>
              <a:buSzPts val="1100"/>
              <a:buNone/>
            </a:pPr>
            <a:r>
              <a:rPr lang="en-GB" sz="1600"/>
              <a:t>Models were applied on data obtained after cleaning </a:t>
            </a:r>
            <a:endParaRPr sz="1600"/>
          </a:p>
        </p:txBody>
      </p:sp>
      <p:graphicFrame>
        <p:nvGraphicFramePr>
          <p:cNvPr id="113" name="Google Shape;113;p20"/>
          <p:cNvGraphicFramePr/>
          <p:nvPr/>
        </p:nvGraphicFramePr>
        <p:xfrm>
          <a:off x="424219" y="2110500"/>
          <a:ext cx="8059275" cy="3000000"/>
        </p:xfrm>
        <a:graphic>
          <a:graphicData uri="http://schemas.openxmlformats.org/drawingml/2006/table">
            <a:tbl>
              <a:tblPr>
                <a:noFill/>
                <a:tableStyleId>{AA6C7B34-AE42-4827-92CD-E36151FC209C}</a:tableStyleId>
              </a:tblPr>
              <a:tblGrid>
                <a:gridCol w="1151325"/>
                <a:gridCol w="1151325"/>
                <a:gridCol w="1151325"/>
                <a:gridCol w="1151325"/>
                <a:gridCol w="1151325"/>
                <a:gridCol w="1151325"/>
                <a:gridCol w="1151325"/>
              </a:tblGrid>
              <a:tr h="609525">
                <a:tc>
                  <a:txBody>
                    <a:bodyPr/>
                    <a:lstStyle/>
                    <a:p>
                      <a:pPr marL="0" marR="0" lvl="0" indent="0" algn="l" rtl="0">
                        <a:lnSpc>
                          <a:spcPct val="100000"/>
                        </a:lnSpc>
                        <a:spcBef>
                          <a:spcPts val="0"/>
                        </a:spcBef>
                        <a:spcAft>
                          <a:spcPts val="0"/>
                        </a:spcAft>
                        <a:buClr>
                          <a:srgbClr val="000000"/>
                        </a:buClr>
                        <a:buSzPts val="1600"/>
                        <a:buFont typeface="Arial" panose="020B0604020202020204"/>
                        <a:buNone/>
                      </a:pPr>
                      <a:r>
                        <a:rPr lang="en-GB" sz="1600" u="none" strike="noStrike" cap="none"/>
                        <a:t>MODEL</a:t>
                      </a:r>
                      <a:endParaRPr sz="1600" u="none" strike="noStrike" cap="none"/>
                    </a:p>
                  </a:txBody>
                  <a:tcPr marL="68575" marR="68575" marT="68575" marB="68575"/>
                </a:tc>
                <a:tc>
                  <a:txBody>
                    <a:bodyPr/>
                    <a:lstStyle/>
                    <a:p>
                      <a:pPr marL="0" marR="0" lvl="0" indent="0" algn="l" rtl="0">
                        <a:lnSpc>
                          <a:spcPct val="100000"/>
                        </a:lnSpc>
                        <a:spcBef>
                          <a:spcPts val="0"/>
                        </a:spcBef>
                        <a:spcAft>
                          <a:spcPts val="0"/>
                        </a:spcAft>
                        <a:buClr>
                          <a:srgbClr val="000000"/>
                        </a:buClr>
                        <a:buSzPts val="1600"/>
                        <a:buFont typeface="Arial" panose="020B0604020202020204"/>
                        <a:buNone/>
                      </a:pPr>
                      <a:r>
                        <a:rPr lang="en-GB" sz="1600" u="none" strike="noStrike" cap="none"/>
                        <a:t>DECISION TREE</a:t>
                      </a:r>
                      <a:endParaRPr sz="1600" u="none" strike="noStrike" cap="none"/>
                    </a:p>
                  </a:txBody>
                  <a:tcPr marL="68575" marR="68575" marT="68575" marB="68575"/>
                </a:tc>
                <a:tc>
                  <a:txBody>
                    <a:bodyPr/>
                    <a:lstStyle/>
                    <a:p>
                      <a:pPr marL="0" marR="0" lvl="0" indent="0" algn="l" rtl="0">
                        <a:lnSpc>
                          <a:spcPct val="100000"/>
                        </a:lnSpc>
                        <a:spcBef>
                          <a:spcPts val="0"/>
                        </a:spcBef>
                        <a:spcAft>
                          <a:spcPts val="0"/>
                        </a:spcAft>
                        <a:buClr>
                          <a:srgbClr val="000000"/>
                        </a:buClr>
                        <a:buSzPts val="1600"/>
                        <a:buFont typeface="Arial" panose="020B0604020202020204"/>
                        <a:buNone/>
                      </a:pPr>
                      <a:r>
                        <a:rPr lang="en-GB" sz="1600" u="none" strike="noStrike" cap="none"/>
                        <a:t>BAGGING </a:t>
                      </a:r>
                      <a:endParaRPr sz="1600" u="none" strike="noStrike" cap="none"/>
                    </a:p>
                  </a:txBody>
                  <a:tcPr marL="68575" marR="68575" marT="68575" marB="68575"/>
                </a:tc>
                <a:tc>
                  <a:txBody>
                    <a:bodyPr/>
                    <a:lstStyle/>
                    <a:p>
                      <a:pPr marL="0" marR="0" lvl="0" indent="0" algn="l" rtl="0">
                        <a:lnSpc>
                          <a:spcPct val="100000"/>
                        </a:lnSpc>
                        <a:spcBef>
                          <a:spcPts val="0"/>
                        </a:spcBef>
                        <a:spcAft>
                          <a:spcPts val="0"/>
                        </a:spcAft>
                        <a:buClr>
                          <a:srgbClr val="000000"/>
                        </a:buClr>
                        <a:buSzPts val="1600"/>
                        <a:buFont typeface="Arial" panose="020B0604020202020204"/>
                        <a:buNone/>
                      </a:pPr>
                      <a:r>
                        <a:rPr lang="en-GB" sz="1600" u="none" strike="noStrike" cap="none"/>
                        <a:t>RANDOM FOREST</a:t>
                      </a:r>
                      <a:endParaRPr sz="1600" u="none" strike="noStrike" cap="none"/>
                    </a:p>
                  </a:txBody>
                  <a:tcPr marL="68575" marR="68575" marT="68575" marB="68575"/>
                </a:tc>
                <a:tc>
                  <a:txBody>
                    <a:bodyPr/>
                    <a:lstStyle/>
                    <a:p>
                      <a:pPr marL="0" marR="0" lvl="0" indent="0" algn="l" rtl="0">
                        <a:lnSpc>
                          <a:spcPct val="100000"/>
                        </a:lnSpc>
                        <a:spcBef>
                          <a:spcPts val="0"/>
                        </a:spcBef>
                        <a:spcAft>
                          <a:spcPts val="0"/>
                        </a:spcAft>
                        <a:buClr>
                          <a:srgbClr val="000000"/>
                        </a:buClr>
                        <a:buSzPts val="1600"/>
                        <a:buFont typeface="Arial" panose="020B0604020202020204"/>
                        <a:buNone/>
                      </a:pPr>
                      <a:r>
                        <a:rPr lang="en-GB" sz="1600" u="none" strike="noStrike" cap="none"/>
                        <a:t>ADA BOOSTING</a:t>
                      </a:r>
                      <a:endParaRPr sz="1600" u="none" strike="noStrike" cap="none"/>
                    </a:p>
                  </a:txBody>
                  <a:tcPr marL="68575" marR="68575" marT="68575" marB="68575"/>
                </a:tc>
                <a:tc>
                  <a:txBody>
                    <a:bodyPr/>
                    <a:lstStyle/>
                    <a:p>
                      <a:pPr marL="0" marR="0" lvl="0" indent="0" algn="l" rtl="0">
                        <a:lnSpc>
                          <a:spcPct val="100000"/>
                        </a:lnSpc>
                        <a:spcBef>
                          <a:spcPts val="0"/>
                        </a:spcBef>
                        <a:spcAft>
                          <a:spcPts val="0"/>
                        </a:spcAft>
                        <a:buNone/>
                      </a:pPr>
                      <a:r>
                        <a:rPr lang="en-GB" sz="1600"/>
                        <a:t>XGBOOST</a:t>
                      </a:r>
                      <a:endParaRPr sz="1600" u="none" strike="noStrike" cap="none"/>
                    </a:p>
                  </a:txBody>
                  <a:tcPr marL="68575" marR="68575" marT="68575" marB="68575"/>
                </a:tc>
                <a:tc>
                  <a:txBody>
                    <a:bodyPr/>
                    <a:lstStyle/>
                    <a:p>
                      <a:pPr marL="0" marR="0" lvl="0" indent="0" algn="l" rtl="0">
                        <a:lnSpc>
                          <a:spcPct val="100000"/>
                        </a:lnSpc>
                        <a:spcBef>
                          <a:spcPts val="0"/>
                        </a:spcBef>
                        <a:spcAft>
                          <a:spcPts val="0"/>
                        </a:spcAft>
                        <a:buClr>
                          <a:srgbClr val="000000"/>
                        </a:buClr>
                        <a:buSzPts val="1600"/>
                        <a:buFont typeface="Arial" panose="020B0604020202020204"/>
                        <a:buNone/>
                      </a:pPr>
                      <a:r>
                        <a:rPr lang="en-GB" sz="1600" u="none" strike="noStrike" cap="none"/>
                        <a:t>GRADIENT BOOSTING</a:t>
                      </a:r>
                      <a:endParaRPr sz="1600" u="none" strike="noStrike" cap="none"/>
                    </a:p>
                  </a:txBody>
                  <a:tcPr marL="68575" marR="68575" marT="68575" marB="68575"/>
                </a:tc>
              </a:tr>
              <a:tr h="1122525">
                <a:tc>
                  <a:txBody>
                    <a:bodyPr/>
                    <a:lstStyle/>
                    <a:p>
                      <a:pPr marL="0" marR="0" lvl="0" indent="0" algn="l" rtl="0">
                        <a:lnSpc>
                          <a:spcPct val="100000"/>
                        </a:lnSpc>
                        <a:spcBef>
                          <a:spcPts val="0"/>
                        </a:spcBef>
                        <a:spcAft>
                          <a:spcPts val="0"/>
                        </a:spcAft>
                        <a:buClr>
                          <a:srgbClr val="000000"/>
                        </a:buClr>
                        <a:buSzPts val="1600"/>
                        <a:buFont typeface="Arial" panose="020B0604020202020204"/>
                        <a:buNone/>
                      </a:pPr>
                      <a:r>
                        <a:rPr lang="en-GB" sz="1600" u="none" strike="noStrike" cap="none"/>
                        <a:t>ACCURACY SCORE</a:t>
                      </a:r>
                      <a:endParaRPr sz="1600" u="none" strike="noStrike" cap="none"/>
                    </a:p>
                  </a:txBody>
                  <a:tcPr marL="68575" marR="68575" marT="68575" marB="68575"/>
                </a:tc>
                <a:tc>
                  <a:txBody>
                    <a:bodyPr/>
                    <a:lstStyle/>
                    <a:p>
                      <a:pPr marL="0" marR="0" lvl="0" indent="0" algn="ctr" rtl="0">
                        <a:lnSpc>
                          <a:spcPct val="100000"/>
                        </a:lnSpc>
                        <a:spcBef>
                          <a:spcPts val="0"/>
                        </a:spcBef>
                        <a:spcAft>
                          <a:spcPts val="0"/>
                        </a:spcAft>
                        <a:buClr>
                          <a:srgbClr val="000000"/>
                        </a:buClr>
                        <a:buSzPts val="1600"/>
                        <a:buFont typeface="Arial" panose="020B0604020202020204"/>
                        <a:buNone/>
                      </a:pPr>
                      <a:endParaRPr sz="1600" b="1" u="none" strike="noStrike" cap="none"/>
                    </a:p>
                    <a:p>
                      <a:pPr marL="0" marR="0" lvl="0" indent="0" algn="ctr" rtl="0">
                        <a:lnSpc>
                          <a:spcPct val="100000"/>
                        </a:lnSpc>
                        <a:spcBef>
                          <a:spcPts val="0"/>
                        </a:spcBef>
                        <a:spcAft>
                          <a:spcPts val="0"/>
                        </a:spcAft>
                        <a:buClr>
                          <a:srgbClr val="000000"/>
                        </a:buClr>
                        <a:buSzPts val="1600"/>
                        <a:buFont typeface="Arial" panose="020B0604020202020204"/>
                        <a:buNone/>
                      </a:pPr>
                      <a:r>
                        <a:rPr lang="en-GB" sz="1600" b="1" u="none" strike="noStrike" cap="none"/>
                        <a:t>9</a:t>
                      </a:r>
                      <a:r>
                        <a:rPr lang="en-GB" sz="1600" b="1"/>
                        <a:t>8.85</a:t>
                      </a:r>
                      <a:r>
                        <a:rPr lang="en-GB" sz="1600" b="1" u="none" strike="noStrike" cap="none"/>
                        <a:t>%</a:t>
                      </a:r>
                      <a:endParaRPr sz="1600" b="1" u="none" strike="noStrike" cap="none"/>
                    </a:p>
                  </a:txBody>
                  <a:tcPr marL="68575" marR="68575" marT="68575" marB="68575"/>
                </a:tc>
                <a:tc>
                  <a:txBody>
                    <a:bodyPr/>
                    <a:lstStyle/>
                    <a:p>
                      <a:pPr marL="0" marR="0" lvl="0" indent="0" algn="ctr" rtl="0">
                        <a:lnSpc>
                          <a:spcPct val="100000"/>
                        </a:lnSpc>
                        <a:spcBef>
                          <a:spcPts val="0"/>
                        </a:spcBef>
                        <a:spcAft>
                          <a:spcPts val="0"/>
                        </a:spcAft>
                        <a:buClr>
                          <a:srgbClr val="000000"/>
                        </a:buClr>
                        <a:buSzPts val="1600"/>
                        <a:buFont typeface="Arial" panose="020B0604020202020204"/>
                        <a:buNone/>
                      </a:pPr>
                      <a:endParaRPr sz="1600" b="1" u="none" strike="noStrike" cap="none"/>
                    </a:p>
                    <a:p>
                      <a:pPr marL="0" marR="0" lvl="0" indent="0" algn="ctr" rtl="0">
                        <a:lnSpc>
                          <a:spcPct val="100000"/>
                        </a:lnSpc>
                        <a:spcBef>
                          <a:spcPts val="0"/>
                        </a:spcBef>
                        <a:spcAft>
                          <a:spcPts val="0"/>
                        </a:spcAft>
                        <a:buClr>
                          <a:srgbClr val="000000"/>
                        </a:buClr>
                        <a:buSzPts val="1600"/>
                        <a:buFont typeface="Arial" panose="020B0604020202020204"/>
                        <a:buNone/>
                      </a:pPr>
                      <a:r>
                        <a:rPr lang="en-GB" sz="1600" b="1" u="none" strike="noStrike" cap="none"/>
                        <a:t>9</a:t>
                      </a:r>
                      <a:r>
                        <a:rPr lang="en-GB" sz="1600" b="1"/>
                        <a:t>8</a:t>
                      </a:r>
                      <a:r>
                        <a:rPr lang="en-GB" sz="1600" b="1" u="none" strike="noStrike" cap="none"/>
                        <a:t>%</a:t>
                      </a:r>
                      <a:endParaRPr sz="1600" b="1" u="none" strike="noStrike" cap="none"/>
                    </a:p>
                  </a:txBody>
                  <a:tcPr marL="68575" marR="68575" marT="68575" marB="68575"/>
                </a:tc>
                <a:tc>
                  <a:txBody>
                    <a:bodyPr/>
                    <a:lstStyle/>
                    <a:p>
                      <a:pPr marL="0" marR="0" lvl="0" indent="0" algn="ctr" rtl="0">
                        <a:lnSpc>
                          <a:spcPct val="100000"/>
                        </a:lnSpc>
                        <a:spcBef>
                          <a:spcPts val="0"/>
                        </a:spcBef>
                        <a:spcAft>
                          <a:spcPts val="0"/>
                        </a:spcAft>
                        <a:buClr>
                          <a:srgbClr val="000000"/>
                        </a:buClr>
                        <a:buSzPts val="1600"/>
                        <a:buFont typeface="Arial" panose="020B0604020202020204"/>
                        <a:buNone/>
                      </a:pPr>
                      <a:endParaRPr sz="1600" b="1" u="none" strike="noStrike" cap="none"/>
                    </a:p>
                    <a:p>
                      <a:pPr marL="0" marR="0" lvl="0" indent="0" algn="ctr" rtl="0">
                        <a:lnSpc>
                          <a:spcPct val="100000"/>
                        </a:lnSpc>
                        <a:spcBef>
                          <a:spcPts val="0"/>
                        </a:spcBef>
                        <a:spcAft>
                          <a:spcPts val="0"/>
                        </a:spcAft>
                        <a:buClr>
                          <a:srgbClr val="000000"/>
                        </a:buClr>
                        <a:buSzPts val="1600"/>
                        <a:buFont typeface="Arial" panose="020B0604020202020204"/>
                        <a:buNone/>
                      </a:pPr>
                      <a:r>
                        <a:rPr lang="en-GB" sz="1600" b="1" u="none" strike="noStrike" cap="none"/>
                        <a:t>9</a:t>
                      </a:r>
                      <a:r>
                        <a:rPr lang="en-GB" sz="1600" b="1"/>
                        <a:t>8.5</a:t>
                      </a:r>
                      <a:r>
                        <a:rPr lang="en-GB" sz="1600" b="1" u="none" strike="noStrike" cap="none"/>
                        <a:t>%</a:t>
                      </a:r>
                      <a:endParaRPr sz="1600" b="1" u="none" strike="noStrike" cap="none"/>
                    </a:p>
                  </a:txBody>
                  <a:tcPr marL="68575" marR="68575" marT="68575" marB="68575"/>
                </a:tc>
                <a:tc>
                  <a:txBody>
                    <a:bodyPr/>
                    <a:lstStyle/>
                    <a:p>
                      <a:pPr marL="0" marR="0" lvl="0" indent="0" algn="ctr" rtl="0">
                        <a:lnSpc>
                          <a:spcPct val="100000"/>
                        </a:lnSpc>
                        <a:spcBef>
                          <a:spcPts val="0"/>
                        </a:spcBef>
                        <a:spcAft>
                          <a:spcPts val="0"/>
                        </a:spcAft>
                        <a:buClr>
                          <a:srgbClr val="000000"/>
                        </a:buClr>
                        <a:buSzPts val="1600"/>
                        <a:buFont typeface="Arial" panose="020B0604020202020204"/>
                        <a:buNone/>
                      </a:pPr>
                      <a:endParaRPr sz="1600" b="1" u="none" strike="noStrike" cap="none"/>
                    </a:p>
                    <a:p>
                      <a:pPr marL="0" marR="0" lvl="0" indent="0" algn="ctr" rtl="0">
                        <a:lnSpc>
                          <a:spcPct val="100000"/>
                        </a:lnSpc>
                        <a:spcBef>
                          <a:spcPts val="0"/>
                        </a:spcBef>
                        <a:spcAft>
                          <a:spcPts val="0"/>
                        </a:spcAft>
                        <a:buClr>
                          <a:srgbClr val="000000"/>
                        </a:buClr>
                        <a:buSzPts val="1600"/>
                        <a:buFont typeface="Arial" panose="020B0604020202020204"/>
                        <a:buNone/>
                      </a:pPr>
                      <a:r>
                        <a:rPr lang="en-GB" sz="1600" b="1" u="none" strike="noStrike" cap="none"/>
                        <a:t>9</a:t>
                      </a:r>
                      <a:r>
                        <a:rPr lang="en-GB" sz="1600" b="1"/>
                        <a:t>6</a:t>
                      </a:r>
                      <a:r>
                        <a:rPr lang="en-GB" sz="1600" b="1" u="none" strike="noStrike" cap="none"/>
                        <a:t>%</a:t>
                      </a:r>
                      <a:endParaRPr sz="1600" b="1" u="none" strike="noStrike" cap="none"/>
                    </a:p>
                  </a:txBody>
                  <a:tcPr marL="68575" marR="68575" marT="68575" marB="68575"/>
                </a:tc>
                <a:tc>
                  <a:txBody>
                    <a:bodyPr/>
                    <a:lstStyle/>
                    <a:p>
                      <a:pPr marL="0" marR="0" lvl="0" indent="0" algn="ctr" rtl="0">
                        <a:lnSpc>
                          <a:spcPct val="100000"/>
                        </a:lnSpc>
                        <a:spcBef>
                          <a:spcPts val="0"/>
                        </a:spcBef>
                        <a:spcAft>
                          <a:spcPts val="0"/>
                        </a:spcAft>
                        <a:buNone/>
                      </a:pPr>
                      <a:endParaRPr sz="1600" b="1"/>
                    </a:p>
                    <a:p>
                      <a:pPr marL="0" marR="0" lvl="0" indent="0" algn="ctr" rtl="0">
                        <a:lnSpc>
                          <a:spcPct val="100000"/>
                        </a:lnSpc>
                        <a:spcBef>
                          <a:spcPts val="0"/>
                        </a:spcBef>
                        <a:spcAft>
                          <a:spcPts val="0"/>
                        </a:spcAft>
                        <a:buNone/>
                      </a:pPr>
                      <a:r>
                        <a:rPr lang="en-GB" sz="1600" b="1"/>
                        <a:t>98%</a:t>
                      </a:r>
                      <a:endParaRPr sz="1600" b="1" u="none" strike="noStrike" cap="none"/>
                    </a:p>
                  </a:txBody>
                  <a:tcPr marL="68575" marR="68575" marT="68575" marB="68575"/>
                </a:tc>
                <a:tc>
                  <a:txBody>
                    <a:bodyPr/>
                    <a:lstStyle/>
                    <a:p>
                      <a:pPr marL="0" marR="0" lvl="0" indent="0" algn="ctr" rtl="0">
                        <a:lnSpc>
                          <a:spcPct val="100000"/>
                        </a:lnSpc>
                        <a:spcBef>
                          <a:spcPts val="0"/>
                        </a:spcBef>
                        <a:spcAft>
                          <a:spcPts val="0"/>
                        </a:spcAft>
                        <a:buClr>
                          <a:srgbClr val="000000"/>
                        </a:buClr>
                        <a:buSzPts val="1600"/>
                        <a:buFont typeface="Arial" panose="020B0604020202020204"/>
                        <a:buNone/>
                      </a:pPr>
                      <a:endParaRPr sz="1600" b="1" u="none" strike="noStrike" cap="none"/>
                    </a:p>
                    <a:p>
                      <a:pPr marL="0" marR="0" lvl="0" indent="0" algn="ctr" rtl="0">
                        <a:lnSpc>
                          <a:spcPct val="100000"/>
                        </a:lnSpc>
                        <a:spcBef>
                          <a:spcPts val="0"/>
                        </a:spcBef>
                        <a:spcAft>
                          <a:spcPts val="0"/>
                        </a:spcAft>
                        <a:buClr>
                          <a:srgbClr val="000000"/>
                        </a:buClr>
                        <a:buSzPts val="1600"/>
                        <a:buFont typeface="Arial" panose="020B0604020202020204"/>
                        <a:buNone/>
                      </a:pPr>
                      <a:r>
                        <a:rPr lang="en-GB" sz="1600" b="1" u="none" strike="noStrike" cap="none"/>
                        <a:t>9</a:t>
                      </a:r>
                      <a:r>
                        <a:rPr lang="en-GB" sz="1600" b="1"/>
                        <a:t>7.5</a:t>
                      </a:r>
                      <a:r>
                        <a:rPr lang="en-GB" sz="1600" b="1" u="none" strike="noStrike" cap="none"/>
                        <a:t>%</a:t>
                      </a:r>
                      <a:endParaRPr sz="1600" b="1" u="none" strike="noStrike" cap="none"/>
                    </a:p>
                  </a:txBody>
                  <a:tcPr marL="68575" marR="68575" marT="68575" marB="6857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Decision Tree model</a:t>
            </a:r>
            <a:endParaRPr lang="en-GB"/>
          </a:p>
        </p:txBody>
      </p:sp>
      <p:sp>
        <p:nvSpPr>
          <p:cNvPr id="119" name="Google Shape;119;p21"/>
          <p:cNvSpPr txBox="1"/>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p>
        </p:txBody>
      </p:sp>
      <p:pic>
        <p:nvPicPr>
          <p:cNvPr id="120" name="Google Shape;120;p21"/>
          <p:cNvPicPr preferRelativeResize="0"/>
          <p:nvPr/>
        </p:nvPicPr>
        <p:blipFill>
          <a:blip r:embed="rId1"/>
          <a:stretch>
            <a:fillRect/>
          </a:stretch>
        </p:blipFill>
        <p:spPr>
          <a:xfrm>
            <a:off x="0" y="1094075"/>
            <a:ext cx="9144000" cy="4049425"/>
          </a:xfrm>
          <a:prstGeom prst="rect">
            <a:avLst/>
          </a:prstGeom>
          <a:noFill/>
          <a:ln>
            <a:noFill/>
          </a:ln>
        </p:spPr>
      </p:pic>
      <p:sp>
        <p:nvSpPr>
          <p:cNvPr id="121" name="Google Shape;121;p21"/>
          <p:cNvSpPr txBox="1"/>
          <p:nvPr/>
        </p:nvSpPr>
        <p:spPr>
          <a:xfrm>
            <a:off x="5521650" y="95075"/>
            <a:ext cx="3739500" cy="21195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SzPts val="1500"/>
              <a:buFont typeface="Comic Sans MS" panose="030F0702030302020204"/>
              <a:buAutoNum type="arabicPeriod"/>
            </a:pPr>
            <a:r>
              <a:rPr lang="en-GB" sz="1500" b="1">
                <a:latin typeface="Comic Sans MS" panose="030F0702030302020204"/>
                <a:ea typeface="Comic Sans MS" panose="030F0702030302020204"/>
                <a:cs typeface="Comic Sans MS" panose="030F0702030302020204"/>
                <a:sym typeface="Comic Sans MS" panose="030F0702030302020204"/>
              </a:rPr>
              <a:t>Is a foreign Worker</a:t>
            </a:r>
            <a:endParaRPr sz="1500" b="1">
              <a:latin typeface="Comic Sans MS" panose="030F0702030302020204"/>
              <a:ea typeface="Comic Sans MS" panose="030F0702030302020204"/>
              <a:cs typeface="Comic Sans MS" panose="030F0702030302020204"/>
              <a:sym typeface="Comic Sans MS" panose="030F0702030302020204"/>
            </a:endParaRPr>
          </a:p>
          <a:p>
            <a:pPr marL="457200" lvl="0" indent="-323850" algn="l" rtl="0">
              <a:spcBef>
                <a:spcPts val="0"/>
              </a:spcBef>
              <a:spcAft>
                <a:spcPts val="0"/>
              </a:spcAft>
              <a:buSzPts val="1500"/>
              <a:buFont typeface="Comic Sans MS" panose="030F0702030302020204"/>
              <a:buAutoNum type="arabicPeriod"/>
            </a:pPr>
            <a:r>
              <a:rPr lang="en-GB" sz="1500" b="1">
                <a:latin typeface="Comic Sans MS" panose="030F0702030302020204"/>
                <a:ea typeface="Comic Sans MS" panose="030F0702030302020204"/>
                <a:cs typeface="Comic Sans MS" panose="030F0702030302020204"/>
                <a:sym typeface="Comic Sans MS" panose="030F0702030302020204"/>
              </a:rPr>
              <a:t>Has Property_4 =0</a:t>
            </a:r>
            <a:endParaRPr sz="1500" b="1">
              <a:latin typeface="Comic Sans MS" panose="030F0702030302020204"/>
              <a:ea typeface="Comic Sans MS" panose="030F0702030302020204"/>
              <a:cs typeface="Comic Sans MS" panose="030F0702030302020204"/>
              <a:sym typeface="Comic Sans MS" panose="030F0702030302020204"/>
            </a:endParaRPr>
          </a:p>
          <a:p>
            <a:pPr marL="457200" lvl="0" indent="-323850" algn="l" rtl="0">
              <a:spcBef>
                <a:spcPts val="0"/>
              </a:spcBef>
              <a:spcAft>
                <a:spcPts val="0"/>
              </a:spcAft>
              <a:buSzPts val="1500"/>
              <a:buFont typeface="Comic Sans MS" panose="030F0702030302020204"/>
              <a:buAutoNum type="arabicPeriod"/>
            </a:pPr>
            <a:r>
              <a:rPr lang="en-GB" sz="1500" b="1">
                <a:latin typeface="Comic Sans MS" panose="030F0702030302020204"/>
                <a:ea typeface="Comic Sans MS" panose="030F0702030302020204"/>
                <a:cs typeface="Comic Sans MS" panose="030F0702030302020204"/>
                <a:sym typeface="Comic Sans MS" panose="030F0702030302020204"/>
              </a:rPr>
              <a:t>Age is less than 67.5</a:t>
            </a:r>
            <a:endParaRPr sz="1500" b="1">
              <a:latin typeface="Comic Sans MS" panose="030F0702030302020204"/>
              <a:ea typeface="Comic Sans MS" panose="030F0702030302020204"/>
              <a:cs typeface="Comic Sans MS" panose="030F0702030302020204"/>
              <a:sym typeface="Comic Sans MS" panose="030F0702030302020204"/>
            </a:endParaRPr>
          </a:p>
          <a:p>
            <a:pPr marL="457200" lvl="0" indent="-323850" algn="l" rtl="0">
              <a:spcBef>
                <a:spcPts val="0"/>
              </a:spcBef>
              <a:spcAft>
                <a:spcPts val="0"/>
              </a:spcAft>
              <a:buSzPts val="1500"/>
              <a:buFont typeface="Comic Sans MS" panose="030F0702030302020204"/>
              <a:buAutoNum type="arabicPeriod"/>
            </a:pPr>
            <a:r>
              <a:rPr lang="en-GB" sz="1500" b="1">
                <a:latin typeface="Comic Sans MS" panose="030F0702030302020204"/>
                <a:ea typeface="Comic Sans MS" panose="030F0702030302020204"/>
                <a:cs typeface="Comic Sans MS" panose="030F0702030302020204"/>
                <a:sym typeface="Comic Sans MS" panose="030F0702030302020204"/>
              </a:rPr>
              <a:t>67.4% of the data falls under the above conditions</a:t>
            </a:r>
            <a:endParaRPr sz="1500" b="1">
              <a:latin typeface="Comic Sans MS" panose="030F0702030302020204"/>
              <a:ea typeface="Comic Sans MS" panose="030F0702030302020204"/>
              <a:cs typeface="Comic Sans MS" panose="030F0702030302020204"/>
              <a:sym typeface="Comic Sans MS" panose="030F0702030302020204"/>
            </a:endParaRPr>
          </a:p>
          <a:p>
            <a:pPr marL="0" lvl="0" indent="0" algn="l" rtl="0">
              <a:spcBef>
                <a:spcPts val="0"/>
              </a:spcBef>
              <a:spcAft>
                <a:spcPts val="0"/>
              </a:spcAft>
              <a:buNone/>
            </a:pPr>
            <a:endParaRPr sz="1500" b="1">
              <a:latin typeface="Comic Sans MS" panose="030F0702030302020204"/>
              <a:ea typeface="Comic Sans MS" panose="030F0702030302020204"/>
              <a:cs typeface="Comic Sans MS" panose="030F0702030302020204"/>
              <a:sym typeface="Comic Sans MS" panose="030F0702030302020204"/>
            </a:endParaRPr>
          </a:p>
          <a:p>
            <a:pPr marL="0" lvl="0" indent="0" algn="l" rtl="0">
              <a:spcBef>
                <a:spcPts val="0"/>
              </a:spcBef>
              <a:spcAft>
                <a:spcPts val="0"/>
              </a:spcAft>
              <a:buNone/>
            </a:pPr>
            <a:r>
              <a:rPr lang="en-GB" sz="1500" b="1">
                <a:latin typeface="Comic Sans MS" panose="030F0702030302020204"/>
                <a:ea typeface="Comic Sans MS" panose="030F0702030302020204"/>
                <a:cs typeface="Comic Sans MS" panose="030F0702030302020204"/>
                <a:sym typeface="Comic Sans MS" panose="030F0702030302020204"/>
              </a:rPr>
              <a:t>These customers turn out to contribute to good credit risk categories</a:t>
            </a:r>
            <a:endParaRPr sz="1500" b="1">
              <a:latin typeface="Comic Sans MS" panose="030F0702030302020204"/>
              <a:ea typeface="Comic Sans MS" panose="030F0702030302020204"/>
              <a:cs typeface="Comic Sans MS" panose="030F0702030302020204"/>
              <a:sym typeface="Comic Sans MS" panose="030F0702030302020204"/>
            </a:endParaRPr>
          </a:p>
        </p:txBody>
      </p:sp>
    </p:spTree>
  </p:cSld>
  <p:clrMapOvr>
    <a:masterClrMapping/>
  </p:clrMapOvr>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1471</Words>
  <Application>WPS Presentation</Application>
  <PresentationFormat/>
  <Paragraphs>82</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SimSun</vt:lpstr>
      <vt:lpstr>Wingdings</vt:lpstr>
      <vt:lpstr>Arial</vt:lpstr>
      <vt:lpstr>Oswald</vt:lpstr>
      <vt:lpstr>Playfair Display</vt:lpstr>
      <vt:lpstr>Montserrat</vt:lpstr>
      <vt:lpstr>Trebuchet MS</vt:lpstr>
      <vt:lpstr>Calibri</vt:lpstr>
      <vt:lpstr>Comic Sans MS</vt:lpstr>
      <vt:lpstr>Microsoft YaHei</vt:lpstr>
      <vt:lpstr>Arial Unicode MS</vt:lpstr>
      <vt:lpstr>Pop</vt:lpstr>
      <vt:lpstr>German Credit Risk Analysis</vt:lpstr>
      <vt:lpstr>WHY CREDIT RISK ANALYSIS</vt:lpstr>
      <vt:lpstr>How SAVINGS and CREDIT AMOUNT are related</vt:lpstr>
      <vt:lpstr>PowerPoint 演示文稿</vt:lpstr>
      <vt:lpstr>PowerPoint 演示文稿</vt:lpstr>
      <vt:lpstr>CORRELATION PLOT</vt:lpstr>
      <vt:lpstr>PROBLEM STATEMENT</vt:lpstr>
      <vt:lpstr>Overall Performance of Models on Credit Risk</vt:lpstr>
      <vt:lpstr>Decision Tree model</vt:lpstr>
      <vt:lpstr>IMPORTANT FEATURES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German Credit Risk Analysis</dc:title>
  <dc:creator/>
  <cp:lastModifiedBy>Ramya</cp:lastModifiedBy>
  <cp:revision>1</cp:revision>
  <dcterms:created xsi:type="dcterms:W3CDTF">2020-06-05T09:15:42Z</dcterms:created>
  <dcterms:modified xsi:type="dcterms:W3CDTF">2020-06-05T09:15:47Z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1033-11.2.0.9396</vt:lpwstr>
  </property>
</Properties>
</file>