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embeddedFontLst>
    <p:embeddedFont>
      <p:font typeface="PT Sans Narrow" panose="020B0506020203020204"/>
      <p:regular r:id="rId19"/>
    </p:embeddedFont>
    <p:embeddedFont>
      <p:font typeface="Open Sans" panose="020B0606030504020204"/>
      <p:regular r:id="rId20"/>
    </p:embeddedFont>
    <p:embeddedFont>
      <p:font typeface="Calibri" panose="020F050202020403020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f76cd091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f76cd091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f76cd091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f76cd091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f76cd09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f76cd09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f76cd09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f76cd09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5f76cd091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5f76cd091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f76cd091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f76cd091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f76cd09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f76cd09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5f76cd09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5f76cd09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f76cd091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f76cd091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f76cd091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f76cd091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f76cd09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5f76cd09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Assesing Superstore Performance</a:t>
            </a:r>
            <a:endParaRPr 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Tool: </a:t>
            </a:r>
            <a:r>
              <a:rPr lang="en-GB"/>
              <a:t>Tableau 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better performing attributes</a:t>
            </a:r>
            <a:endParaRPr lang="en-GB"/>
          </a:p>
        </p:txBody>
      </p:sp>
      <p:sp>
        <p:nvSpPr>
          <p:cNvPr id="141" name="Google Shape;141;p22"/>
          <p:cNvSpPr txBox="1"/>
          <p:nvPr>
            <p:ph type="body" idx="1"/>
          </p:nvPr>
        </p:nvSpPr>
        <p:spPr>
          <a:xfrm>
            <a:off x="311700" y="1468200"/>
            <a:ext cx="8520600" cy="3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Technology segment effectively have higher Profit-Sales ratio over the other segments.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East and West are the best with performance keeping revenue as metric.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Consumer category contributed to a good proportion towards company’s growth.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Standard class is twice the first and second class in Ship Mode.</a:t>
            </a: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weaker sections leading to business problems</a:t>
            </a:r>
            <a:endParaRPr lang="en-GB"/>
          </a:p>
        </p:txBody>
      </p:sp>
      <p:sp>
        <p:nvSpPr>
          <p:cNvPr id="147" name="Google Shape;147;p23"/>
          <p:cNvSpPr txBox="1"/>
          <p:nvPr>
            <p:ph type="body" idx="1"/>
          </p:nvPr>
        </p:nvSpPr>
        <p:spPr>
          <a:xfrm>
            <a:off x="406200" y="1752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Furniture section has showed has shown least performance.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Central Region contribution can be improved.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Corporate and Home office categories have potential in the growth of the company.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Same day has shown less than average performance.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we do to increase the contributions !!</a:t>
            </a:r>
            <a:endParaRPr lang="en-GB"/>
          </a:p>
        </p:txBody>
      </p:sp>
      <p:sp>
        <p:nvSpPr>
          <p:cNvPr id="153" name="Google Shape;153;p24"/>
          <p:cNvSpPr txBox="1"/>
          <p:nvPr>
            <p:ph type="body" idx="1"/>
          </p:nvPr>
        </p:nvSpPr>
        <p:spPr>
          <a:xfrm>
            <a:off x="311700" y="13068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Improve stationary supplies and products that are required for periods of time for Corporate sector by approaching them ourselves , similar to a tie-up.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Same day delivery with extra charges to those customers with immediate requirements in populated areas will be helpful.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Furniture has low Sales-</a:t>
            </a:r>
            <a:r>
              <a:rPr lang="en-GB"/>
              <a:t>quantity</a:t>
            </a:r>
            <a:r>
              <a:rPr lang="en-GB"/>
              <a:t> ratio , according to the location of the retail ,new ideas can be incorporated .</a:t>
            </a:r>
            <a:endParaRPr lang="en-GB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5700" y="364025"/>
            <a:ext cx="59793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Discount Sales and Profit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152425"/>
            <a:ext cx="9143999" cy="392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86500" y="598450"/>
            <a:ext cx="2857500" cy="5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85963" y="270000"/>
            <a:ext cx="3172076" cy="222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2" y="2234250"/>
            <a:ext cx="3172075" cy="2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009650" y="0"/>
            <a:ext cx="1755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Profit</a:t>
            </a:r>
            <a:endParaRPr sz="17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03025" y="1721250"/>
            <a:ext cx="1755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Discount</a:t>
            </a:r>
            <a:endParaRPr sz="18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5975" y="2796593"/>
            <a:ext cx="3405175" cy="23469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144650" y="2396250"/>
            <a:ext cx="1282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Sales</a:t>
            </a:r>
            <a:endParaRPr sz="18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99750" y="2154453"/>
            <a:ext cx="2681150" cy="21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7114650" y="1728575"/>
            <a:ext cx="15525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Quantity</a:t>
            </a:r>
            <a:endParaRPr sz="1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Ship Mode Vs Region</a:t>
            </a:r>
            <a:endParaRPr lang="en-GB"/>
          </a:p>
        </p:txBody>
      </p:sp>
      <p:sp>
        <p:nvSpPr>
          <p:cNvPr id="93" name="Google Shape;93;p16"/>
          <p:cNvSpPr txBox="1"/>
          <p:nvPr>
            <p:ph type="body" idx="1"/>
          </p:nvPr>
        </p:nvSpPr>
        <p:spPr>
          <a:xfrm>
            <a:off x="311700" y="1266325"/>
            <a:ext cx="3954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Central Region is a weak area that need to be checked for further changes and improving the profit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8300" y="0"/>
            <a:ext cx="3770699" cy="499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21000" y="62050"/>
            <a:ext cx="1323000" cy="28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963" y="2461913"/>
            <a:ext cx="32670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950" y="0"/>
            <a:ext cx="86963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41508" y="165900"/>
            <a:ext cx="220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8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52425"/>
            <a:ext cx="8180252" cy="39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41450" y="507746"/>
            <a:ext cx="2990850" cy="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071425"/>
            <a:ext cx="9144000" cy="39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1675" y="265174"/>
            <a:ext cx="336232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89575"/>
            <a:ext cx="9144001" cy="4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78100"/>
            <a:ext cx="8520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Corporate has scope in improving the revenue</a:t>
            </a:r>
            <a:endParaRPr lang="en-GB" sz="1800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3" name="Google Shape;133;p21"/>
          <p:cNvSpPr txBox="1"/>
          <p:nvPr>
            <p:ph type="body" idx="1"/>
          </p:nvPr>
        </p:nvSpPr>
        <p:spPr>
          <a:xfrm>
            <a:off x="1081200" y="1152300"/>
            <a:ext cx="3738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9150" y="816750"/>
            <a:ext cx="8954850" cy="42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80150" y="0"/>
            <a:ext cx="2592075" cy="8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Presentation</Application>
  <PresentationFormat/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PT Sans Narrow</vt:lpstr>
      <vt:lpstr>Open Sans</vt:lpstr>
      <vt:lpstr>Calibri</vt:lpstr>
      <vt:lpstr>Microsoft YaHei</vt:lpstr>
      <vt:lpstr>Arial Unicode MS</vt:lpstr>
      <vt:lpstr>Tropic</vt:lpstr>
      <vt:lpstr>Assesing Superstore Performance</vt:lpstr>
      <vt:lpstr>Discount Sales and Profit </vt:lpstr>
      <vt:lpstr>PowerPoint 演示文稿</vt:lpstr>
      <vt:lpstr>Ship Mode Vs Region</vt:lpstr>
      <vt:lpstr>PowerPoint 演示文稿</vt:lpstr>
      <vt:lpstr>PowerPoint 演示文稿</vt:lpstr>
      <vt:lpstr>PowerPoint 演示文稿</vt:lpstr>
      <vt:lpstr>PowerPoint 演示文稿</vt:lpstr>
      <vt:lpstr>Corporate has scope in improving the revenue</vt:lpstr>
      <vt:lpstr>Overall better performing attributes</vt:lpstr>
      <vt:lpstr>Overall weaker sections leading to business problems</vt:lpstr>
      <vt:lpstr>What can we do to increase the contributions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Assesing Superstore Performance</dc:title>
  <dc:creator/>
  <cp:lastModifiedBy>Ramya</cp:lastModifiedBy>
  <cp:revision>1</cp:revision>
  <dcterms:created xsi:type="dcterms:W3CDTF">2020-08-30T08:17:40Z</dcterms:created>
  <dcterms:modified xsi:type="dcterms:W3CDTF">2020-08-30T08:17:44Z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