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87" r:id="rId7"/>
    <p:sldId id="288" r:id="rId8"/>
    <p:sldId id="289" r:id="rId9"/>
    <p:sldId id="292" r:id="rId10"/>
    <p:sldId id="296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35A"/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92" y="1895306"/>
            <a:ext cx="5531649" cy="1709928"/>
          </a:xfrm>
        </p:spPr>
        <p:txBody>
          <a:bodyPr/>
          <a:lstStyle/>
          <a:p>
            <a:pPr algn="ctr"/>
            <a:r>
              <a:rPr lang="en-IN" dirty="0"/>
              <a:t>Banking Management </a:t>
            </a:r>
            <a:endParaRPr lang="en-US" dirty="0"/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A19A6DDD-C216-2AAD-4F19-4A7B59292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598" r="17598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46261B-4864-65A1-E2B2-EB250A332B52}"/>
              </a:ext>
            </a:extLst>
          </p:cNvPr>
          <p:cNvSpPr txBox="1"/>
          <p:nvPr/>
        </p:nvSpPr>
        <p:spPr>
          <a:xfrm>
            <a:off x="1152351" y="360523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421636"/>
            <a:ext cx="4873752" cy="17099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968" r="2968"/>
          <a:stretch/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9E7EBC-047D-34BD-7E17-5ACBD928928A}"/>
              </a:ext>
            </a:extLst>
          </p:cNvPr>
          <p:cNvSpPr/>
          <p:nvPr/>
        </p:nvSpPr>
        <p:spPr>
          <a:xfrm>
            <a:off x="8031637" y="4572000"/>
            <a:ext cx="1366887" cy="197963"/>
          </a:xfrm>
          <a:prstGeom prst="rect">
            <a:avLst/>
          </a:prstGeom>
          <a:solidFill>
            <a:srgbClr val="FED3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Objective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Technology </a:t>
            </a:r>
          </a:p>
          <a:p>
            <a:r>
              <a:rPr lang="en-US" dirty="0"/>
              <a:t>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  <a:p>
            <a:r>
              <a:rPr lang="en-US" dirty="0"/>
              <a:t>Architecture 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Key Feature </a:t>
            </a:r>
          </a:p>
          <a:p>
            <a:r>
              <a:rPr lang="en-US" dirty="0"/>
              <a:t>Of project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This project is a banking management system designed to automate </a:t>
            </a:r>
            <a:r>
              <a:rPr lang="en-US" sz="2000" b="1" dirty="0"/>
              <a:t>and</a:t>
            </a:r>
            <a:r>
              <a:rPr lang="en-US" sz="1800" b="1" dirty="0"/>
              <a:t> manage banking operations such as Account Statement, </a:t>
            </a:r>
            <a:r>
              <a:rPr lang="en-US" sz="2000" b="1" dirty="0"/>
              <a:t>Transactions</a:t>
            </a:r>
            <a:r>
              <a:rPr lang="en-US" sz="1800" b="1" dirty="0"/>
              <a:t>, Loans, etc.</a:t>
            </a:r>
          </a:p>
          <a:p>
            <a:endParaRPr lang="en-US" sz="1800" b="1" dirty="0"/>
          </a:p>
          <a:p>
            <a:r>
              <a:rPr lang="en-US" sz="1800" b="1" dirty="0"/>
              <a:t>The project is built using ASP.NET, HTML, CSS, JavaScript, and SQL Server for database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458E50-7FC6-86E2-05E7-ABD575D28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88" y="773245"/>
            <a:ext cx="3934120" cy="53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C51CF-3785-E997-14D9-8ABE5ECD590B}"/>
              </a:ext>
            </a:extLst>
          </p:cNvPr>
          <p:cNvSpPr txBox="1"/>
          <p:nvPr/>
        </p:nvSpPr>
        <p:spPr>
          <a:xfrm>
            <a:off x="4844796" y="991632"/>
            <a:ext cx="250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Project 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142EC-06C7-851D-1FE6-EC2F3C108CE6}"/>
              </a:ext>
            </a:extLst>
          </p:cNvPr>
          <p:cNvSpPr txBox="1"/>
          <p:nvPr/>
        </p:nvSpPr>
        <p:spPr>
          <a:xfrm>
            <a:off x="1291472" y="1894788"/>
            <a:ext cx="9653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develop an efficient system for managing banking operations.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create a secure and user-friendly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ensure real-time transaction processing and account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To integrate functionalities such as balance inquiry, account creation, fund transfer, and loan management.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2064"/>
            <a:ext cx="12264272" cy="1014984"/>
          </a:xfrm>
        </p:spPr>
        <p:txBody>
          <a:bodyPr/>
          <a:lstStyle/>
          <a:p>
            <a:r>
              <a:rPr lang="en-US" sz="5400" dirty="0"/>
              <a:t>Technology and Frameworks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ASP.NET (Web Forms or MVC):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anchor="ctr"/>
          <a:lstStyle/>
          <a:p>
            <a:r>
              <a:rPr lang="en-IN" dirty="0"/>
              <a:t>SQL Server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anchor="ctr"/>
          <a:lstStyle/>
          <a:p>
            <a:r>
              <a:rPr lang="en-US" dirty="0"/>
              <a:t>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C# </a:t>
            </a:r>
            <a:r>
              <a:rPr lang="en-IN" sz="1800" dirty="0"/>
              <a:t>Programming</a:t>
            </a:r>
            <a:r>
              <a:rPr lang="en-IN" dirty="0"/>
              <a:t> Language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anchor="ctr"/>
          <a:lstStyle/>
          <a:p>
            <a:r>
              <a:rPr lang="en-IN" dirty="0"/>
              <a:t>HTML, CSS,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Client Side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Browser (User interacts with the application through the UI).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Server-side: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2000" dirty="0"/>
              <a:t>ASP.NET application (Processes user requests and communicates with the database).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78" y="1225485"/>
            <a:ext cx="3576529" cy="4194927"/>
          </a:xfrm>
        </p:spPr>
        <p:txBody>
          <a:bodyPr/>
          <a:lstStyle/>
          <a:p>
            <a:r>
              <a:rPr lang="en-US" dirty="0"/>
              <a:t>Key Features of the System</a:t>
            </a:r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User Registration and Login: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Secure login with role-based access (Admin, Customer).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Account Management: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Create new accounts. / Update account / Account balance check</a:t>
            </a:r>
            <a:endParaRPr lang="en-US" dirty="0"/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Transaction Management: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921158" cy="338328"/>
          </a:xfrm>
        </p:spPr>
        <p:txBody>
          <a:bodyPr/>
          <a:lstStyle/>
          <a:p>
            <a:r>
              <a:rPr lang="en-IN" dirty="0"/>
              <a:t>Fund transfer / Deposit and withdrawal functionalities. / transaction History</a:t>
            </a:r>
            <a:endParaRPr lang="en-US" dirty="0"/>
          </a:p>
        </p:txBody>
      </p:sp>
      <p:pic>
        <p:nvPicPr>
          <p:cNvPr id="88" name="Picture Placeholder 87" descr="strategy icon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Loan Management: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921158" cy="338328"/>
          </a:xfrm>
        </p:spPr>
        <p:txBody>
          <a:bodyPr/>
          <a:lstStyle/>
          <a:p>
            <a:r>
              <a:rPr lang="en-IN" dirty="0"/>
              <a:t>Apply for a loan.</a:t>
            </a:r>
            <a:endParaRPr lang="en-US" dirty="0"/>
          </a:p>
        </p:txBody>
      </p:sp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/>
      </p:pic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5C2698D-0574-A367-DB70-EAC9936AFECE}"/>
              </a:ext>
            </a:extLst>
          </p:cNvPr>
          <p:cNvSpPr txBox="1">
            <a:spLocks/>
          </p:cNvSpPr>
          <p:nvPr/>
        </p:nvSpPr>
        <p:spPr>
          <a:xfrm>
            <a:off x="5769864" y="5614416"/>
            <a:ext cx="3840480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Admin Panel:</a:t>
            </a:r>
            <a:endParaRPr lang="en-US" dirty="0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0D7B5A5-3D5C-005C-A204-F4018BB65878}"/>
              </a:ext>
            </a:extLst>
          </p:cNvPr>
          <p:cNvSpPr txBox="1">
            <a:spLocks/>
          </p:cNvSpPr>
          <p:nvPr/>
        </p:nvSpPr>
        <p:spPr>
          <a:xfrm>
            <a:off x="5769864" y="5937858"/>
            <a:ext cx="5921158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User management (view, update, delete users). / View all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Mobile Application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Developing a mobile version of the banking system.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SMS and Email Alerts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IN" sz="2400" dirty="0"/>
              <a:t>Notifications for transactions, low balance, loan status, etc.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Advanced Analytics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sz="2400" dirty="0"/>
              <a:t>Providing users with financial insights, trends, and recommendations.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277" r="18277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ASP.NET-based banking management system successfully automates common banking operations.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Provides security, scalability, and ease of use for both customers and bank admins.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Potential for future growth and additional features.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{F4A48116-55CF-4F80-9137-AB424023C9FC}tf11429527_win32</Template>
  <TotalTime>81</TotalTime>
  <Words>344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DM Sans Medium</vt:lpstr>
      <vt:lpstr>Karla</vt:lpstr>
      <vt:lpstr>Univers Condensed Light</vt:lpstr>
      <vt:lpstr>Wingdings</vt:lpstr>
      <vt:lpstr>Office Theme</vt:lpstr>
      <vt:lpstr>Banking Management </vt:lpstr>
      <vt:lpstr>Agenda</vt:lpstr>
      <vt:lpstr>Introduction </vt:lpstr>
      <vt:lpstr>PowerPoint Presentation</vt:lpstr>
      <vt:lpstr>Technology and Frameworks Used</vt:lpstr>
      <vt:lpstr>System Architecture </vt:lpstr>
      <vt:lpstr>Key Features of the System</vt:lpstr>
      <vt:lpstr>Future Enhancements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Ramoliya</dc:creator>
  <cp:lastModifiedBy>Parth Tank</cp:lastModifiedBy>
  <cp:revision>32</cp:revision>
  <dcterms:created xsi:type="dcterms:W3CDTF">2025-02-03T07:25:50Z</dcterms:created>
  <dcterms:modified xsi:type="dcterms:W3CDTF">2025-08-13T07:26:33Z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