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2" r:id="rId5"/>
  </p:sldMasterIdLst>
  <p:notesMasterIdLst>
    <p:notesMasterId r:id="rId13"/>
  </p:notesMasterIdLst>
  <p:handoutMasterIdLst>
    <p:handoutMasterId r:id="rId14"/>
  </p:handoutMasterIdLst>
  <p:sldIdLst>
    <p:sldId id="256" r:id="rId6"/>
    <p:sldId id="257" r:id="rId7"/>
    <p:sldId id="275" r:id="rId8"/>
    <p:sldId id="272" r:id="rId9"/>
    <p:sldId id="273" r:id="rId10"/>
    <p:sldId id="271" r:id="rId11"/>
    <p:sldId id="269" r:id="rId12"/>
  </p:sldIdLst>
  <p:sldSz cx="9144000" cy="5143500" type="screen16x9"/>
  <p:notesSz cx="7010400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1pPr>
    <a:lvl2pPr marL="389626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2pPr>
    <a:lvl3pPr marL="779252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3pPr>
    <a:lvl4pPr marL="1168878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4pPr>
    <a:lvl5pPr marL="1558503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5pPr>
    <a:lvl6pPr marL="1948129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6pPr>
    <a:lvl7pPr marL="2337755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7pPr>
    <a:lvl8pPr marL="2727381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8pPr>
    <a:lvl9pPr marL="3117007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32" userDrawn="1">
          <p15:clr>
            <a:srgbClr val="A4A3A4"/>
          </p15:clr>
        </p15:guide>
        <p15:guide id="4" orient="horz" pos="2748" userDrawn="1">
          <p15:clr>
            <a:srgbClr val="A4A3A4"/>
          </p15:clr>
        </p15:guide>
        <p15:guide id="5" orient="horz" pos="3888">
          <p15:clr>
            <a:srgbClr val="A4A3A4"/>
          </p15:clr>
        </p15:guide>
        <p15:guide id="11" pos="5760" userDrawn="1">
          <p15:clr>
            <a:srgbClr val="A4A3A4"/>
          </p15:clr>
        </p15:guide>
        <p15:guide id="15" pos="6144">
          <p15:clr>
            <a:srgbClr val="A4A3A4"/>
          </p15:clr>
        </p15:guide>
        <p15:guide id="16" orient="horz" pos="276" userDrawn="1">
          <p15:clr>
            <a:srgbClr val="A4A3A4"/>
          </p15:clr>
        </p15:guide>
        <p15:guide id="20" pos="2736" userDrawn="1">
          <p15:clr>
            <a:srgbClr val="A4A3A4"/>
          </p15:clr>
        </p15:guide>
        <p15:guide id="21" pos="5688" userDrawn="1">
          <p15:clr>
            <a:srgbClr val="A4A3A4"/>
          </p15:clr>
        </p15:guide>
        <p15:guide id="22" orient="horz" pos="1956" userDrawn="1">
          <p15:clr>
            <a:srgbClr val="A4A3A4"/>
          </p15:clr>
        </p15:guide>
        <p15:guide id="26" orient="horz" pos="3036" userDrawn="1">
          <p15:clr>
            <a:srgbClr val="A4A3A4"/>
          </p15:clr>
        </p15:guide>
        <p15:guide id="27" orient="horz" pos="1644" userDrawn="1">
          <p15:clr>
            <a:srgbClr val="A4A3A4"/>
          </p15:clr>
        </p15:guide>
        <p15:guide id="28" orient="horz" pos="1860" userDrawn="1">
          <p15:clr>
            <a:srgbClr val="A4A3A4"/>
          </p15:clr>
        </p15:guide>
        <p15:guide id="29" pos="2880" userDrawn="1">
          <p15:clr>
            <a:srgbClr val="A4A3A4"/>
          </p15:clr>
        </p15:guide>
        <p15:guide id="31" orient="horz" pos="804" userDrawn="1">
          <p15:clr>
            <a:srgbClr val="A4A3A4"/>
          </p15:clr>
        </p15:guide>
        <p15:guide id="32" pos="5448" userDrawn="1">
          <p15:clr>
            <a:srgbClr val="A4A3A4"/>
          </p15:clr>
        </p15:guide>
        <p15:guide id="33" pos="480" userDrawn="1">
          <p15:clr>
            <a:srgbClr val="A4A3A4"/>
          </p15:clr>
        </p15:guide>
        <p15:guide id="34" pos="336" userDrawn="1">
          <p15:clr>
            <a:srgbClr val="A4A3A4"/>
          </p15:clr>
        </p15:guide>
        <p15:guide id="35" orient="horz" pos="348" userDrawn="1">
          <p15:clr>
            <a:srgbClr val="A4A3A4"/>
          </p15:clr>
        </p15:guide>
        <p15:guide id="36" orient="horz" pos="2169">
          <p15:clr>
            <a:srgbClr val="A4A3A4"/>
          </p15:clr>
        </p15:guide>
        <p15:guide id="37" orient="horz" pos="3239">
          <p15:clr>
            <a:srgbClr val="A4A3A4"/>
          </p15:clr>
        </p15:guide>
        <p15:guide id="38" orient="horz" pos="606">
          <p15:clr>
            <a:srgbClr val="A4A3A4"/>
          </p15:clr>
        </p15:guide>
        <p15:guide id="39" orient="horz" pos="2772">
          <p15:clr>
            <a:srgbClr val="A4A3A4"/>
          </p15:clr>
        </p15:guide>
        <p15:guide id="40" pos="5759">
          <p15:clr>
            <a:srgbClr val="A4A3A4"/>
          </p15:clr>
        </p15:guide>
        <p15:guide id="41" pos="5700">
          <p15:clr>
            <a:srgbClr val="A4A3A4"/>
          </p15:clr>
        </p15:guide>
        <p15:guide id="42" pos="2944">
          <p15:clr>
            <a:srgbClr val="A4A3A4"/>
          </p15:clr>
        </p15:guide>
        <p15:guide id="43" pos="4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2F2F2"/>
    <a:srgbClr val="FFCC00"/>
    <a:srgbClr val="00CCFF"/>
    <a:srgbClr val="00008C"/>
    <a:srgbClr val="001EFF"/>
    <a:srgbClr val="F46E00"/>
    <a:srgbClr val="9AF7FF"/>
    <a:srgbClr val="D9D9D9"/>
    <a:srgbClr val="2C2D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2838" autoAdjust="0"/>
  </p:normalViewPr>
  <p:slideViewPr>
    <p:cSldViewPr snapToGrid="0">
      <p:cViewPr>
        <p:scale>
          <a:sx n="137" d="100"/>
          <a:sy n="137" d="100"/>
        </p:scale>
        <p:origin x="296" y="736"/>
      </p:cViewPr>
      <p:guideLst>
        <p:guide orient="horz" pos="2532"/>
        <p:guide orient="horz" pos="2748"/>
        <p:guide orient="horz" pos="3888"/>
        <p:guide pos="5760"/>
        <p:guide pos="6144"/>
        <p:guide orient="horz" pos="276"/>
        <p:guide pos="2736"/>
        <p:guide pos="5688"/>
        <p:guide orient="horz" pos="1956"/>
        <p:guide orient="horz" pos="3036"/>
        <p:guide orient="horz" pos="1644"/>
        <p:guide orient="horz" pos="1860"/>
        <p:guide pos="2880"/>
        <p:guide orient="horz" pos="804"/>
        <p:guide pos="5448"/>
        <p:guide pos="480"/>
        <p:guide pos="336"/>
        <p:guide orient="horz" pos="348"/>
        <p:guide orient="horz" pos="2169"/>
        <p:guide orient="horz" pos="3239"/>
        <p:guide orient="horz" pos="606"/>
        <p:guide orient="horz" pos="2772"/>
        <p:guide pos="5759"/>
        <p:guide pos="5700"/>
        <p:guide pos="2944"/>
        <p:guide pos="4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66" y="-120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etal Shinde" userId="S::sheetal.shinde@lntinfotech.com::76f10795-1de8-4667-8e9b-a3c8a5da92ba" providerId="AD" clId="Web-{6F663362-24CF-41B9-13E2-4B96C42A9D49}"/>
    <pc:docChg chg="modSld">
      <pc:chgData name="Sheetal Shinde" userId="S::sheetal.shinde@lntinfotech.com::76f10795-1de8-4667-8e9b-a3c8a5da92ba" providerId="AD" clId="Web-{6F663362-24CF-41B9-13E2-4B96C42A9D49}" dt="2020-05-26T06:41:22.308" v="0" actId="1076"/>
      <pc:docMkLst>
        <pc:docMk/>
      </pc:docMkLst>
      <pc:sldChg chg="modSp">
        <pc:chgData name="Sheetal Shinde" userId="S::sheetal.shinde@lntinfotech.com::76f10795-1de8-4667-8e9b-a3c8a5da92ba" providerId="AD" clId="Web-{6F663362-24CF-41B9-13E2-4B96C42A9D49}" dt="2020-05-26T06:41:22.308" v="0" actId="1076"/>
        <pc:sldMkLst>
          <pc:docMk/>
          <pc:sldMk cId="8195889" sldId="257"/>
        </pc:sldMkLst>
        <pc:graphicFrameChg chg="mod">
          <ac:chgData name="Sheetal Shinde" userId="S::sheetal.shinde@lntinfotech.com::76f10795-1de8-4667-8e9b-a3c8a5da92ba" providerId="AD" clId="Web-{6F663362-24CF-41B9-13E2-4B96C42A9D49}" dt="2020-05-26T06:41:22.308" v="0" actId="1076"/>
          <ac:graphicFrameMkLst>
            <pc:docMk/>
            <pc:sldMk cId="8195889" sldId="257"/>
            <ac:graphicFrameMk id="6" creationId="{99BEB02A-4CA6-461A-BFEF-986F34FC7424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7DC98D-0FCA-4123-977A-D2DA296BB784}" type="doc">
      <dgm:prSet loTypeId="urn:microsoft.com/office/officeart/2011/layout/CircleProcess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B4D21513-706F-47C1-BA35-12DDDF9EDDA3}">
      <dgm:prSet phldrT="[Text]"/>
      <dgm:spPr/>
      <dgm:t>
        <a:bodyPr/>
        <a:lstStyle/>
        <a:p>
          <a:pPr>
            <a:buNone/>
          </a:pPr>
          <a:r>
            <a:rPr lang="en-US" b="1" u="none" dirty="0"/>
            <a:t>Analysis</a:t>
          </a:r>
          <a:endParaRPr lang="en-IN" b="1" u="none" dirty="0"/>
        </a:p>
      </dgm:t>
    </dgm:pt>
    <dgm:pt modelId="{40A66AAB-742B-40BE-A5DE-56487514499F}" type="parTrans" cxnId="{6647FCC2-D495-4FA2-A97C-7DB749ABA230}">
      <dgm:prSet/>
      <dgm:spPr/>
      <dgm:t>
        <a:bodyPr/>
        <a:lstStyle/>
        <a:p>
          <a:endParaRPr lang="en-IN"/>
        </a:p>
      </dgm:t>
    </dgm:pt>
    <dgm:pt modelId="{26C74D1D-A8F9-4792-85A5-8EC2EEAA548C}" type="sibTrans" cxnId="{6647FCC2-D495-4FA2-A97C-7DB749ABA230}">
      <dgm:prSet/>
      <dgm:spPr/>
      <dgm:t>
        <a:bodyPr/>
        <a:lstStyle/>
        <a:p>
          <a:endParaRPr lang="en-IN"/>
        </a:p>
      </dgm:t>
    </dgm:pt>
    <dgm:pt modelId="{D1414158-418B-43DD-A658-4C1B0CF937F8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800" dirty="0"/>
            <a:t>Need for Migration</a:t>
          </a:r>
          <a:endParaRPr lang="en-IN" sz="800" dirty="0"/>
        </a:p>
      </dgm:t>
    </dgm:pt>
    <dgm:pt modelId="{86D7F59F-339F-4E4D-B102-C2E984905C1B}" type="parTrans" cxnId="{3C8BA667-1756-4FF5-B2E4-9EB6F3B5E075}">
      <dgm:prSet/>
      <dgm:spPr/>
      <dgm:t>
        <a:bodyPr/>
        <a:lstStyle/>
        <a:p>
          <a:endParaRPr lang="en-IN"/>
        </a:p>
      </dgm:t>
    </dgm:pt>
    <dgm:pt modelId="{0D1BEC6A-5A94-4455-AF25-407EDDB395B1}" type="sibTrans" cxnId="{3C8BA667-1756-4FF5-B2E4-9EB6F3B5E075}">
      <dgm:prSet/>
      <dgm:spPr/>
      <dgm:t>
        <a:bodyPr/>
        <a:lstStyle/>
        <a:p>
          <a:endParaRPr lang="en-IN"/>
        </a:p>
      </dgm:t>
    </dgm:pt>
    <dgm:pt modelId="{C4B25F3A-4503-4572-ACDD-88578C9B952C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800" dirty="0"/>
            <a:t>Current Infrastructure</a:t>
          </a:r>
          <a:endParaRPr lang="en-IN" sz="800" dirty="0"/>
        </a:p>
      </dgm:t>
    </dgm:pt>
    <dgm:pt modelId="{AD201A29-9EFF-4910-81DE-CB8C1A12846F}" type="parTrans" cxnId="{03DE920F-45C5-4200-BA4A-09449E5AC2AE}">
      <dgm:prSet/>
      <dgm:spPr/>
      <dgm:t>
        <a:bodyPr/>
        <a:lstStyle/>
        <a:p>
          <a:endParaRPr lang="en-IN"/>
        </a:p>
      </dgm:t>
    </dgm:pt>
    <dgm:pt modelId="{3DDBB519-66C6-4D5B-AFAF-D35544F204EA}" type="sibTrans" cxnId="{03DE920F-45C5-4200-BA4A-09449E5AC2AE}">
      <dgm:prSet/>
      <dgm:spPr/>
      <dgm:t>
        <a:bodyPr/>
        <a:lstStyle/>
        <a:p>
          <a:endParaRPr lang="en-IN"/>
        </a:p>
      </dgm:t>
    </dgm:pt>
    <dgm:pt modelId="{0E489C7F-ABDD-4CED-92E1-989F83ED7D5A}">
      <dgm:prSet phldrT="[Text]"/>
      <dgm:spPr/>
      <dgm:t>
        <a:bodyPr/>
        <a:lstStyle/>
        <a:p>
          <a:r>
            <a:rPr lang="en-US" b="1" u="none" dirty="0"/>
            <a:t>Design</a:t>
          </a:r>
          <a:endParaRPr lang="en-IN" b="1" u="none" dirty="0"/>
        </a:p>
      </dgm:t>
    </dgm:pt>
    <dgm:pt modelId="{09C7B920-BA54-4310-B715-4EE24C63EC02}" type="parTrans" cxnId="{43ADB31F-9F44-4FD7-8B1A-5486D7DBB257}">
      <dgm:prSet/>
      <dgm:spPr/>
      <dgm:t>
        <a:bodyPr/>
        <a:lstStyle/>
        <a:p>
          <a:endParaRPr lang="en-IN"/>
        </a:p>
      </dgm:t>
    </dgm:pt>
    <dgm:pt modelId="{8A777C1D-93A2-423F-ABE6-EE04F28F5961}" type="sibTrans" cxnId="{43ADB31F-9F44-4FD7-8B1A-5486D7DBB257}">
      <dgm:prSet/>
      <dgm:spPr/>
      <dgm:t>
        <a:bodyPr/>
        <a:lstStyle/>
        <a:p>
          <a:endParaRPr lang="en-IN"/>
        </a:p>
      </dgm:t>
    </dgm:pt>
    <dgm:pt modelId="{2BE64953-35C4-4394-945C-EF274AD3C1A4}">
      <dgm:prSet phldrT="[Text]" custT="1"/>
      <dgm:spPr/>
      <dgm:t>
        <a:bodyPr/>
        <a:lstStyle/>
        <a:p>
          <a:r>
            <a:rPr lang="en-US" sz="800" dirty="0"/>
            <a:t>UX designs and graphics</a:t>
          </a:r>
          <a:endParaRPr lang="en-IN" sz="800" dirty="0"/>
        </a:p>
      </dgm:t>
    </dgm:pt>
    <dgm:pt modelId="{6035816C-C505-47BF-9BC4-2D3E96C320DE}" type="parTrans" cxnId="{D66C8A4D-22B8-4580-91A5-07D2A84BAB1F}">
      <dgm:prSet/>
      <dgm:spPr/>
      <dgm:t>
        <a:bodyPr/>
        <a:lstStyle/>
        <a:p>
          <a:endParaRPr lang="en-IN"/>
        </a:p>
      </dgm:t>
    </dgm:pt>
    <dgm:pt modelId="{B916ACA4-518A-496A-ADCE-EDC92F938E9B}" type="sibTrans" cxnId="{D66C8A4D-22B8-4580-91A5-07D2A84BAB1F}">
      <dgm:prSet/>
      <dgm:spPr/>
      <dgm:t>
        <a:bodyPr/>
        <a:lstStyle/>
        <a:p>
          <a:endParaRPr lang="en-IN"/>
        </a:p>
      </dgm:t>
    </dgm:pt>
    <dgm:pt modelId="{A35E678C-4A10-42F3-AE2E-E51AF76CCFF6}">
      <dgm:prSet phldrT="[Text]"/>
      <dgm:spPr/>
      <dgm:t>
        <a:bodyPr/>
        <a:lstStyle/>
        <a:p>
          <a:pPr>
            <a:buNone/>
          </a:pPr>
          <a:r>
            <a:rPr lang="en-US" b="1" u="none" dirty="0"/>
            <a:t>Technology Integration</a:t>
          </a:r>
          <a:endParaRPr lang="en-IN" b="1" u="none" dirty="0"/>
        </a:p>
      </dgm:t>
    </dgm:pt>
    <dgm:pt modelId="{0779B1DD-60FD-414C-B489-508609ECECF5}" type="parTrans" cxnId="{DE0002C4-12D8-4F25-B5FA-D63C5B4DB276}">
      <dgm:prSet/>
      <dgm:spPr/>
      <dgm:t>
        <a:bodyPr/>
        <a:lstStyle/>
        <a:p>
          <a:endParaRPr lang="en-IN"/>
        </a:p>
      </dgm:t>
    </dgm:pt>
    <dgm:pt modelId="{FEEBFADF-8AF9-4370-A427-3DB2705468EF}" type="sibTrans" cxnId="{DE0002C4-12D8-4F25-B5FA-D63C5B4DB276}">
      <dgm:prSet/>
      <dgm:spPr/>
      <dgm:t>
        <a:bodyPr/>
        <a:lstStyle/>
        <a:p>
          <a:endParaRPr lang="en-IN"/>
        </a:p>
      </dgm:t>
    </dgm:pt>
    <dgm:pt modelId="{6AC4F18E-AEC8-49DD-AE80-4E76AD864A93}">
      <dgm:prSet phldrT="[Text]" custT="1"/>
      <dgm:spPr/>
      <dgm:t>
        <a:bodyPr/>
        <a:lstStyle/>
        <a:p>
          <a:r>
            <a:rPr lang="en-US" sz="800" dirty="0"/>
            <a:t>Production Deployment</a:t>
          </a:r>
          <a:endParaRPr lang="en-IN" sz="800" dirty="0"/>
        </a:p>
      </dgm:t>
    </dgm:pt>
    <dgm:pt modelId="{4FBBE4C5-8463-4C2C-8F99-FA1C65B824C3}" type="parTrans" cxnId="{8A15978D-2053-4121-A3CD-F1CA064BD332}">
      <dgm:prSet/>
      <dgm:spPr/>
      <dgm:t>
        <a:bodyPr/>
        <a:lstStyle/>
        <a:p>
          <a:endParaRPr lang="en-IN"/>
        </a:p>
      </dgm:t>
    </dgm:pt>
    <dgm:pt modelId="{0302FED6-C5DB-4E79-BBC0-F5AF4D989C92}" type="sibTrans" cxnId="{8A15978D-2053-4121-A3CD-F1CA064BD332}">
      <dgm:prSet/>
      <dgm:spPr/>
      <dgm:t>
        <a:bodyPr/>
        <a:lstStyle/>
        <a:p>
          <a:endParaRPr lang="en-IN"/>
        </a:p>
      </dgm:t>
    </dgm:pt>
    <dgm:pt modelId="{A2BD5186-4265-4F07-8DEF-AA26DBA8FAAD}">
      <dgm:prSet phldrT="[Text]"/>
      <dgm:spPr/>
      <dgm:t>
        <a:bodyPr/>
        <a:lstStyle/>
        <a:p>
          <a:r>
            <a:rPr lang="en-US" b="1" u="none" dirty="0"/>
            <a:t>Roll Out</a:t>
          </a:r>
          <a:endParaRPr lang="en-IN" b="1" u="none" dirty="0"/>
        </a:p>
      </dgm:t>
    </dgm:pt>
    <dgm:pt modelId="{976177BB-C509-4E30-867E-1C59597ADECD}" type="parTrans" cxnId="{9911535E-CBA7-42F1-B686-C5B7B9EED4EB}">
      <dgm:prSet/>
      <dgm:spPr/>
      <dgm:t>
        <a:bodyPr/>
        <a:lstStyle/>
        <a:p>
          <a:endParaRPr lang="en-IN"/>
        </a:p>
      </dgm:t>
    </dgm:pt>
    <dgm:pt modelId="{75CCAD4C-3BDB-474B-B357-14C06904266C}" type="sibTrans" cxnId="{9911535E-CBA7-42F1-B686-C5B7B9EED4EB}">
      <dgm:prSet/>
      <dgm:spPr/>
      <dgm:t>
        <a:bodyPr/>
        <a:lstStyle/>
        <a:p>
          <a:endParaRPr lang="en-IN"/>
        </a:p>
      </dgm:t>
    </dgm:pt>
    <dgm:pt modelId="{E6201C93-45C6-4A3B-84C5-4042B411477A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800" dirty="0"/>
            <a:t>Front End Development</a:t>
          </a:r>
          <a:endParaRPr lang="en-IN" sz="800" dirty="0"/>
        </a:p>
      </dgm:t>
    </dgm:pt>
    <dgm:pt modelId="{8AFF8B06-7C04-4F31-9DB9-AFB80585E66E}" type="parTrans" cxnId="{213C0B34-3BEC-4E19-B8B3-A2A6E95B0FF3}">
      <dgm:prSet/>
      <dgm:spPr/>
      <dgm:t>
        <a:bodyPr/>
        <a:lstStyle/>
        <a:p>
          <a:endParaRPr lang="en-IN"/>
        </a:p>
      </dgm:t>
    </dgm:pt>
    <dgm:pt modelId="{69483D22-A2A8-45E7-87C1-F3FCFE1293BD}" type="sibTrans" cxnId="{213C0B34-3BEC-4E19-B8B3-A2A6E95B0FF3}">
      <dgm:prSet/>
      <dgm:spPr/>
      <dgm:t>
        <a:bodyPr/>
        <a:lstStyle/>
        <a:p>
          <a:endParaRPr lang="en-IN"/>
        </a:p>
      </dgm:t>
    </dgm:pt>
    <dgm:pt modelId="{7BDD510A-B33C-4AF7-A18B-4824ED4AB2A3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800" dirty="0"/>
            <a:t>Requirement Document</a:t>
          </a:r>
          <a:endParaRPr lang="en-IN" sz="800" dirty="0"/>
        </a:p>
      </dgm:t>
    </dgm:pt>
    <dgm:pt modelId="{FD15F318-77BF-4695-9766-0504A2C4A05B}" type="parTrans" cxnId="{FB87EC0B-B96B-40EA-8902-9A57B38C6EEA}">
      <dgm:prSet/>
      <dgm:spPr/>
      <dgm:t>
        <a:bodyPr/>
        <a:lstStyle/>
        <a:p>
          <a:endParaRPr lang="en-IN"/>
        </a:p>
      </dgm:t>
    </dgm:pt>
    <dgm:pt modelId="{4629E0C7-98DE-4F02-97D0-3978E49218BD}" type="sibTrans" cxnId="{FB87EC0B-B96B-40EA-8902-9A57B38C6EEA}">
      <dgm:prSet/>
      <dgm:spPr/>
      <dgm:t>
        <a:bodyPr/>
        <a:lstStyle/>
        <a:p>
          <a:endParaRPr lang="en-IN"/>
        </a:p>
      </dgm:t>
    </dgm:pt>
    <dgm:pt modelId="{6B7D317C-3CBE-439E-9223-5387AAA2853C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800" dirty="0"/>
            <a:t>Wireframe designs</a:t>
          </a:r>
          <a:endParaRPr lang="en-IN" sz="800" dirty="0"/>
        </a:p>
      </dgm:t>
    </dgm:pt>
    <dgm:pt modelId="{00E356F4-73D8-4CB3-BEEE-F57C47CE4E0C}" type="parTrans" cxnId="{60077058-0381-44F2-8BDD-357C96437841}">
      <dgm:prSet/>
      <dgm:spPr/>
      <dgm:t>
        <a:bodyPr/>
        <a:lstStyle/>
        <a:p>
          <a:endParaRPr lang="en-IN"/>
        </a:p>
      </dgm:t>
    </dgm:pt>
    <dgm:pt modelId="{39F95C62-D965-4F6B-BEB7-5A064FD75101}" type="sibTrans" cxnId="{60077058-0381-44F2-8BDD-357C96437841}">
      <dgm:prSet/>
      <dgm:spPr/>
      <dgm:t>
        <a:bodyPr/>
        <a:lstStyle/>
        <a:p>
          <a:endParaRPr lang="en-IN"/>
        </a:p>
      </dgm:t>
    </dgm:pt>
    <dgm:pt modelId="{38A0E76E-2937-478E-A3A9-E832971ECCF1}">
      <dgm:prSet phldrT="[Text]" custT="1"/>
      <dgm:spPr/>
      <dgm:t>
        <a:bodyPr/>
        <a:lstStyle/>
        <a:p>
          <a:r>
            <a:rPr lang="en-US" sz="800" dirty="0"/>
            <a:t>Design document with new System Architecture and integration points.</a:t>
          </a:r>
          <a:endParaRPr lang="en-IN" sz="800" dirty="0"/>
        </a:p>
      </dgm:t>
    </dgm:pt>
    <dgm:pt modelId="{AD3831BA-B4B3-4DD9-BCD1-2EE8FAB0CB77}" type="parTrans" cxnId="{714B27C5-D010-4281-B971-C1C1A41853A4}">
      <dgm:prSet/>
      <dgm:spPr/>
      <dgm:t>
        <a:bodyPr/>
        <a:lstStyle/>
        <a:p>
          <a:endParaRPr lang="en-IN"/>
        </a:p>
      </dgm:t>
    </dgm:pt>
    <dgm:pt modelId="{45BE16E3-1A8B-4B98-8756-771F4B06A607}" type="sibTrans" cxnId="{714B27C5-D010-4281-B971-C1C1A41853A4}">
      <dgm:prSet/>
      <dgm:spPr/>
      <dgm:t>
        <a:bodyPr/>
        <a:lstStyle/>
        <a:p>
          <a:endParaRPr lang="en-IN"/>
        </a:p>
      </dgm:t>
    </dgm:pt>
    <dgm:pt modelId="{4EBA7AA9-C9D4-44FD-8EAC-D91BD89A4605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800" dirty="0"/>
            <a:t>Backend/Webservice Development</a:t>
          </a:r>
          <a:endParaRPr lang="en-IN" sz="800" dirty="0"/>
        </a:p>
      </dgm:t>
    </dgm:pt>
    <dgm:pt modelId="{04F8618B-FC73-4BF3-9419-E05BA757FF83}" type="parTrans" cxnId="{7151B080-FD03-4BCA-B00F-9C94475C25CD}">
      <dgm:prSet/>
      <dgm:spPr/>
      <dgm:t>
        <a:bodyPr/>
        <a:lstStyle/>
        <a:p>
          <a:endParaRPr lang="en-IN"/>
        </a:p>
      </dgm:t>
    </dgm:pt>
    <dgm:pt modelId="{A9ED98D5-F5BD-419F-AD36-93AF081DBFA3}" type="sibTrans" cxnId="{7151B080-FD03-4BCA-B00F-9C94475C25CD}">
      <dgm:prSet/>
      <dgm:spPr/>
      <dgm:t>
        <a:bodyPr/>
        <a:lstStyle/>
        <a:p>
          <a:endParaRPr lang="en-IN"/>
        </a:p>
      </dgm:t>
    </dgm:pt>
    <dgm:pt modelId="{87F0072A-6CA7-4B94-A3DB-55F721DD8C2C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800" dirty="0"/>
            <a:t>Integration</a:t>
          </a:r>
          <a:endParaRPr lang="en-IN" sz="800" dirty="0"/>
        </a:p>
      </dgm:t>
    </dgm:pt>
    <dgm:pt modelId="{82DAFDFE-E061-432D-8030-CFAA4C888E6D}" type="parTrans" cxnId="{68A2BFEE-A80E-4109-A982-827D3D883D60}">
      <dgm:prSet/>
      <dgm:spPr/>
      <dgm:t>
        <a:bodyPr/>
        <a:lstStyle/>
        <a:p>
          <a:endParaRPr lang="en-IN"/>
        </a:p>
      </dgm:t>
    </dgm:pt>
    <dgm:pt modelId="{E77BC61D-BCF8-48A3-A405-C093FA6A62A1}" type="sibTrans" cxnId="{68A2BFEE-A80E-4109-A982-827D3D883D60}">
      <dgm:prSet/>
      <dgm:spPr/>
      <dgm:t>
        <a:bodyPr/>
        <a:lstStyle/>
        <a:p>
          <a:endParaRPr lang="en-IN"/>
        </a:p>
      </dgm:t>
    </dgm:pt>
    <dgm:pt modelId="{A7ED1C91-4BD8-42C4-8394-B8D1F67F6075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800" dirty="0"/>
            <a:t>Testing</a:t>
          </a:r>
          <a:endParaRPr lang="en-IN" sz="800" dirty="0"/>
        </a:p>
      </dgm:t>
    </dgm:pt>
    <dgm:pt modelId="{7475519F-CCFE-4FE4-9AA8-999B9F847A1D}" type="parTrans" cxnId="{3898D9C9-0220-4917-81FA-EA3D0B802677}">
      <dgm:prSet/>
      <dgm:spPr/>
      <dgm:t>
        <a:bodyPr/>
        <a:lstStyle/>
        <a:p>
          <a:endParaRPr lang="en-IN"/>
        </a:p>
      </dgm:t>
    </dgm:pt>
    <dgm:pt modelId="{1E113910-A843-4E8A-92AD-8D4B7A12CCEE}" type="sibTrans" cxnId="{3898D9C9-0220-4917-81FA-EA3D0B802677}">
      <dgm:prSet/>
      <dgm:spPr/>
      <dgm:t>
        <a:bodyPr/>
        <a:lstStyle/>
        <a:p>
          <a:endParaRPr lang="en-IN"/>
        </a:p>
      </dgm:t>
    </dgm:pt>
    <dgm:pt modelId="{15956AE5-E5E5-46BA-BB51-88E8A203FD6A}">
      <dgm:prSet phldrT="[Text]" custT="1"/>
      <dgm:spPr/>
      <dgm:t>
        <a:bodyPr/>
        <a:lstStyle/>
        <a:p>
          <a:r>
            <a:rPr lang="en-US" sz="800" dirty="0"/>
            <a:t>Business performing User Acceptance Testing</a:t>
          </a:r>
          <a:endParaRPr lang="en-IN" sz="800" dirty="0"/>
        </a:p>
      </dgm:t>
    </dgm:pt>
    <dgm:pt modelId="{080C7580-A78E-4F0E-A355-3DAB28DCADEE}" type="parTrans" cxnId="{DB22CB7F-03A2-4030-888F-AAFEAA7D34C3}">
      <dgm:prSet/>
      <dgm:spPr/>
      <dgm:t>
        <a:bodyPr/>
        <a:lstStyle/>
        <a:p>
          <a:endParaRPr lang="en-IN"/>
        </a:p>
      </dgm:t>
    </dgm:pt>
    <dgm:pt modelId="{78DBB107-1F61-4105-9538-D7358DD17AF5}" type="sibTrans" cxnId="{DB22CB7F-03A2-4030-888F-AAFEAA7D34C3}">
      <dgm:prSet/>
      <dgm:spPr/>
      <dgm:t>
        <a:bodyPr/>
        <a:lstStyle/>
        <a:p>
          <a:endParaRPr lang="en-IN"/>
        </a:p>
      </dgm:t>
    </dgm:pt>
    <dgm:pt modelId="{7160EC46-B4D2-48BD-BEF7-529B4C06C955}">
      <dgm:prSet phldrT="[Text]" custT="1"/>
      <dgm:spPr/>
      <dgm:t>
        <a:bodyPr/>
        <a:lstStyle/>
        <a:p>
          <a:r>
            <a:rPr lang="en-US" sz="800" dirty="0"/>
            <a:t>Post-Production Support</a:t>
          </a:r>
          <a:endParaRPr lang="en-IN" sz="800" dirty="0"/>
        </a:p>
      </dgm:t>
    </dgm:pt>
    <dgm:pt modelId="{17A797AB-1B3E-4868-81DF-C8427F254205}" type="parTrans" cxnId="{D748B81B-39B8-40E8-8D57-7CF94D4302A9}">
      <dgm:prSet/>
      <dgm:spPr/>
      <dgm:t>
        <a:bodyPr/>
        <a:lstStyle/>
        <a:p>
          <a:endParaRPr lang="en-IN"/>
        </a:p>
      </dgm:t>
    </dgm:pt>
    <dgm:pt modelId="{0A2F8F78-C9A0-4F6F-8404-AD39D2D9DD5F}" type="sibTrans" cxnId="{D748B81B-39B8-40E8-8D57-7CF94D4302A9}">
      <dgm:prSet/>
      <dgm:spPr/>
      <dgm:t>
        <a:bodyPr/>
        <a:lstStyle/>
        <a:p>
          <a:endParaRPr lang="en-IN"/>
        </a:p>
      </dgm:t>
    </dgm:pt>
    <dgm:pt modelId="{9C3FF687-726E-40F9-BE04-483207CD5892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800" dirty="0"/>
            <a:t>Identify Re-usability</a:t>
          </a:r>
          <a:endParaRPr lang="en-IN" sz="800" dirty="0"/>
        </a:p>
      </dgm:t>
    </dgm:pt>
    <dgm:pt modelId="{E4824093-C82A-4013-B610-9E5C6EE00241}" type="parTrans" cxnId="{65B98DC4-5AE4-492D-8CE4-BCB09688D28E}">
      <dgm:prSet/>
      <dgm:spPr/>
      <dgm:t>
        <a:bodyPr/>
        <a:lstStyle/>
        <a:p>
          <a:endParaRPr lang="en-IN"/>
        </a:p>
      </dgm:t>
    </dgm:pt>
    <dgm:pt modelId="{4552A44E-9FCF-4922-A31B-9D1496F94A5D}" type="sibTrans" cxnId="{65B98DC4-5AE4-492D-8CE4-BCB09688D28E}">
      <dgm:prSet/>
      <dgm:spPr/>
      <dgm:t>
        <a:bodyPr/>
        <a:lstStyle/>
        <a:p>
          <a:endParaRPr lang="en-IN"/>
        </a:p>
      </dgm:t>
    </dgm:pt>
    <dgm:pt modelId="{48FC1D68-5CAF-4116-A36E-42906FEF6697}">
      <dgm:prSet phldrT="[Text]"/>
      <dgm:spPr/>
      <dgm:t>
        <a:bodyPr/>
        <a:lstStyle/>
        <a:p>
          <a:r>
            <a:rPr lang="en-US" b="1" u="none" dirty="0"/>
            <a:t>Training</a:t>
          </a:r>
          <a:endParaRPr lang="en-IN" b="1" u="none" dirty="0"/>
        </a:p>
      </dgm:t>
    </dgm:pt>
    <dgm:pt modelId="{7D7E839B-EC49-40BA-9CEB-796C47ACE29F}" type="parTrans" cxnId="{9D31F483-F510-4472-B621-19FADFCAD6E6}">
      <dgm:prSet/>
      <dgm:spPr/>
      <dgm:t>
        <a:bodyPr/>
        <a:lstStyle/>
        <a:p>
          <a:endParaRPr lang="en-IN"/>
        </a:p>
      </dgm:t>
    </dgm:pt>
    <dgm:pt modelId="{44FDC94F-6797-4720-BEFA-01F485C26860}" type="sibTrans" cxnId="{9D31F483-F510-4472-B621-19FADFCAD6E6}">
      <dgm:prSet/>
      <dgm:spPr/>
      <dgm:t>
        <a:bodyPr/>
        <a:lstStyle/>
        <a:p>
          <a:endParaRPr lang="en-IN"/>
        </a:p>
      </dgm:t>
    </dgm:pt>
    <dgm:pt modelId="{9B6B03DC-ED07-4B06-A394-A5A9E5A71F97}">
      <dgm:prSet phldrT="[Text]" custT="1"/>
      <dgm:spPr/>
      <dgm:t>
        <a:bodyPr/>
        <a:lstStyle/>
        <a:p>
          <a:r>
            <a:rPr lang="en-US" sz="800" dirty="0"/>
            <a:t>Train the business users for the new UI</a:t>
          </a:r>
          <a:endParaRPr lang="en-IN" sz="800" dirty="0"/>
        </a:p>
      </dgm:t>
    </dgm:pt>
    <dgm:pt modelId="{98719713-CF8F-4CC1-8FD4-856911CD49F0}" type="parTrans" cxnId="{22D0D83D-2241-4989-9A22-913E4CFD1CA7}">
      <dgm:prSet/>
      <dgm:spPr/>
      <dgm:t>
        <a:bodyPr/>
        <a:lstStyle/>
        <a:p>
          <a:endParaRPr lang="en-IN"/>
        </a:p>
      </dgm:t>
    </dgm:pt>
    <dgm:pt modelId="{90776537-494D-41C4-870A-9846E5B7B073}" type="sibTrans" cxnId="{22D0D83D-2241-4989-9A22-913E4CFD1CA7}">
      <dgm:prSet/>
      <dgm:spPr/>
      <dgm:t>
        <a:bodyPr/>
        <a:lstStyle/>
        <a:p>
          <a:endParaRPr lang="en-IN"/>
        </a:p>
      </dgm:t>
    </dgm:pt>
    <dgm:pt modelId="{B14EE6EA-A509-496F-96AF-6D6102D19035}">
      <dgm:prSet phldrT="[Text]" custT="1"/>
      <dgm:spPr/>
      <dgm:t>
        <a:bodyPr/>
        <a:lstStyle/>
        <a:p>
          <a:r>
            <a:rPr lang="en-US" sz="800" dirty="0"/>
            <a:t>Define technology stack.</a:t>
          </a:r>
          <a:endParaRPr lang="en-IN" sz="800" dirty="0"/>
        </a:p>
      </dgm:t>
    </dgm:pt>
    <dgm:pt modelId="{EA05234B-0F6C-44DB-8A13-8386F0C2D194}" type="parTrans" cxnId="{FA0DCD0F-D0F6-4C98-BE0E-3A87BE9AD966}">
      <dgm:prSet/>
      <dgm:spPr/>
      <dgm:t>
        <a:bodyPr/>
        <a:lstStyle/>
        <a:p>
          <a:endParaRPr lang="en-IN"/>
        </a:p>
      </dgm:t>
    </dgm:pt>
    <dgm:pt modelId="{DCD6515A-2D59-4F58-AE86-4DDB3647CE65}" type="sibTrans" cxnId="{FA0DCD0F-D0F6-4C98-BE0E-3A87BE9AD966}">
      <dgm:prSet/>
      <dgm:spPr/>
      <dgm:t>
        <a:bodyPr/>
        <a:lstStyle/>
        <a:p>
          <a:endParaRPr lang="en-IN"/>
        </a:p>
      </dgm:t>
    </dgm:pt>
    <dgm:pt modelId="{DEFD14F8-6368-4C70-8D17-191D088BBB77}">
      <dgm:prSet phldrT="[Text]" custT="1"/>
      <dgm:spPr/>
      <dgm:t>
        <a:bodyPr/>
        <a:lstStyle/>
        <a:p>
          <a:r>
            <a:rPr lang="en-US" sz="800" dirty="0"/>
            <a:t>Define tools to be used</a:t>
          </a:r>
          <a:endParaRPr lang="en-IN" sz="800" dirty="0"/>
        </a:p>
      </dgm:t>
    </dgm:pt>
    <dgm:pt modelId="{7BE53D0A-1FCE-45AA-B419-0A25596CA73E}" type="parTrans" cxnId="{A0DE83E3-0EF9-41C2-A444-74F182973E5A}">
      <dgm:prSet/>
      <dgm:spPr/>
      <dgm:t>
        <a:bodyPr/>
        <a:lstStyle/>
        <a:p>
          <a:endParaRPr lang="en-IN"/>
        </a:p>
      </dgm:t>
    </dgm:pt>
    <dgm:pt modelId="{E15D77F5-E667-4DEB-BB53-2F9C8C0F7DEF}" type="sibTrans" cxnId="{A0DE83E3-0EF9-41C2-A444-74F182973E5A}">
      <dgm:prSet/>
      <dgm:spPr/>
      <dgm:t>
        <a:bodyPr/>
        <a:lstStyle/>
        <a:p>
          <a:endParaRPr lang="en-IN"/>
        </a:p>
      </dgm:t>
    </dgm:pt>
    <dgm:pt modelId="{1FCA0713-B1E9-401B-91D8-C2023D2D21A4}">
      <dgm:prSet phldrT="[Text]"/>
      <dgm:spPr/>
      <dgm:t>
        <a:bodyPr/>
        <a:lstStyle/>
        <a:p>
          <a:endParaRPr lang="en-IN" sz="700" dirty="0"/>
        </a:p>
      </dgm:t>
    </dgm:pt>
    <dgm:pt modelId="{8FEF57F3-9555-40AF-86A1-C9E0960EE6CA}" type="parTrans" cxnId="{E3412404-C228-4476-973E-37164CE8781F}">
      <dgm:prSet/>
      <dgm:spPr/>
      <dgm:t>
        <a:bodyPr/>
        <a:lstStyle/>
        <a:p>
          <a:endParaRPr lang="en-IN"/>
        </a:p>
      </dgm:t>
    </dgm:pt>
    <dgm:pt modelId="{FBBE612F-EF51-40EB-9234-25FA13246DE2}" type="sibTrans" cxnId="{E3412404-C228-4476-973E-37164CE8781F}">
      <dgm:prSet/>
      <dgm:spPr/>
      <dgm:t>
        <a:bodyPr/>
        <a:lstStyle/>
        <a:p>
          <a:endParaRPr lang="en-IN"/>
        </a:p>
      </dgm:t>
    </dgm:pt>
    <dgm:pt modelId="{4F75B41F-2008-4333-8E4F-AC07A0D7E255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800" dirty="0"/>
            <a:t>Bug Fixing</a:t>
          </a:r>
          <a:endParaRPr lang="en-IN" sz="800" dirty="0"/>
        </a:p>
      </dgm:t>
    </dgm:pt>
    <dgm:pt modelId="{5D0B87BD-A6AD-4F2C-BF5E-5D7AD4FBE962}" type="parTrans" cxnId="{9E73E37E-FBE1-49D9-9E43-FD101308E6EC}">
      <dgm:prSet/>
      <dgm:spPr/>
      <dgm:t>
        <a:bodyPr/>
        <a:lstStyle/>
        <a:p>
          <a:endParaRPr lang="en-IN"/>
        </a:p>
      </dgm:t>
    </dgm:pt>
    <dgm:pt modelId="{6BB11662-2120-4856-AD69-FDAA9F4928C7}" type="sibTrans" cxnId="{9E73E37E-FBE1-49D9-9E43-FD101308E6EC}">
      <dgm:prSet/>
      <dgm:spPr/>
      <dgm:t>
        <a:bodyPr/>
        <a:lstStyle/>
        <a:p>
          <a:endParaRPr lang="en-IN"/>
        </a:p>
      </dgm:t>
    </dgm:pt>
    <dgm:pt modelId="{DEEB2248-FB90-4CB4-8530-25DD82090276}">
      <dgm:prSet phldrT="[Text]" custT="1"/>
      <dgm:spPr/>
      <dgm:t>
        <a:bodyPr/>
        <a:lstStyle/>
        <a:p>
          <a:r>
            <a:rPr lang="en-US" sz="800" dirty="0"/>
            <a:t>Deployment of the app on UAT setup</a:t>
          </a:r>
          <a:endParaRPr lang="en-IN" sz="800" dirty="0"/>
        </a:p>
      </dgm:t>
    </dgm:pt>
    <dgm:pt modelId="{1E03D3BB-A838-48A5-9ED8-573D979C0A11}" type="sibTrans" cxnId="{3078FB5D-F235-4E9C-A06A-E286BB5FAEE3}">
      <dgm:prSet/>
      <dgm:spPr/>
      <dgm:t>
        <a:bodyPr/>
        <a:lstStyle/>
        <a:p>
          <a:endParaRPr lang="en-IN"/>
        </a:p>
      </dgm:t>
    </dgm:pt>
    <dgm:pt modelId="{41A6A4B6-D524-4649-B99F-CAC8C542F78B}" type="parTrans" cxnId="{3078FB5D-F235-4E9C-A06A-E286BB5FAEE3}">
      <dgm:prSet/>
      <dgm:spPr/>
      <dgm:t>
        <a:bodyPr/>
        <a:lstStyle/>
        <a:p>
          <a:endParaRPr lang="en-IN"/>
        </a:p>
      </dgm:t>
    </dgm:pt>
    <dgm:pt modelId="{7BAEFC2A-E1CC-48CF-8B9F-8B09FFDA4B44}" type="pres">
      <dgm:prSet presAssocID="{197DC98D-0FCA-4123-977A-D2DA296BB784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8670D257-2BE7-43D4-9A88-FF8809344685}" type="pres">
      <dgm:prSet presAssocID="{A2BD5186-4265-4F07-8DEF-AA26DBA8FAAD}" presName="Accent5" presStyleCnt="0"/>
      <dgm:spPr/>
    </dgm:pt>
    <dgm:pt modelId="{4A7E9A2C-1EB6-4183-AAA4-210F18859202}" type="pres">
      <dgm:prSet presAssocID="{A2BD5186-4265-4F07-8DEF-AA26DBA8FAAD}" presName="Accent" presStyleLbl="node1" presStyleIdx="0" presStyleCnt="5"/>
      <dgm:spPr/>
    </dgm:pt>
    <dgm:pt modelId="{8FD9E71E-272C-4E44-A7C2-7D7731743513}" type="pres">
      <dgm:prSet presAssocID="{A2BD5186-4265-4F07-8DEF-AA26DBA8FAAD}" presName="ParentBackground5" presStyleCnt="0"/>
      <dgm:spPr/>
    </dgm:pt>
    <dgm:pt modelId="{043F4FC5-39C0-4F2F-B31B-7DFFA31A9D64}" type="pres">
      <dgm:prSet presAssocID="{A2BD5186-4265-4F07-8DEF-AA26DBA8FAAD}" presName="ParentBackground" presStyleLbl="fgAcc1" presStyleIdx="0" presStyleCnt="5"/>
      <dgm:spPr/>
    </dgm:pt>
    <dgm:pt modelId="{04923714-EB2A-4FB6-ACD0-5AFA2276CD83}" type="pres">
      <dgm:prSet presAssocID="{A2BD5186-4265-4F07-8DEF-AA26DBA8FAAD}" presName="Child5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A4EDB60F-52A0-4405-952B-921F4F24269F}" type="pres">
      <dgm:prSet presAssocID="{A2BD5186-4265-4F07-8DEF-AA26DBA8FAAD}" presName="Parent5" presStyleLbl="revTx" presStyleIdx="0" presStyleCnt="5">
        <dgm:presLayoutVars>
          <dgm:chMax val="1"/>
          <dgm:chPref val="1"/>
          <dgm:bulletEnabled val="1"/>
        </dgm:presLayoutVars>
      </dgm:prSet>
      <dgm:spPr/>
    </dgm:pt>
    <dgm:pt modelId="{77B8B535-CB11-481C-ACAE-C13CD8A4B831}" type="pres">
      <dgm:prSet presAssocID="{48FC1D68-5CAF-4116-A36E-42906FEF6697}" presName="Accent4" presStyleCnt="0"/>
      <dgm:spPr/>
    </dgm:pt>
    <dgm:pt modelId="{40AEBF68-6B34-4270-9946-24973CCF1F93}" type="pres">
      <dgm:prSet presAssocID="{48FC1D68-5CAF-4116-A36E-42906FEF6697}" presName="Accent" presStyleLbl="node1" presStyleIdx="1" presStyleCnt="5"/>
      <dgm:spPr/>
    </dgm:pt>
    <dgm:pt modelId="{52B4F361-DC45-40FB-B03E-C7607556D674}" type="pres">
      <dgm:prSet presAssocID="{48FC1D68-5CAF-4116-A36E-42906FEF6697}" presName="ParentBackground4" presStyleCnt="0"/>
      <dgm:spPr/>
    </dgm:pt>
    <dgm:pt modelId="{268427AB-86D0-48A1-8095-D9969C04F30E}" type="pres">
      <dgm:prSet presAssocID="{48FC1D68-5CAF-4116-A36E-42906FEF6697}" presName="ParentBackground" presStyleLbl="fgAcc1" presStyleIdx="1" presStyleCnt="5"/>
      <dgm:spPr/>
    </dgm:pt>
    <dgm:pt modelId="{2CDF2F7C-1A00-4112-A05C-944A814EEC13}" type="pres">
      <dgm:prSet presAssocID="{48FC1D68-5CAF-4116-A36E-42906FEF6697}" presName="Child4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DEB2B557-0EF6-4099-8087-5A8929AD9569}" type="pres">
      <dgm:prSet presAssocID="{48FC1D68-5CAF-4116-A36E-42906FEF6697}" presName="Parent4" presStyleLbl="revTx" presStyleIdx="1" presStyleCnt="5">
        <dgm:presLayoutVars>
          <dgm:chMax val="1"/>
          <dgm:chPref val="1"/>
          <dgm:bulletEnabled val="1"/>
        </dgm:presLayoutVars>
      </dgm:prSet>
      <dgm:spPr/>
    </dgm:pt>
    <dgm:pt modelId="{22205955-6CC7-4A62-B826-42F8C45E82CB}" type="pres">
      <dgm:prSet presAssocID="{A35E678C-4A10-42F3-AE2E-E51AF76CCFF6}" presName="Accent3" presStyleCnt="0"/>
      <dgm:spPr/>
    </dgm:pt>
    <dgm:pt modelId="{37978292-D15D-48E0-AC3E-FC4723FECF9C}" type="pres">
      <dgm:prSet presAssocID="{A35E678C-4A10-42F3-AE2E-E51AF76CCFF6}" presName="Accent" presStyleLbl="node1" presStyleIdx="2" presStyleCnt="5"/>
      <dgm:spPr/>
    </dgm:pt>
    <dgm:pt modelId="{CC877BD4-9068-4A6D-99CE-7DC00E19D8A8}" type="pres">
      <dgm:prSet presAssocID="{A35E678C-4A10-42F3-AE2E-E51AF76CCFF6}" presName="ParentBackground3" presStyleCnt="0"/>
      <dgm:spPr/>
    </dgm:pt>
    <dgm:pt modelId="{CC9E6AB6-631B-49FE-AF88-84C812A45F3A}" type="pres">
      <dgm:prSet presAssocID="{A35E678C-4A10-42F3-AE2E-E51AF76CCFF6}" presName="ParentBackground" presStyleLbl="fgAcc1" presStyleIdx="2" presStyleCnt="5"/>
      <dgm:spPr/>
    </dgm:pt>
    <dgm:pt modelId="{3704B0AB-7692-4186-B96E-53883580BC5C}" type="pres">
      <dgm:prSet presAssocID="{A35E678C-4A10-42F3-AE2E-E51AF76CCFF6}" presName="Child3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0B0655D3-77E9-4097-9891-C806B9DA69E1}" type="pres">
      <dgm:prSet presAssocID="{A35E678C-4A10-42F3-AE2E-E51AF76CCFF6}" presName="Parent3" presStyleLbl="revTx" presStyleIdx="2" presStyleCnt="5">
        <dgm:presLayoutVars>
          <dgm:chMax val="1"/>
          <dgm:chPref val="1"/>
          <dgm:bulletEnabled val="1"/>
        </dgm:presLayoutVars>
      </dgm:prSet>
      <dgm:spPr/>
    </dgm:pt>
    <dgm:pt modelId="{3C4B37B5-335C-49B5-B3A3-825605B9EC47}" type="pres">
      <dgm:prSet presAssocID="{0E489C7F-ABDD-4CED-92E1-989F83ED7D5A}" presName="Accent2" presStyleCnt="0"/>
      <dgm:spPr/>
    </dgm:pt>
    <dgm:pt modelId="{6060FF53-09D4-44A4-BE61-B15EF43DC4EA}" type="pres">
      <dgm:prSet presAssocID="{0E489C7F-ABDD-4CED-92E1-989F83ED7D5A}" presName="Accent" presStyleLbl="node1" presStyleIdx="3" presStyleCnt="5"/>
      <dgm:spPr/>
    </dgm:pt>
    <dgm:pt modelId="{5FFDA436-8BF3-42A0-965F-3CE693BAA635}" type="pres">
      <dgm:prSet presAssocID="{0E489C7F-ABDD-4CED-92E1-989F83ED7D5A}" presName="ParentBackground2" presStyleCnt="0"/>
      <dgm:spPr/>
    </dgm:pt>
    <dgm:pt modelId="{8A26ECC9-AD80-477D-AEB6-51439E314298}" type="pres">
      <dgm:prSet presAssocID="{0E489C7F-ABDD-4CED-92E1-989F83ED7D5A}" presName="ParentBackground" presStyleLbl="fgAcc1" presStyleIdx="3" presStyleCnt="5"/>
      <dgm:spPr/>
    </dgm:pt>
    <dgm:pt modelId="{F454E92C-9D0B-45A0-972B-81F8EFCC4A79}" type="pres">
      <dgm:prSet presAssocID="{0E489C7F-ABDD-4CED-92E1-989F83ED7D5A}" presName="Child2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88A167B9-5BD6-4C57-86DD-6F79302E4543}" type="pres">
      <dgm:prSet presAssocID="{0E489C7F-ABDD-4CED-92E1-989F83ED7D5A}" presName="Parent2" presStyleLbl="revTx" presStyleIdx="3" presStyleCnt="5">
        <dgm:presLayoutVars>
          <dgm:chMax val="1"/>
          <dgm:chPref val="1"/>
          <dgm:bulletEnabled val="1"/>
        </dgm:presLayoutVars>
      </dgm:prSet>
      <dgm:spPr/>
    </dgm:pt>
    <dgm:pt modelId="{8C56C21A-C925-46CF-8783-BC2148124ECF}" type="pres">
      <dgm:prSet presAssocID="{B4D21513-706F-47C1-BA35-12DDDF9EDDA3}" presName="Accent1" presStyleCnt="0"/>
      <dgm:spPr/>
    </dgm:pt>
    <dgm:pt modelId="{E6241288-044D-4AAF-9AA7-C650B21CCBC9}" type="pres">
      <dgm:prSet presAssocID="{B4D21513-706F-47C1-BA35-12DDDF9EDDA3}" presName="Accent" presStyleLbl="node1" presStyleIdx="4" presStyleCnt="5"/>
      <dgm:spPr/>
    </dgm:pt>
    <dgm:pt modelId="{42CBF012-712B-4495-B80E-31C3EF3FAE71}" type="pres">
      <dgm:prSet presAssocID="{B4D21513-706F-47C1-BA35-12DDDF9EDDA3}" presName="ParentBackground1" presStyleCnt="0"/>
      <dgm:spPr/>
    </dgm:pt>
    <dgm:pt modelId="{52BB84FF-C016-4732-9ED7-0F854E699DE6}" type="pres">
      <dgm:prSet presAssocID="{B4D21513-706F-47C1-BA35-12DDDF9EDDA3}" presName="ParentBackground" presStyleLbl="fgAcc1" presStyleIdx="4" presStyleCnt="5"/>
      <dgm:spPr/>
    </dgm:pt>
    <dgm:pt modelId="{AAB48D70-F5A3-4FFF-AEBE-BC55A469E12B}" type="pres">
      <dgm:prSet presAssocID="{B4D21513-706F-47C1-BA35-12DDDF9EDDA3}" presName="Child1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7D5532F9-507B-42F0-8144-BBA11E6ED1BC}" type="pres">
      <dgm:prSet presAssocID="{B4D21513-706F-47C1-BA35-12DDDF9EDDA3}" presName="Parent1" presStyleLbl="revTx" presStyleIdx="4" presStyleCnt="5">
        <dgm:presLayoutVars>
          <dgm:chMax val="1"/>
          <dgm:chPref val="1"/>
          <dgm:bulletEnabled val="1"/>
        </dgm:presLayoutVars>
      </dgm:prSet>
      <dgm:spPr/>
    </dgm:pt>
  </dgm:ptLst>
  <dgm:cxnLst>
    <dgm:cxn modelId="{E3412404-C228-4476-973E-37164CE8781F}" srcId="{48FC1D68-5CAF-4116-A36E-42906FEF6697}" destId="{1FCA0713-B1E9-401B-91D8-C2023D2D21A4}" srcOrd="1" destOrd="0" parTransId="{8FEF57F3-9555-40AF-86A1-C9E0960EE6CA}" sibTransId="{FBBE612F-EF51-40EB-9234-25FA13246DE2}"/>
    <dgm:cxn modelId="{FB87EC0B-B96B-40EA-8902-9A57B38C6EEA}" srcId="{B4D21513-706F-47C1-BA35-12DDDF9EDDA3}" destId="{7BDD510A-B33C-4AF7-A18B-4824ED4AB2A3}" srcOrd="3" destOrd="0" parTransId="{FD15F318-77BF-4695-9766-0504A2C4A05B}" sibTransId="{4629E0C7-98DE-4F02-97D0-3978E49218BD}"/>
    <dgm:cxn modelId="{03DE920F-45C5-4200-BA4A-09449E5AC2AE}" srcId="{B4D21513-706F-47C1-BA35-12DDDF9EDDA3}" destId="{C4B25F3A-4503-4572-ACDD-88578C9B952C}" srcOrd="1" destOrd="0" parTransId="{AD201A29-9EFF-4910-81DE-CB8C1A12846F}" sibTransId="{3DDBB519-66C6-4D5B-AFAF-D35544F204EA}"/>
    <dgm:cxn modelId="{FA0DCD0F-D0F6-4C98-BE0E-3A87BE9AD966}" srcId="{0E489C7F-ABDD-4CED-92E1-989F83ED7D5A}" destId="{B14EE6EA-A509-496F-96AF-6D6102D19035}" srcOrd="2" destOrd="0" parTransId="{EA05234B-0F6C-44DB-8A13-8386F0C2D194}" sibTransId="{DCD6515A-2D59-4F58-AE86-4DDB3647CE65}"/>
    <dgm:cxn modelId="{D748B81B-39B8-40E8-8D57-7CF94D4302A9}" srcId="{A2BD5186-4265-4F07-8DEF-AA26DBA8FAAD}" destId="{7160EC46-B4D2-48BD-BEF7-529B4C06C955}" srcOrd="3" destOrd="0" parTransId="{17A797AB-1B3E-4868-81DF-C8427F254205}" sibTransId="{0A2F8F78-C9A0-4F6F-8404-AD39D2D9DD5F}"/>
    <dgm:cxn modelId="{2588DD1C-3C0D-4CF1-BCB8-4EAB9D92A6A0}" type="presOf" srcId="{DEEB2248-FB90-4CB4-8530-25DD82090276}" destId="{04923714-EB2A-4FB6-ACD0-5AFA2276CD83}" srcOrd="0" destOrd="0" presId="urn:microsoft.com/office/officeart/2011/layout/CircleProcess"/>
    <dgm:cxn modelId="{43ADB31F-9F44-4FD7-8B1A-5486D7DBB257}" srcId="{197DC98D-0FCA-4123-977A-D2DA296BB784}" destId="{0E489C7F-ABDD-4CED-92E1-989F83ED7D5A}" srcOrd="1" destOrd="0" parTransId="{09C7B920-BA54-4310-B715-4EE24C63EC02}" sibTransId="{8A777C1D-93A2-423F-ABE6-EE04F28F5961}"/>
    <dgm:cxn modelId="{FEB35826-D2E3-455F-BD21-938DAC3B9D82}" type="presOf" srcId="{6B7D317C-3CBE-439E-9223-5387AAA2853C}" destId="{AAB48D70-F5A3-4FFF-AEBE-BC55A469E12B}" srcOrd="0" destOrd="4" presId="urn:microsoft.com/office/officeart/2011/layout/CircleProcess"/>
    <dgm:cxn modelId="{213C0B34-3BEC-4E19-B8B3-A2A6E95B0FF3}" srcId="{A35E678C-4A10-42F3-AE2E-E51AF76CCFF6}" destId="{E6201C93-45C6-4A3B-84C5-4042B411477A}" srcOrd="0" destOrd="0" parTransId="{8AFF8B06-7C04-4F31-9DB9-AFB80585E66E}" sibTransId="{69483D22-A2A8-45E7-87C1-F3FCFE1293BD}"/>
    <dgm:cxn modelId="{5E49EA3B-B587-44A0-B188-B81150166D5A}" type="presOf" srcId="{1FCA0713-B1E9-401B-91D8-C2023D2D21A4}" destId="{2CDF2F7C-1A00-4112-A05C-944A814EEC13}" srcOrd="0" destOrd="1" presId="urn:microsoft.com/office/officeart/2011/layout/CircleProcess"/>
    <dgm:cxn modelId="{22D0D83D-2241-4989-9A22-913E4CFD1CA7}" srcId="{48FC1D68-5CAF-4116-A36E-42906FEF6697}" destId="{9B6B03DC-ED07-4B06-A394-A5A9E5A71F97}" srcOrd="0" destOrd="0" parTransId="{98719713-CF8F-4CC1-8FD4-856911CD49F0}" sibTransId="{90776537-494D-41C4-870A-9846E5B7B073}"/>
    <dgm:cxn modelId="{AF53E13D-D65B-455B-B4B1-CB92B964B6FC}" type="presOf" srcId="{E6201C93-45C6-4A3B-84C5-4042B411477A}" destId="{3704B0AB-7692-4186-B96E-53883580BC5C}" srcOrd="0" destOrd="0" presId="urn:microsoft.com/office/officeart/2011/layout/CircleProcess"/>
    <dgm:cxn modelId="{91752245-4ECF-48E7-BF16-03C533AC3BE3}" type="presOf" srcId="{48FC1D68-5CAF-4116-A36E-42906FEF6697}" destId="{268427AB-86D0-48A1-8095-D9969C04F30E}" srcOrd="0" destOrd="0" presId="urn:microsoft.com/office/officeart/2011/layout/CircleProcess"/>
    <dgm:cxn modelId="{882E1A48-3F85-4058-8557-116EFD43AB4B}" type="presOf" srcId="{A35E678C-4A10-42F3-AE2E-E51AF76CCFF6}" destId="{0B0655D3-77E9-4097-9891-C806B9DA69E1}" srcOrd="1" destOrd="0" presId="urn:microsoft.com/office/officeart/2011/layout/CircleProcess"/>
    <dgm:cxn modelId="{D66C8A4D-22B8-4580-91A5-07D2A84BAB1F}" srcId="{0E489C7F-ABDD-4CED-92E1-989F83ED7D5A}" destId="{2BE64953-35C4-4394-945C-EF274AD3C1A4}" srcOrd="0" destOrd="0" parTransId="{6035816C-C505-47BF-9BC4-2D3E96C320DE}" sibTransId="{B916ACA4-518A-496A-ADCE-EDC92F938E9B}"/>
    <dgm:cxn modelId="{60077058-0381-44F2-8BDD-357C96437841}" srcId="{B4D21513-706F-47C1-BA35-12DDDF9EDDA3}" destId="{6B7D317C-3CBE-439E-9223-5387AAA2853C}" srcOrd="4" destOrd="0" parTransId="{00E356F4-73D8-4CB3-BEEE-F57C47CE4E0C}" sibTransId="{39F95C62-D965-4F6B-BEB7-5A064FD75101}"/>
    <dgm:cxn modelId="{88D3C558-AACF-4F87-956D-46C59E6FB283}" type="presOf" srcId="{48FC1D68-5CAF-4116-A36E-42906FEF6697}" destId="{DEB2B557-0EF6-4099-8087-5A8929AD9569}" srcOrd="1" destOrd="0" presId="urn:microsoft.com/office/officeart/2011/layout/CircleProcess"/>
    <dgm:cxn modelId="{3078FB5D-F235-4E9C-A06A-E286BB5FAEE3}" srcId="{A2BD5186-4265-4F07-8DEF-AA26DBA8FAAD}" destId="{DEEB2248-FB90-4CB4-8530-25DD82090276}" srcOrd="0" destOrd="0" parTransId="{41A6A4B6-D524-4649-B99F-CAC8C542F78B}" sibTransId="{1E03D3BB-A838-48A5-9ED8-573D979C0A11}"/>
    <dgm:cxn modelId="{9911535E-CBA7-42F1-B686-C5B7B9EED4EB}" srcId="{197DC98D-0FCA-4123-977A-D2DA296BB784}" destId="{A2BD5186-4265-4F07-8DEF-AA26DBA8FAAD}" srcOrd="4" destOrd="0" parTransId="{976177BB-C509-4E30-867E-1C59597ADECD}" sibTransId="{75CCAD4C-3BDB-474B-B357-14C06904266C}"/>
    <dgm:cxn modelId="{3F630566-4D3B-49E2-B4B3-963095E7D574}" type="presOf" srcId="{DEFD14F8-6368-4C70-8D17-191D088BBB77}" destId="{F454E92C-9D0B-45A0-972B-81F8EFCC4A79}" srcOrd="0" destOrd="3" presId="urn:microsoft.com/office/officeart/2011/layout/CircleProcess"/>
    <dgm:cxn modelId="{82781C66-1556-4FCA-988C-60F56E7D6D29}" type="presOf" srcId="{4EBA7AA9-C9D4-44FD-8EAC-D91BD89A4605}" destId="{3704B0AB-7692-4186-B96E-53883580BC5C}" srcOrd="0" destOrd="1" presId="urn:microsoft.com/office/officeart/2011/layout/CircleProcess"/>
    <dgm:cxn modelId="{81977C67-9ED1-4009-9D3A-0F3A72BF6AB9}" type="presOf" srcId="{9B6B03DC-ED07-4B06-A394-A5A9E5A71F97}" destId="{2CDF2F7C-1A00-4112-A05C-944A814EEC13}" srcOrd="0" destOrd="0" presId="urn:microsoft.com/office/officeart/2011/layout/CircleProcess"/>
    <dgm:cxn modelId="{3C8BA667-1756-4FF5-B2E4-9EB6F3B5E075}" srcId="{B4D21513-706F-47C1-BA35-12DDDF9EDDA3}" destId="{D1414158-418B-43DD-A658-4C1B0CF937F8}" srcOrd="0" destOrd="0" parTransId="{86D7F59F-339F-4E4D-B102-C2E984905C1B}" sibTransId="{0D1BEC6A-5A94-4455-AF25-407EDDB395B1}"/>
    <dgm:cxn modelId="{D1AEF16A-BD8F-49B2-A30A-4CE3C72C0D4E}" type="presOf" srcId="{B4D21513-706F-47C1-BA35-12DDDF9EDDA3}" destId="{7D5532F9-507B-42F0-8144-BBA11E6ED1BC}" srcOrd="1" destOrd="0" presId="urn:microsoft.com/office/officeart/2011/layout/CircleProcess"/>
    <dgm:cxn modelId="{942B086C-F552-4F95-8BD3-28AB26A284E6}" type="presOf" srcId="{38A0E76E-2937-478E-A3A9-E832971ECCF1}" destId="{F454E92C-9D0B-45A0-972B-81F8EFCC4A79}" srcOrd="0" destOrd="1" presId="urn:microsoft.com/office/officeart/2011/layout/CircleProcess"/>
    <dgm:cxn modelId="{FE66EA73-4A49-4AA7-AA2B-2296E0AF40F8}" type="presOf" srcId="{9C3FF687-726E-40F9-BE04-483207CD5892}" destId="{AAB48D70-F5A3-4FFF-AEBE-BC55A469E12B}" srcOrd="0" destOrd="2" presId="urn:microsoft.com/office/officeart/2011/layout/CircleProcess"/>
    <dgm:cxn modelId="{571E707E-8B84-4F3F-9B6D-6A3ABAFC3014}" type="presOf" srcId="{A7ED1C91-4BD8-42C4-8394-B8D1F67F6075}" destId="{3704B0AB-7692-4186-B96E-53883580BC5C}" srcOrd="0" destOrd="3" presId="urn:microsoft.com/office/officeart/2011/layout/CircleProcess"/>
    <dgm:cxn modelId="{9E73E37E-FBE1-49D9-9E43-FD101308E6EC}" srcId="{A35E678C-4A10-42F3-AE2E-E51AF76CCFF6}" destId="{4F75B41F-2008-4333-8E4F-AC07A0D7E255}" srcOrd="4" destOrd="0" parTransId="{5D0B87BD-A6AD-4F2C-BF5E-5D7AD4FBE962}" sibTransId="{6BB11662-2120-4856-AD69-FDAA9F4928C7}"/>
    <dgm:cxn modelId="{C846927F-E9D0-494F-B53C-44666DA23709}" type="presOf" srcId="{B4D21513-706F-47C1-BA35-12DDDF9EDDA3}" destId="{52BB84FF-C016-4732-9ED7-0F854E699DE6}" srcOrd="0" destOrd="0" presId="urn:microsoft.com/office/officeart/2011/layout/CircleProcess"/>
    <dgm:cxn modelId="{DB22CB7F-03A2-4030-888F-AAFEAA7D34C3}" srcId="{A2BD5186-4265-4F07-8DEF-AA26DBA8FAAD}" destId="{15956AE5-E5E5-46BA-BB51-88E8A203FD6A}" srcOrd="1" destOrd="0" parTransId="{080C7580-A78E-4F0E-A355-3DAB28DCADEE}" sibTransId="{78DBB107-1F61-4105-9538-D7358DD17AF5}"/>
    <dgm:cxn modelId="{7151B080-FD03-4BCA-B00F-9C94475C25CD}" srcId="{A35E678C-4A10-42F3-AE2E-E51AF76CCFF6}" destId="{4EBA7AA9-C9D4-44FD-8EAC-D91BD89A4605}" srcOrd="1" destOrd="0" parTransId="{04F8618B-FC73-4BF3-9419-E05BA757FF83}" sibTransId="{A9ED98D5-F5BD-419F-AD36-93AF081DBFA3}"/>
    <dgm:cxn modelId="{86E68483-C5DA-450F-A9F0-BD28CB47273F}" type="presOf" srcId="{7BDD510A-B33C-4AF7-A18B-4824ED4AB2A3}" destId="{AAB48D70-F5A3-4FFF-AEBE-BC55A469E12B}" srcOrd="0" destOrd="3" presId="urn:microsoft.com/office/officeart/2011/layout/CircleProcess"/>
    <dgm:cxn modelId="{9D31F483-F510-4472-B621-19FADFCAD6E6}" srcId="{197DC98D-0FCA-4123-977A-D2DA296BB784}" destId="{48FC1D68-5CAF-4116-A36E-42906FEF6697}" srcOrd="3" destOrd="0" parTransId="{7D7E839B-EC49-40BA-9CEB-796C47ACE29F}" sibTransId="{44FDC94F-6797-4720-BEFA-01F485C26860}"/>
    <dgm:cxn modelId="{C69B7C85-E36C-476C-B46F-482E70E9F3B2}" type="presOf" srcId="{A35E678C-4A10-42F3-AE2E-E51AF76CCFF6}" destId="{CC9E6AB6-631B-49FE-AF88-84C812A45F3A}" srcOrd="0" destOrd="0" presId="urn:microsoft.com/office/officeart/2011/layout/CircleProcess"/>
    <dgm:cxn modelId="{9C9DAC85-16AD-4E28-876F-1BD4DE4D6456}" type="presOf" srcId="{C4B25F3A-4503-4572-ACDD-88578C9B952C}" destId="{AAB48D70-F5A3-4FFF-AEBE-BC55A469E12B}" srcOrd="0" destOrd="1" presId="urn:microsoft.com/office/officeart/2011/layout/CircleProcess"/>
    <dgm:cxn modelId="{8A15978D-2053-4121-A3CD-F1CA064BD332}" srcId="{A2BD5186-4265-4F07-8DEF-AA26DBA8FAAD}" destId="{6AC4F18E-AEC8-49DD-AE80-4E76AD864A93}" srcOrd="2" destOrd="0" parTransId="{4FBBE4C5-8463-4C2C-8F99-FA1C65B824C3}" sibTransId="{0302FED6-C5DB-4E79-BBC0-F5AF4D989C92}"/>
    <dgm:cxn modelId="{337BD492-FF40-4A16-B823-62DB9E507466}" type="presOf" srcId="{B14EE6EA-A509-496F-96AF-6D6102D19035}" destId="{F454E92C-9D0B-45A0-972B-81F8EFCC4A79}" srcOrd="0" destOrd="2" presId="urn:microsoft.com/office/officeart/2011/layout/CircleProcess"/>
    <dgm:cxn modelId="{0A4ED895-6766-4966-A6B9-AF14EFE835AB}" type="presOf" srcId="{4F75B41F-2008-4333-8E4F-AC07A0D7E255}" destId="{3704B0AB-7692-4186-B96E-53883580BC5C}" srcOrd="0" destOrd="4" presId="urn:microsoft.com/office/officeart/2011/layout/CircleProcess"/>
    <dgm:cxn modelId="{4982C897-BF42-4983-A357-0D47ADBD0A92}" type="presOf" srcId="{6AC4F18E-AEC8-49DD-AE80-4E76AD864A93}" destId="{04923714-EB2A-4FB6-ACD0-5AFA2276CD83}" srcOrd="0" destOrd="2" presId="urn:microsoft.com/office/officeart/2011/layout/CircleProcess"/>
    <dgm:cxn modelId="{8C09F0A4-16DD-4325-A4B3-7B26CFF2AB11}" type="presOf" srcId="{2BE64953-35C4-4394-945C-EF274AD3C1A4}" destId="{F454E92C-9D0B-45A0-972B-81F8EFCC4A79}" srcOrd="0" destOrd="0" presId="urn:microsoft.com/office/officeart/2011/layout/CircleProcess"/>
    <dgm:cxn modelId="{2A3B84B1-39A7-4E8D-ABF6-298985038E24}" type="presOf" srcId="{A2BD5186-4265-4F07-8DEF-AA26DBA8FAAD}" destId="{043F4FC5-39C0-4F2F-B31B-7DFFA31A9D64}" srcOrd="0" destOrd="0" presId="urn:microsoft.com/office/officeart/2011/layout/CircleProcess"/>
    <dgm:cxn modelId="{75A472B6-5CF7-4797-B58E-BC0C9CA50B5D}" type="presOf" srcId="{7160EC46-B4D2-48BD-BEF7-529B4C06C955}" destId="{04923714-EB2A-4FB6-ACD0-5AFA2276CD83}" srcOrd="0" destOrd="3" presId="urn:microsoft.com/office/officeart/2011/layout/CircleProcess"/>
    <dgm:cxn modelId="{561243B8-CF26-4413-8491-464E9DCE649F}" type="presOf" srcId="{0E489C7F-ABDD-4CED-92E1-989F83ED7D5A}" destId="{8A26ECC9-AD80-477D-AEB6-51439E314298}" srcOrd="0" destOrd="0" presId="urn:microsoft.com/office/officeart/2011/layout/CircleProcess"/>
    <dgm:cxn modelId="{6647FCC2-D495-4FA2-A97C-7DB749ABA230}" srcId="{197DC98D-0FCA-4123-977A-D2DA296BB784}" destId="{B4D21513-706F-47C1-BA35-12DDDF9EDDA3}" srcOrd="0" destOrd="0" parTransId="{40A66AAB-742B-40BE-A5DE-56487514499F}" sibTransId="{26C74D1D-A8F9-4792-85A5-8EC2EEAA548C}"/>
    <dgm:cxn modelId="{DE0002C4-12D8-4F25-B5FA-D63C5B4DB276}" srcId="{197DC98D-0FCA-4123-977A-D2DA296BB784}" destId="{A35E678C-4A10-42F3-AE2E-E51AF76CCFF6}" srcOrd="2" destOrd="0" parTransId="{0779B1DD-60FD-414C-B489-508609ECECF5}" sibTransId="{FEEBFADF-8AF9-4370-A427-3DB2705468EF}"/>
    <dgm:cxn modelId="{65B98DC4-5AE4-492D-8CE4-BCB09688D28E}" srcId="{B4D21513-706F-47C1-BA35-12DDDF9EDDA3}" destId="{9C3FF687-726E-40F9-BE04-483207CD5892}" srcOrd="2" destOrd="0" parTransId="{E4824093-C82A-4013-B610-9E5C6EE00241}" sibTransId="{4552A44E-9FCF-4922-A31B-9D1496F94A5D}"/>
    <dgm:cxn modelId="{714B27C5-D010-4281-B971-C1C1A41853A4}" srcId="{0E489C7F-ABDD-4CED-92E1-989F83ED7D5A}" destId="{38A0E76E-2937-478E-A3A9-E832971ECCF1}" srcOrd="1" destOrd="0" parTransId="{AD3831BA-B4B3-4DD9-BCD1-2EE8FAB0CB77}" sibTransId="{45BE16E3-1A8B-4B98-8756-771F4B06A607}"/>
    <dgm:cxn modelId="{58DEB9C6-3368-452E-96CD-87C54FF42161}" type="presOf" srcId="{87F0072A-6CA7-4B94-A3DB-55F721DD8C2C}" destId="{3704B0AB-7692-4186-B96E-53883580BC5C}" srcOrd="0" destOrd="2" presId="urn:microsoft.com/office/officeart/2011/layout/CircleProcess"/>
    <dgm:cxn modelId="{3898D9C9-0220-4917-81FA-EA3D0B802677}" srcId="{A35E678C-4A10-42F3-AE2E-E51AF76CCFF6}" destId="{A7ED1C91-4BD8-42C4-8394-B8D1F67F6075}" srcOrd="3" destOrd="0" parTransId="{7475519F-CCFE-4FE4-9AA8-999B9F847A1D}" sibTransId="{1E113910-A843-4E8A-92AD-8D4B7A12CCEE}"/>
    <dgm:cxn modelId="{A3A219D4-4A94-4EE7-A473-41AFF7F9C99F}" type="presOf" srcId="{197DC98D-0FCA-4123-977A-D2DA296BB784}" destId="{7BAEFC2A-E1CC-48CF-8B9F-8B09FFDA4B44}" srcOrd="0" destOrd="0" presId="urn:microsoft.com/office/officeart/2011/layout/CircleProcess"/>
    <dgm:cxn modelId="{4CA768D9-1C0B-4AC8-BC52-490D04337C9D}" type="presOf" srcId="{0E489C7F-ABDD-4CED-92E1-989F83ED7D5A}" destId="{88A167B9-5BD6-4C57-86DD-6F79302E4543}" srcOrd="1" destOrd="0" presId="urn:microsoft.com/office/officeart/2011/layout/CircleProcess"/>
    <dgm:cxn modelId="{A0DE83E3-0EF9-41C2-A444-74F182973E5A}" srcId="{0E489C7F-ABDD-4CED-92E1-989F83ED7D5A}" destId="{DEFD14F8-6368-4C70-8D17-191D088BBB77}" srcOrd="3" destOrd="0" parTransId="{7BE53D0A-1FCE-45AA-B419-0A25596CA73E}" sibTransId="{E15D77F5-E667-4DEB-BB53-2F9C8C0F7DEF}"/>
    <dgm:cxn modelId="{68A2BFEE-A80E-4109-A982-827D3D883D60}" srcId="{A35E678C-4A10-42F3-AE2E-E51AF76CCFF6}" destId="{87F0072A-6CA7-4B94-A3DB-55F721DD8C2C}" srcOrd="2" destOrd="0" parTransId="{82DAFDFE-E061-432D-8030-CFAA4C888E6D}" sibTransId="{E77BC61D-BCF8-48A3-A405-C093FA6A62A1}"/>
    <dgm:cxn modelId="{6832C7F2-BFE2-47B6-BA14-C18F02C93AF4}" type="presOf" srcId="{15956AE5-E5E5-46BA-BB51-88E8A203FD6A}" destId="{04923714-EB2A-4FB6-ACD0-5AFA2276CD83}" srcOrd="0" destOrd="1" presId="urn:microsoft.com/office/officeart/2011/layout/CircleProcess"/>
    <dgm:cxn modelId="{AE4202FC-CB02-4CBE-BD8B-067222011FD8}" type="presOf" srcId="{D1414158-418B-43DD-A658-4C1B0CF937F8}" destId="{AAB48D70-F5A3-4FFF-AEBE-BC55A469E12B}" srcOrd="0" destOrd="0" presId="urn:microsoft.com/office/officeart/2011/layout/CircleProcess"/>
    <dgm:cxn modelId="{307329FC-C675-4271-8E26-A9DDB311038D}" type="presOf" srcId="{A2BD5186-4265-4F07-8DEF-AA26DBA8FAAD}" destId="{A4EDB60F-52A0-4405-952B-921F4F24269F}" srcOrd="1" destOrd="0" presId="urn:microsoft.com/office/officeart/2011/layout/CircleProcess"/>
    <dgm:cxn modelId="{9B19F73A-88DE-4D02-8F52-CDAABD38A65F}" type="presParOf" srcId="{7BAEFC2A-E1CC-48CF-8B9F-8B09FFDA4B44}" destId="{8670D257-2BE7-43D4-9A88-FF8809344685}" srcOrd="0" destOrd="0" presId="urn:microsoft.com/office/officeart/2011/layout/CircleProcess"/>
    <dgm:cxn modelId="{7E359013-156C-45BD-A69E-3F177DE82A17}" type="presParOf" srcId="{8670D257-2BE7-43D4-9A88-FF8809344685}" destId="{4A7E9A2C-1EB6-4183-AAA4-210F18859202}" srcOrd="0" destOrd="0" presId="urn:microsoft.com/office/officeart/2011/layout/CircleProcess"/>
    <dgm:cxn modelId="{74377CB7-7D6A-44C1-9D8A-DA056F7FC33F}" type="presParOf" srcId="{7BAEFC2A-E1CC-48CF-8B9F-8B09FFDA4B44}" destId="{8FD9E71E-272C-4E44-A7C2-7D7731743513}" srcOrd="1" destOrd="0" presId="urn:microsoft.com/office/officeart/2011/layout/CircleProcess"/>
    <dgm:cxn modelId="{B4D921EF-3B06-42B0-BA4C-3753EE87812A}" type="presParOf" srcId="{8FD9E71E-272C-4E44-A7C2-7D7731743513}" destId="{043F4FC5-39C0-4F2F-B31B-7DFFA31A9D64}" srcOrd="0" destOrd="0" presId="urn:microsoft.com/office/officeart/2011/layout/CircleProcess"/>
    <dgm:cxn modelId="{2B3B07D1-4215-4497-9704-0949E4BF450B}" type="presParOf" srcId="{7BAEFC2A-E1CC-48CF-8B9F-8B09FFDA4B44}" destId="{04923714-EB2A-4FB6-ACD0-5AFA2276CD83}" srcOrd="2" destOrd="0" presId="urn:microsoft.com/office/officeart/2011/layout/CircleProcess"/>
    <dgm:cxn modelId="{7D96771B-A7BD-4023-BFCE-69DF01FD56AB}" type="presParOf" srcId="{7BAEFC2A-E1CC-48CF-8B9F-8B09FFDA4B44}" destId="{A4EDB60F-52A0-4405-952B-921F4F24269F}" srcOrd="3" destOrd="0" presId="urn:microsoft.com/office/officeart/2011/layout/CircleProcess"/>
    <dgm:cxn modelId="{452E1780-E7B3-459A-9392-D0AD99B874F9}" type="presParOf" srcId="{7BAEFC2A-E1CC-48CF-8B9F-8B09FFDA4B44}" destId="{77B8B535-CB11-481C-ACAE-C13CD8A4B831}" srcOrd="4" destOrd="0" presId="urn:microsoft.com/office/officeart/2011/layout/CircleProcess"/>
    <dgm:cxn modelId="{AEFB9865-BE8A-4CF8-B267-B3EAE859DEBA}" type="presParOf" srcId="{77B8B535-CB11-481C-ACAE-C13CD8A4B831}" destId="{40AEBF68-6B34-4270-9946-24973CCF1F93}" srcOrd="0" destOrd="0" presId="urn:microsoft.com/office/officeart/2011/layout/CircleProcess"/>
    <dgm:cxn modelId="{4E8FD497-AABB-4AAC-B7A0-E24E74566862}" type="presParOf" srcId="{7BAEFC2A-E1CC-48CF-8B9F-8B09FFDA4B44}" destId="{52B4F361-DC45-40FB-B03E-C7607556D674}" srcOrd="5" destOrd="0" presId="urn:microsoft.com/office/officeart/2011/layout/CircleProcess"/>
    <dgm:cxn modelId="{E3BB4544-7805-4D84-BE66-001DE725AE8C}" type="presParOf" srcId="{52B4F361-DC45-40FB-B03E-C7607556D674}" destId="{268427AB-86D0-48A1-8095-D9969C04F30E}" srcOrd="0" destOrd="0" presId="urn:microsoft.com/office/officeart/2011/layout/CircleProcess"/>
    <dgm:cxn modelId="{0D83518E-2233-4065-BCB5-370B8031AC1A}" type="presParOf" srcId="{7BAEFC2A-E1CC-48CF-8B9F-8B09FFDA4B44}" destId="{2CDF2F7C-1A00-4112-A05C-944A814EEC13}" srcOrd="6" destOrd="0" presId="urn:microsoft.com/office/officeart/2011/layout/CircleProcess"/>
    <dgm:cxn modelId="{A5A909A7-1D4D-4B43-B155-0360ABE59CDD}" type="presParOf" srcId="{7BAEFC2A-E1CC-48CF-8B9F-8B09FFDA4B44}" destId="{DEB2B557-0EF6-4099-8087-5A8929AD9569}" srcOrd="7" destOrd="0" presId="urn:microsoft.com/office/officeart/2011/layout/CircleProcess"/>
    <dgm:cxn modelId="{D2DCF3F9-5DB0-4093-A039-9D0A0CBEBC72}" type="presParOf" srcId="{7BAEFC2A-E1CC-48CF-8B9F-8B09FFDA4B44}" destId="{22205955-6CC7-4A62-B826-42F8C45E82CB}" srcOrd="8" destOrd="0" presId="urn:microsoft.com/office/officeart/2011/layout/CircleProcess"/>
    <dgm:cxn modelId="{CC160BFC-3771-49F9-9E0B-CD25C075196C}" type="presParOf" srcId="{22205955-6CC7-4A62-B826-42F8C45E82CB}" destId="{37978292-D15D-48E0-AC3E-FC4723FECF9C}" srcOrd="0" destOrd="0" presId="urn:microsoft.com/office/officeart/2011/layout/CircleProcess"/>
    <dgm:cxn modelId="{155598B1-D8FF-4936-BC3F-78FF0B66460A}" type="presParOf" srcId="{7BAEFC2A-E1CC-48CF-8B9F-8B09FFDA4B44}" destId="{CC877BD4-9068-4A6D-99CE-7DC00E19D8A8}" srcOrd="9" destOrd="0" presId="urn:microsoft.com/office/officeart/2011/layout/CircleProcess"/>
    <dgm:cxn modelId="{69A9EC92-BE21-4DCA-81DE-D03A75AEA909}" type="presParOf" srcId="{CC877BD4-9068-4A6D-99CE-7DC00E19D8A8}" destId="{CC9E6AB6-631B-49FE-AF88-84C812A45F3A}" srcOrd="0" destOrd="0" presId="urn:microsoft.com/office/officeart/2011/layout/CircleProcess"/>
    <dgm:cxn modelId="{2D20EABA-DAE9-449F-8E69-9D5E1175E440}" type="presParOf" srcId="{7BAEFC2A-E1CC-48CF-8B9F-8B09FFDA4B44}" destId="{3704B0AB-7692-4186-B96E-53883580BC5C}" srcOrd="10" destOrd="0" presId="urn:microsoft.com/office/officeart/2011/layout/CircleProcess"/>
    <dgm:cxn modelId="{B224F9A3-6892-416F-A487-9E756EB90926}" type="presParOf" srcId="{7BAEFC2A-E1CC-48CF-8B9F-8B09FFDA4B44}" destId="{0B0655D3-77E9-4097-9891-C806B9DA69E1}" srcOrd="11" destOrd="0" presId="urn:microsoft.com/office/officeart/2011/layout/CircleProcess"/>
    <dgm:cxn modelId="{D9DB1350-64B6-4855-8B5B-CDAE795A112A}" type="presParOf" srcId="{7BAEFC2A-E1CC-48CF-8B9F-8B09FFDA4B44}" destId="{3C4B37B5-335C-49B5-B3A3-825605B9EC47}" srcOrd="12" destOrd="0" presId="urn:microsoft.com/office/officeart/2011/layout/CircleProcess"/>
    <dgm:cxn modelId="{5C269681-BEAD-40A4-BA89-B76647560630}" type="presParOf" srcId="{3C4B37B5-335C-49B5-B3A3-825605B9EC47}" destId="{6060FF53-09D4-44A4-BE61-B15EF43DC4EA}" srcOrd="0" destOrd="0" presId="urn:microsoft.com/office/officeart/2011/layout/CircleProcess"/>
    <dgm:cxn modelId="{C5D19A1D-A52C-410B-9DA4-15260FF3211D}" type="presParOf" srcId="{7BAEFC2A-E1CC-48CF-8B9F-8B09FFDA4B44}" destId="{5FFDA436-8BF3-42A0-965F-3CE693BAA635}" srcOrd="13" destOrd="0" presId="urn:microsoft.com/office/officeart/2011/layout/CircleProcess"/>
    <dgm:cxn modelId="{9C8CBBE4-EB72-485A-ACA7-7F2AC386AFDA}" type="presParOf" srcId="{5FFDA436-8BF3-42A0-965F-3CE693BAA635}" destId="{8A26ECC9-AD80-477D-AEB6-51439E314298}" srcOrd="0" destOrd="0" presId="urn:microsoft.com/office/officeart/2011/layout/CircleProcess"/>
    <dgm:cxn modelId="{99B893C8-3906-4657-B9E2-C6F0F0DF2D35}" type="presParOf" srcId="{7BAEFC2A-E1CC-48CF-8B9F-8B09FFDA4B44}" destId="{F454E92C-9D0B-45A0-972B-81F8EFCC4A79}" srcOrd="14" destOrd="0" presId="urn:microsoft.com/office/officeart/2011/layout/CircleProcess"/>
    <dgm:cxn modelId="{0693CAB0-7D1D-4C5C-8F9C-E1A2C9D1061F}" type="presParOf" srcId="{7BAEFC2A-E1CC-48CF-8B9F-8B09FFDA4B44}" destId="{88A167B9-5BD6-4C57-86DD-6F79302E4543}" srcOrd="15" destOrd="0" presId="urn:microsoft.com/office/officeart/2011/layout/CircleProcess"/>
    <dgm:cxn modelId="{28C60A9D-FF14-4B27-8941-C3A7BDD04720}" type="presParOf" srcId="{7BAEFC2A-E1CC-48CF-8B9F-8B09FFDA4B44}" destId="{8C56C21A-C925-46CF-8783-BC2148124ECF}" srcOrd="16" destOrd="0" presId="urn:microsoft.com/office/officeart/2011/layout/CircleProcess"/>
    <dgm:cxn modelId="{0A48EC67-88AF-44EB-B8CC-CC3AB4716FDC}" type="presParOf" srcId="{8C56C21A-C925-46CF-8783-BC2148124ECF}" destId="{E6241288-044D-4AAF-9AA7-C650B21CCBC9}" srcOrd="0" destOrd="0" presId="urn:microsoft.com/office/officeart/2011/layout/CircleProcess"/>
    <dgm:cxn modelId="{3023EACD-7E33-402F-8620-5DC962CD5438}" type="presParOf" srcId="{7BAEFC2A-E1CC-48CF-8B9F-8B09FFDA4B44}" destId="{42CBF012-712B-4495-B80E-31C3EF3FAE71}" srcOrd="17" destOrd="0" presId="urn:microsoft.com/office/officeart/2011/layout/CircleProcess"/>
    <dgm:cxn modelId="{0A097E4C-774C-4611-89B6-3C66AE6D9043}" type="presParOf" srcId="{42CBF012-712B-4495-B80E-31C3EF3FAE71}" destId="{52BB84FF-C016-4732-9ED7-0F854E699DE6}" srcOrd="0" destOrd="0" presId="urn:microsoft.com/office/officeart/2011/layout/CircleProcess"/>
    <dgm:cxn modelId="{6E951D21-C027-44E0-B1D4-0EC0FA603C27}" type="presParOf" srcId="{7BAEFC2A-E1CC-48CF-8B9F-8B09FFDA4B44}" destId="{AAB48D70-F5A3-4FFF-AEBE-BC55A469E12B}" srcOrd="18" destOrd="0" presId="urn:microsoft.com/office/officeart/2011/layout/CircleProcess"/>
    <dgm:cxn modelId="{69EFD55B-E2AC-4CFA-904F-063230678CD5}" type="presParOf" srcId="{7BAEFC2A-E1CC-48CF-8B9F-8B09FFDA4B44}" destId="{7D5532F9-507B-42F0-8144-BBA11E6ED1BC}" srcOrd="19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08E5CC-21C7-4D2F-9DB2-2D2C28D2EC17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57D3C85-2DC7-4034-8B3B-079A51CA7087}">
      <dgm:prSet phldrT="[Text]"/>
      <dgm:spPr/>
      <dgm:t>
        <a:bodyPr/>
        <a:lstStyle/>
        <a:p>
          <a:r>
            <a:rPr lang="en-US" dirty="0"/>
            <a:t>Legacy App(ASP/JSP Pages </a:t>
          </a:r>
          <a:r>
            <a:rPr lang="en-US" dirty="0" err="1"/>
            <a:t>etc</a:t>
          </a:r>
          <a:r>
            <a:rPr lang="en-US" dirty="0"/>
            <a:t>)</a:t>
          </a:r>
          <a:endParaRPr lang="en-IN" dirty="0"/>
        </a:p>
      </dgm:t>
    </dgm:pt>
    <dgm:pt modelId="{3F72EEBB-0B4C-4588-ADCB-C1DCA96CB158}" type="parTrans" cxnId="{49882441-BC9E-44E6-A90C-D0645695CF8E}">
      <dgm:prSet/>
      <dgm:spPr/>
      <dgm:t>
        <a:bodyPr/>
        <a:lstStyle/>
        <a:p>
          <a:endParaRPr lang="en-IN"/>
        </a:p>
      </dgm:t>
    </dgm:pt>
    <dgm:pt modelId="{52D87832-003E-42A5-99E9-9A1CD3660BFB}" type="sibTrans" cxnId="{49882441-BC9E-44E6-A90C-D0645695CF8E}">
      <dgm:prSet/>
      <dgm:spPr/>
      <dgm:t>
        <a:bodyPr/>
        <a:lstStyle/>
        <a:p>
          <a:endParaRPr lang="en-IN"/>
        </a:p>
      </dgm:t>
    </dgm:pt>
    <dgm:pt modelId="{4541F956-FFF8-49F3-B6C0-528819ED9EE2}">
      <dgm:prSet phldrT="[Text]"/>
      <dgm:spPr/>
      <dgm:t>
        <a:bodyPr/>
        <a:lstStyle/>
        <a:p>
          <a:r>
            <a:rPr lang="en-US" dirty="0"/>
            <a:t>User Interface</a:t>
          </a:r>
          <a:endParaRPr lang="en-IN" dirty="0"/>
        </a:p>
      </dgm:t>
    </dgm:pt>
    <dgm:pt modelId="{184E005B-76FD-432B-9433-04940B12FDCF}" type="parTrans" cxnId="{834098E6-B06C-4FBB-9274-25A2737D1F67}">
      <dgm:prSet/>
      <dgm:spPr/>
      <dgm:t>
        <a:bodyPr/>
        <a:lstStyle/>
        <a:p>
          <a:endParaRPr lang="en-IN"/>
        </a:p>
      </dgm:t>
    </dgm:pt>
    <dgm:pt modelId="{6E092A91-286C-4767-B885-11580B6D5839}" type="sibTrans" cxnId="{834098E6-B06C-4FBB-9274-25A2737D1F67}">
      <dgm:prSet/>
      <dgm:spPr/>
      <dgm:t>
        <a:bodyPr/>
        <a:lstStyle/>
        <a:p>
          <a:endParaRPr lang="en-IN"/>
        </a:p>
      </dgm:t>
    </dgm:pt>
    <dgm:pt modelId="{32C438C7-924C-47C3-9E44-547938719C3D}">
      <dgm:prSet phldrT="[Text]"/>
      <dgm:spPr/>
      <dgm:t>
        <a:bodyPr/>
        <a:lstStyle/>
        <a:p>
          <a:r>
            <a:rPr lang="en-US" dirty="0"/>
            <a:t>Middleware</a:t>
          </a:r>
          <a:endParaRPr lang="en-IN" dirty="0"/>
        </a:p>
      </dgm:t>
    </dgm:pt>
    <dgm:pt modelId="{4FF09CEF-0B63-4A71-9CEE-B81D26ADEA89}" type="parTrans" cxnId="{97A5E6AB-B6F1-4EE2-8863-F465F155CB20}">
      <dgm:prSet/>
      <dgm:spPr/>
      <dgm:t>
        <a:bodyPr/>
        <a:lstStyle/>
        <a:p>
          <a:endParaRPr lang="en-IN"/>
        </a:p>
      </dgm:t>
    </dgm:pt>
    <dgm:pt modelId="{00AD71AD-E94C-4922-9786-F37C87DF11C1}" type="sibTrans" cxnId="{97A5E6AB-B6F1-4EE2-8863-F465F155CB20}">
      <dgm:prSet/>
      <dgm:spPr/>
      <dgm:t>
        <a:bodyPr/>
        <a:lstStyle/>
        <a:p>
          <a:endParaRPr lang="en-IN"/>
        </a:p>
      </dgm:t>
    </dgm:pt>
    <dgm:pt modelId="{AD1E8E5B-D27A-48D4-95CA-FFEF5FFADA76}">
      <dgm:prSet/>
      <dgm:spPr/>
      <dgm:t>
        <a:bodyPr/>
        <a:lstStyle/>
        <a:p>
          <a:r>
            <a:rPr lang="en-US" dirty="0"/>
            <a:t>Understand existing Website/Portal</a:t>
          </a:r>
          <a:endParaRPr lang="en-IN" dirty="0"/>
        </a:p>
      </dgm:t>
    </dgm:pt>
    <dgm:pt modelId="{403B886B-44F0-4A24-8A38-33C8D498D710}" type="parTrans" cxnId="{E0F13101-D411-4CD5-9A6D-69F4BDD20202}">
      <dgm:prSet/>
      <dgm:spPr/>
      <dgm:t>
        <a:bodyPr/>
        <a:lstStyle/>
        <a:p>
          <a:endParaRPr lang="en-IN"/>
        </a:p>
      </dgm:t>
    </dgm:pt>
    <dgm:pt modelId="{6D0BB268-34C3-4667-83A2-4EA25592B346}" type="sibTrans" cxnId="{E0F13101-D411-4CD5-9A6D-69F4BDD20202}">
      <dgm:prSet/>
      <dgm:spPr/>
      <dgm:t>
        <a:bodyPr/>
        <a:lstStyle/>
        <a:p>
          <a:endParaRPr lang="en-IN" dirty="0"/>
        </a:p>
      </dgm:t>
    </dgm:pt>
    <dgm:pt modelId="{7767CEDA-6085-418C-9A50-B9AD04884DF0}">
      <dgm:prSet/>
      <dgm:spPr/>
      <dgm:t>
        <a:bodyPr/>
        <a:lstStyle/>
        <a:p>
          <a:r>
            <a:rPr lang="en-US" dirty="0"/>
            <a:t>Suggest New Enhancements</a:t>
          </a:r>
          <a:endParaRPr lang="en-IN" dirty="0"/>
        </a:p>
      </dgm:t>
    </dgm:pt>
    <dgm:pt modelId="{B158A149-9024-4A8A-93BC-9293F33A90A8}" type="parTrans" cxnId="{1DC9C8BE-E862-4C30-957A-8287735E6D6B}">
      <dgm:prSet/>
      <dgm:spPr/>
      <dgm:t>
        <a:bodyPr/>
        <a:lstStyle/>
        <a:p>
          <a:endParaRPr lang="en-IN"/>
        </a:p>
      </dgm:t>
    </dgm:pt>
    <dgm:pt modelId="{A5AE9DF0-B0A2-4573-9EFE-9D4F1C95D3BA}" type="sibTrans" cxnId="{1DC9C8BE-E862-4C30-957A-8287735E6D6B}">
      <dgm:prSet/>
      <dgm:spPr/>
      <dgm:t>
        <a:bodyPr/>
        <a:lstStyle/>
        <a:p>
          <a:endParaRPr lang="en-IN"/>
        </a:p>
      </dgm:t>
    </dgm:pt>
    <dgm:pt modelId="{439EFB2D-2A6F-4C57-9EEE-31DE1E31A4EF}">
      <dgm:prSet/>
      <dgm:spPr/>
      <dgm:t>
        <a:bodyPr/>
        <a:lstStyle/>
        <a:p>
          <a:r>
            <a:rPr lang="en-US" dirty="0"/>
            <a:t>Identify Re-usable Code</a:t>
          </a:r>
          <a:endParaRPr lang="en-IN" dirty="0"/>
        </a:p>
      </dgm:t>
    </dgm:pt>
    <dgm:pt modelId="{00224494-5641-4E38-AE2B-B571DFF80E8F}" type="parTrans" cxnId="{C2CB70E7-ABD1-4790-854A-EBA6D1904E29}">
      <dgm:prSet/>
      <dgm:spPr/>
      <dgm:t>
        <a:bodyPr/>
        <a:lstStyle/>
        <a:p>
          <a:endParaRPr lang="en-IN"/>
        </a:p>
      </dgm:t>
    </dgm:pt>
    <dgm:pt modelId="{6FFC3F8D-B6B8-4D4C-A6D3-CB204E8040E6}" type="sibTrans" cxnId="{C2CB70E7-ABD1-4790-854A-EBA6D1904E29}">
      <dgm:prSet/>
      <dgm:spPr/>
      <dgm:t>
        <a:bodyPr/>
        <a:lstStyle/>
        <a:p>
          <a:endParaRPr lang="en-IN"/>
        </a:p>
      </dgm:t>
    </dgm:pt>
    <dgm:pt modelId="{37F0E87A-808C-4E6C-A636-19E5125B09BE}">
      <dgm:prSet/>
      <dgm:spPr/>
      <dgm:t>
        <a:bodyPr/>
        <a:lstStyle/>
        <a:p>
          <a:r>
            <a:rPr lang="en-US" dirty="0"/>
            <a:t>Code Improvement Changes</a:t>
          </a:r>
          <a:endParaRPr lang="en-IN" dirty="0"/>
        </a:p>
      </dgm:t>
    </dgm:pt>
    <dgm:pt modelId="{651E48F0-206F-4AE1-A250-A3404B7D998F}" type="parTrans" cxnId="{9A32F7DA-0F48-4F9E-A3F9-C805CF4F1CC2}">
      <dgm:prSet/>
      <dgm:spPr/>
      <dgm:t>
        <a:bodyPr/>
        <a:lstStyle/>
        <a:p>
          <a:endParaRPr lang="en-IN"/>
        </a:p>
      </dgm:t>
    </dgm:pt>
    <dgm:pt modelId="{B11181FC-D6F7-4DAC-B06D-84C51DE87E65}" type="sibTrans" cxnId="{9A32F7DA-0F48-4F9E-A3F9-C805CF4F1CC2}">
      <dgm:prSet/>
      <dgm:spPr/>
      <dgm:t>
        <a:bodyPr/>
        <a:lstStyle/>
        <a:p>
          <a:endParaRPr lang="en-IN"/>
        </a:p>
      </dgm:t>
    </dgm:pt>
    <dgm:pt modelId="{16A45D13-E4B7-4973-A36E-DF8A0E1AFD08}">
      <dgm:prSet/>
      <dgm:spPr/>
      <dgm:t>
        <a:bodyPr/>
        <a:lstStyle/>
        <a:p>
          <a:r>
            <a:rPr lang="en-US" dirty="0"/>
            <a:t>Develop/Modify Webservices</a:t>
          </a:r>
          <a:endParaRPr lang="en-IN" dirty="0"/>
        </a:p>
      </dgm:t>
    </dgm:pt>
    <dgm:pt modelId="{08207315-17A2-4ADF-940F-FE0EA042301C}" type="parTrans" cxnId="{5377458B-43AD-438C-9D16-8B07A74321D5}">
      <dgm:prSet/>
      <dgm:spPr/>
      <dgm:t>
        <a:bodyPr/>
        <a:lstStyle/>
        <a:p>
          <a:endParaRPr lang="en-IN"/>
        </a:p>
      </dgm:t>
    </dgm:pt>
    <dgm:pt modelId="{D8D3E315-7467-47EF-A801-412D9D4C686B}" type="sibTrans" cxnId="{5377458B-43AD-438C-9D16-8B07A74321D5}">
      <dgm:prSet/>
      <dgm:spPr/>
      <dgm:t>
        <a:bodyPr/>
        <a:lstStyle/>
        <a:p>
          <a:endParaRPr lang="en-IN"/>
        </a:p>
      </dgm:t>
    </dgm:pt>
    <dgm:pt modelId="{C81CCF6D-62D1-40B8-ABEC-6FD0AEDFE32A}">
      <dgm:prSet/>
      <dgm:spPr/>
      <dgm:t>
        <a:bodyPr/>
        <a:lstStyle/>
        <a:p>
          <a:r>
            <a:rPr lang="en-US" dirty="0"/>
            <a:t>Backend Integration</a:t>
          </a:r>
          <a:endParaRPr lang="en-IN" dirty="0"/>
        </a:p>
      </dgm:t>
    </dgm:pt>
    <dgm:pt modelId="{1C1E04F5-F5E9-420B-BB30-B2CCE922D386}" type="parTrans" cxnId="{FA806EF6-E422-440A-8B91-4C1E51E3351D}">
      <dgm:prSet/>
      <dgm:spPr/>
      <dgm:t>
        <a:bodyPr/>
        <a:lstStyle/>
        <a:p>
          <a:endParaRPr lang="en-IN"/>
        </a:p>
      </dgm:t>
    </dgm:pt>
    <dgm:pt modelId="{51319926-1264-4FEF-A972-83B724CBCCB7}" type="sibTrans" cxnId="{FA806EF6-E422-440A-8B91-4C1E51E3351D}">
      <dgm:prSet/>
      <dgm:spPr/>
      <dgm:t>
        <a:bodyPr/>
        <a:lstStyle/>
        <a:p>
          <a:endParaRPr lang="en-IN"/>
        </a:p>
      </dgm:t>
    </dgm:pt>
    <dgm:pt modelId="{42629815-6195-437D-8953-9D68D85CE6DE}">
      <dgm:prSet/>
      <dgm:spPr/>
      <dgm:t>
        <a:bodyPr/>
        <a:lstStyle/>
        <a:p>
          <a:r>
            <a:rPr lang="en-US" dirty="0"/>
            <a:t>New UI Wireframes/Design</a:t>
          </a:r>
          <a:endParaRPr lang="en-IN" dirty="0"/>
        </a:p>
      </dgm:t>
    </dgm:pt>
    <dgm:pt modelId="{E8690307-8ADF-462A-BCA0-9EA85B5F1695}" type="parTrans" cxnId="{402D8FEF-DEB7-44D7-B539-212BE4BEC58C}">
      <dgm:prSet/>
      <dgm:spPr/>
      <dgm:t>
        <a:bodyPr/>
        <a:lstStyle/>
        <a:p>
          <a:endParaRPr lang="en-IN"/>
        </a:p>
      </dgm:t>
    </dgm:pt>
    <dgm:pt modelId="{51A2355F-5531-4261-A95D-736CA1F0528C}" type="sibTrans" cxnId="{402D8FEF-DEB7-44D7-B539-212BE4BEC58C}">
      <dgm:prSet/>
      <dgm:spPr/>
      <dgm:t>
        <a:bodyPr/>
        <a:lstStyle/>
        <a:p>
          <a:endParaRPr lang="en-IN"/>
        </a:p>
      </dgm:t>
    </dgm:pt>
    <dgm:pt modelId="{D2AA03E7-6754-4047-A534-A01F20E804D8}">
      <dgm:prSet/>
      <dgm:spPr/>
      <dgm:t>
        <a:bodyPr/>
        <a:lstStyle/>
        <a:p>
          <a:r>
            <a:rPr lang="en-US" dirty="0"/>
            <a:t>Deployment</a:t>
          </a:r>
        </a:p>
      </dgm:t>
    </dgm:pt>
    <dgm:pt modelId="{A67B412B-4E9D-5542-9AB1-4CFF14C229A1}" type="parTrans" cxnId="{62B80E5A-8F20-554A-8250-882CBAC6C6A1}">
      <dgm:prSet/>
      <dgm:spPr/>
      <dgm:t>
        <a:bodyPr/>
        <a:lstStyle/>
        <a:p>
          <a:endParaRPr lang="en-US"/>
        </a:p>
      </dgm:t>
    </dgm:pt>
    <dgm:pt modelId="{B0001462-8B8B-0041-B032-F18F6A6F9ED2}" type="sibTrans" cxnId="{62B80E5A-8F20-554A-8250-882CBAC6C6A1}">
      <dgm:prSet/>
      <dgm:spPr/>
      <dgm:t>
        <a:bodyPr/>
        <a:lstStyle/>
        <a:p>
          <a:endParaRPr lang="en-US"/>
        </a:p>
      </dgm:t>
    </dgm:pt>
    <dgm:pt modelId="{1E7CFE30-A070-4B40-B48C-204F6E513BAD}">
      <dgm:prSet/>
      <dgm:spPr/>
      <dgm:t>
        <a:bodyPr/>
        <a:lstStyle/>
        <a:p>
          <a:r>
            <a:rPr lang="en-US" dirty="0"/>
            <a:t>CI/CD Build Process</a:t>
          </a:r>
        </a:p>
      </dgm:t>
    </dgm:pt>
    <dgm:pt modelId="{F1267A24-BA05-484B-AE2F-D15A576D1FCD}" type="parTrans" cxnId="{0721EB09-7B2D-DF4E-A10A-B7B62468A1D5}">
      <dgm:prSet/>
      <dgm:spPr/>
      <dgm:t>
        <a:bodyPr/>
        <a:lstStyle/>
        <a:p>
          <a:endParaRPr lang="en-US"/>
        </a:p>
      </dgm:t>
    </dgm:pt>
    <dgm:pt modelId="{8F31DEC5-A833-9846-9EFF-1FD20472DA20}" type="sibTrans" cxnId="{0721EB09-7B2D-DF4E-A10A-B7B62468A1D5}">
      <dgm:prSet/>
      <dgm:spPr/>
      <dgm:t>
        <a:bodyPr/>
        <a:lstStyle/>
        <a:p>
          <a:endParaRPr lang="en-US"/>
        </a:p>
      </dgm:t>
    </dgm:pt>
    <dgm:pt modelId="{92EFD52B-68D3-46A0-B2D3-FF766768CC04}" type="pres">
      <dgm:prSet presAssocID="{4508E5CC-21C7-4D2F-9DB2-2D2C28D2EC1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4F8F5A7-11E3-4E49-94CE-F4EE74C74884}" type="pres">
      <dgm:prSet presAssocID="{4508E5CC-21C7-4D2F-9DB2-2D2C28D2EC17}" presName="hierFlow" presStyleCnt="0"/>
      <dgm:spPr/>
    </dgm:pt>
    <dgm:pt modelId="{7E5D7878-B5A3-4684-9600-EEDCDC7AE6BA}" type="pres">
      <dgm:prSet presAssocID="{4508E5CC-21C7-4D2F-9DB2-2D2C28D2EC1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3ED2D6F-3609-4B6A-A14E-7C0DA2CDB0E5}" type="pres">
      <dgm:prSet presAssocID="{257D3C85-2DC7-4034-8B3B-079A51CA7087}" presName="Name14" presStyleCnt="0"/>
      <dgm:spPr/>
    </dgm:pt>
    <dgm:pt modelId="{7C053569-B889-447D-A844-79B5D3FE089D}" type="pres">
      <dgm:prSet presAssocID="{257D3C85-2DC7-4034-8B3B-079A51CA7087}" presName="level1Shape" presStyleLbl="node0" presStyleIdx="0" presStyleCnt="1" custLinFactY="-28428" custLinFactNeighborX="48729" custLinFactNeighborY="-100000">
        <dgm:presLayoutVars>
          <dgm:chPref val="3"/>
        </dgm:presLayoutVars>
      </dgm:prSet>
      <dgm:spPr/>
    </dgm:pt>
    <dgm:pt modelId="{E6BC0255-5EBA-4846-B9E7-CE65A82C1D7B}" type="pres">
      <dgm:prSet presAssocID="{257D3C85-2DC7-4034-8B3B-079A51CA7087}" presName="hierChild2" presStyleCnt="0"/>
      <dgm:spPr/>
    </dgm:pt>
    <dgm:pt modelId="{7FF4399E-88AD-41CE-9D8C-0AE148D5D5DC}" type="pres">
      <dgm:prSet presAssocID="{184E005B-76FD-432B-9433-04940B12FDCF}" presName="Name19" presStyleLbl="parChTrans1D2" presStyleIdx="0" presStyleCnt="3"/>
      <dgm:spPr/>
    </dgm:pt>
    <dgm:pt modelId="{A5F65B3A-D66A-440F-9BE8-A2A2CA5EBC2F}" type="pres">
      <dgm:prSet presAssocID="{4541F956-FFF8-49F3-B6C0-528819ED9EE2}" presName="Name21" presStyleCnt="0"/>
      <dgm:spPr/>
    </dgm:pt>
    <dgm:pt modelId="{85403ABC-AD90-474F-8A2F-0E30C55B7F93}" type="pres">
      <dgm:prSet presAssocID="{4541F956-FFF8-49F3-B6C0-528819ED9EE2}" presName="level2Shape" presStyleLbl="node2" presStyleIdx="0" presStyleCnt="3" custLinFactY="-17588" custLinFactNeighborX="3564" custLinFactNeighborY="-100000"/>
      <dgm:spPr/>
    </dgm:pt>
    <dgm:pt modelId="{3BEAC360-2E31-4131-AE1C-722CFC83ABC2}" type="pres">
      <dgm:prSet presAssocID="{4541F956-FFF8-49F3-B6C0-528819ED9EE2}" presName="hierChild3" presStyleCnt="0"/>
      <dgm:spPr/>
    </dgm:pt>
    <dgm:pt modelId="{07F2EE5F-77C7-4615-B094-6CD3CC982025}" type="pres">
      <dgm:prSet presAssocID="{403B886B-44F0-4A24-8A38-33C8D498D710}" presName="Name19" presStyleLbl="parChTrans1D3" presStyleIdx="0" presStyleCnt="8"/>
      <dgm:spPr/>
    </dgm:pt>
    <dgm:pt modelId="{A6C44A15-933B-486F-96A7-F98F75805319}" type="pres">
      <dgm:prSet presAssocID="{AD1E8E5B-D27A-48D4-95CA-FFEF5FFADA76}" presName="Name21" presStyleCnt="0"/>
      <dgm:spPr/>
    </dgm:pt>
    <dgm:pt modelId="{6F50DE3E-9890-402E-93B0-997D1A607286}" type="pres">
      <dgm:prSet presAssocID="{AD1E8E5B-D27A-48D4-95CA-FFEF5FFADA76}" presName="level2Shape" presStyleLbl="node3" presStyleIdx="0" presStyleCnt="8" custScaleX="87928" custScaleY="84374" custLinFactY="-28428" custLinFactNeighborX="5439" custLinFactNeighborY="-100000"/>
      <dgm:spPr/>
    </dgm:pt>
    <dgm:pt modelId="{F4BB58C3-DFEC-4DF3-91CD-6E9076AFC9A5}" type="pres">
      <dgm:prSet presAssocID="{AD1E8E5B-D27A-48D4-95CA-FFEF5FFADA76}" presName="hierChild3" presStyleCnt="0"/>
      <dgm:spPr/>
    </dgm:pt>
    <dgm:pt modelId="{7D9C469D-FB5A-42A8-9B92-5C09BCBFC1EF}" type="pres">
      <dgm:prSet presAssocID="{B158A149-9024-4A8A-93BC-9293F33A90A8}" presName="Name19" presStyleLbl="parChTrans1D3" presStyleIdx="1" presStyleCnt="8"/>
      <dgm:spPr/>
    </dgm:pt>
    <dgm:pt modelId="{B612D803-678E-4D2B-A9B7-4C7D19F7CE72}" type="pres">
      <dgm:prSet presAssocID="{7767CEDA-6085-418C-9A50-B9AD04884DF0}" presName="Name21" presStyleCnt="0"/>
      <dgm:spPr/>
    </dgm:pt>
    <dgm:pt modelId="{96560A40-77E8-4E8A-A289-069D95851313}" type="pres">
      <dgm:prSet presAssocID="{7767CEDA-6085-418C-9A50-B9AD04884DF0}" presName="level2Shape" presStyleLbl="node3" presStyleIdx="1" presStyleCnt="8" custScaleX="87928" custScaleY="84374" custLinFactY="-28428" custLinFactNeighborX="5439" custLinFactNeighborY="-100000"/>
      <dgm:spPr/>
    </dgm:pt>
    <dgm:pt modelId="{516356B7-A8DF-441C-ACC5-03CE114B540B}" type="pres">
      <dgm:prSet presAssocID="{7767CEDA-6085-418C-9A50-B9AD04884DF0}" presName="hierChild3" presStyleCnt="0"/>
      <dgm:spPr/>
    </dgm:pt>
    <dgm:pt modelId="{589BBCD9-7FAC-441F-9B4D-A670D8D1E6EA}" type="pres">
      <dgm:prSet presAssocID="{E8690307-8ADF-462A-BCA0-9EA85B5F1695}" presName="Name19" presStyleLbl="parChTrans1D3" presStyleIdx="2" presStyleCnt="8"/>
      <dgm:spPr/>
    </dgm:pt>
    <dgm:pt modelId="{AA3BD02C-B043-4498-A7EF-D65CCE015471}" type="pres">
      <dgm:prSet presAssocID="{42629815-6195-437D-8953-9D68D85CE6DE}" presName="Name21" presStyleCnt="0"/>
      <dgm:spPr/>
    </dgm:pt>
    <dgm:pt modelId="{49923790-3603-4329-908A-0CF15843D979}" type="pres">
      <dgm:prSet presAssocID="{42629815-6195-437D-8953-9D68D85CE6DE}" presName="level2Shape" presStyleLbl="node3" presStyleIdx="2" presStyleCnt="8" custScaleX="87928" custScaleY="84374" custLinFactY="-30124" custLinFactNeighborX="-12314" custLinFactNeighborY="-100000"/>
      <dgm:spPr/>
    </dgm:pt>
    <dgm:pt modelId="{C7616F4B-DF40-4D98-945E-AAC873A4B8DC}" type="pres">
      <dgm:prSet presAssocID="{42629815-6195-437D-8953-9D68D85CE6DE}" presName="hierChild3" presStyleCnt="0"/>
      <dgm:spPr/>
    </dgm:pt>
    <dgm:pt modelId="{1FB7C882-2D92-48A5-9D75-9E62E151C940}" type="pres">
      <dgm:prSet presAssocID="{4FF09CEF-0B63-4A71-9CEE-B81D26ADEA89}" presName="Name19" presStyleLbl="parChTrans1D2" presStyleIdx="1" presStyleCnt="3"/>
      <dgm:spPr/>
    </dgm:pt>
    <dgm:pt modelId="{45A5C8D5-8172-4977-8A2F-E4C74C88B5E5}" type="pres">
      <dgm:prSet presAssocID="{32C438C7-924C-47C3-9E44-547938719C3D}" presName="Name21" presStyleCnt="0"/>
      <dgm:spPr/>
    </dgm:pt>
    <dgm:pt modelId="{46383B43-2421-4FFC-99AB-7BC717F806FF}" type="pres">
      <dgm:prSet presAssocID="{32C438C7-924C-47C3-9E44-547938719C3D}" presName="level2Shape" presStyleLbl="node2" presStyleIdx="1" presStyleCnt="3" custLinFactY="-11963" custLinFactNeighborX="5439" custLinFactNeighborY="-100000"/>
      <dgm:spPr/>
    </dgm:pt>
    <dgm:pt modelId="{02AE8FA2-C296-4D08-AE4E-96E28E478299}" type="pres">
      <dgm:prSet presAssocID="{32C438C7-924C-47C3-9E44-547938719C3D}" presName="hierChild3" presStyleCnt="0"/>
      <dgm:spPr/>
    </dgm:pt>
    <dgm:pt modelId="{6A4D505E-4D63-4C56-8913-ADE3F0458E5F}" type="pres">
      <dgm:prSet presAssocID="{00224494-5641-4E38-AE2B-B571DFF80E8F}" presName="Name19" presStyleLbl="parChTrans1D3" presStyleIdx="3" presStyleCnt="8"/>
      <dgm:spPr/>
    </dgm:pt>
    <dgm:pt modelId="{0EF13823-C453-4229-A02B-82A0D906DB80}" type="pres">
      <dgm:prSet presAssocID="{439EFB2D-2A6F-4C57-9EEE-31DE1E31A4EF}" presName="Name21" presStyleCnt="0"/>
      <dgm:spPr/>
    </dgm:pt>
    <dgm:pt modelId="{CD49B51E-EDEA-4549-8B82-2FE38E4DD6E8}" type="pres">
      <dgm:prSet presAssocID="{439EFB2D-2A6F-4C57-9EEE-31DE1E31A4EF}" presName="level2Shape" presStyleLbl="node3" presStyleIdx="3" presStyleCnt="8" custScaleX="87928" custScaleY="84374" custLinFactY="-28428" custLinFactNeighborX="5439" custLinFactNeighborY="-100000"/>
      <dgm:spPr/>
    </dgm:pt>
    <dgm:pt modelId="{64D749F3-68A1-42FC-8B8D-F4681C63F49F}" type="pres">
      <dgm:prSet presAssocID="{439EFB2D-2A6F-4C57-9EEE-31DE1E31A4EF}" presName="hierChild3" presStyleCnt="0"/>
      <dgm:spPr/>
    </dgm:pt>
    <dgm:pt modelId="{16F01B03-1E09-48F0-B0DE-E698C87344D5}" type="pres">
      <dgm:prSet presAssocID="{651E48F0-206F-4AE1-A250-A3404B7D998F}" presName="Name19" presStyleLbl="parChTrans1D3" presStyleIdx="4" presStyleCnt="8"/>
      <dgm:spPr/>
    </dgm:pt>
    <dgm:pt modelId="{EB8D3C7C-23A1-413D-A02D-FBFC35625554}" type="pres">
      <dgm:prSet presAssocID="{37F0E87A-808C-4E6C-A636-19E5125B09BE}" presName="Name21" presStyleCnt="0"/>
      <dgm:spPr/>
    </dgm:pt>
    <dgm:pt modelId="{F8E41661-096A-4300-BB56-FA831BB6A8F9}" type="pres">
      <dgm:prSet presAssocID="{37F0E87A-808C-4E6C-A636-19E5125B09BE}" presName="level2Shape" presStyleLbl="node3" presStyleIdx="4" presStyleCnt="8" custScaleX="87928" custScaleY="84374" custLinFactY="-28428" custLinFactNeighborX="-7652" custLinFactNeighborY="-100000"/>
      <dgm:spPr/>
    </dgm:pt>
    <dgm:pt modelId="{54EB2254-5EEE-49F2-B8CE-08FAE4E0F661}" type="pres">
      <dgm:prSet presAssocID="{37F0E87A-808C-4E6C-A636-19E5125B09BE}" presName="hierChild3" presStyleCnt="0"/>
      <dgm:spPr/>
    </dgm:pt>
    <dgm:pt modelId="{D8E80516-E612-4723-AE10-26BFDBB57D11}" type="pres">
      <dgm:prSet presAssocID="{08207315-17A2-4ADF-940F-FE0EA042301C}" presName="Name19" presStyleLbl="parChTrans1D3" presStyleIdx="5" presStyleCnt="8"/>
      <dgm:spPr/>
    </dgm:pt>
    <dgm:pt modelId="{D78A8E60-D17B-4242-866E-50A192A2C37B}" type="pres">
      <dgm:prSet presAssocID="{16A45D13-E4B7-4973-A36E-DF8A0E1AFD08}" presName="Name21" presStyleCnt="0"/>
      <dgm:spPr/>
    </dgm:pt>
    <dgm:pt modelId="{73598B3A-F607-4CD1-8A3F-189AB87B30A7}" type="pres">
      <dgm:prSet presAssocID="{16A45D13-E4B7-4973-A36E-DF8A0E1AFD08}" presName="level2Shape" presStyleLbl="node3" presStyleIdx="5" presStyleCnt="8" custScaleX="87928" custScaleY="84374" custLinFactY="-26918" custLinFactNeighborX="-24766" custLinFactNeighborY="-100000"/>
      <dgm:spPr/>
    </dgm:pt>
    <dgm:pt modelId="{2D316331-4AC6-439B-9BE9-3A9B00B32177}" type="pres">
      <dgm:prSet presAssocID="{16A45D13-E4B7-4973-A36E-DF8A0E1AFD08}" presName="hierChild3" presStyleCnt="0"/>
      <dgm:spPr/>
    </dgm:pt>
    <dgm:pt modelId="{88CF86CE-CE94-424E-B94B-3D213E77BAC6}" type="pres">
      <dgm:prSet presAssocID="{1C1E04F5-F5E9-420B-BB30-B2CCE922D386}" presName="Name19" presStyleLbl="parChTrans1D3" presStyleIdx="6" presStyleCnt="8"/>
      <dgm:spPr/>
    </dgm:pt>
    <dgm:pt modelId="{F18C0D7D-EEC4-41AB-8A84-C9480632BC19}" type="pres">
      <dgm:prSet presAssocID="{C81CCF6D-62D1-40B8-ABEC-6FD0AEDFE32A}" presName="Name21" presStyleCnt="0"/>
      <dgm:spPr/>
    </dgm:pt>
    <dgm:pt modelId="{A8FBC75F-9F00-4BAB-A8E9-99DFBA14DB50}" type="pres">
      <dgm:prSet presAssocID="{C81CCF6D-62D1-40B8-ABEC-6FD0AEDFE32A}" presName="level2Shape" presStyleLbl="node3" presStyleIdx="6" presStyleCnt="8" custScaleX="87928" custScaleY="84374" custLinFactY="-26918" custLinFactNeighborX="-42860" custLinFactNeighborY="-100000"/>
      <dgm:spPr/>
    </dgm:pt>
    <dgm:pt modelId="{FB69B6FA-4990-4E1F-859A-734858A8F17A}" type="pres">
      <dgm:prSet presAssocID="{C81CCF6D-62D1-40B8-ABEC-6FD0AEDFE32A}" presName="hierChild3" presStyleCnt="0"/>
      <dgm:spPr/>
    </dgm:pt>
    <dgm:pt modelId="{4C4B2DB5-8266-ED4B-93CF-2E112427B4C3}" type="pres">
      <dgm:prSet presAssocID="{A67B412B-4E9D-5542-9AB1-4CFF14C229A1}" presName="Name19" presStyleLbl="parChTrans1D2" presStyleIdx="2" presStyleCnt="3"/>
      <dgm:spPr/>
    </dgm:pt>
    <dgm:pt modelId="{4E579C69-C9A9-B942-90CA-6FE0A1DE2FDD}" type="pres">
      <dgm:prSet presAssocID="{D2AA03E7-6754-4047-A534-A01F20E804D8}" presName="Name21" presStyleCnt="0"/>
      <dgm:spPr/>
    </dgm:pt>
    <dgm:pt modelId="{2EF30175-0903-2E48-B0A7-91CE4469F804}" type="pres">
      <dgm:prSet presAssocID="{D2AA03E7-6754-4047-A534-A01F20E804D8}" presName="level2Shape" presStyleLbl="node2" presStyleIdx="2" presStyleCnt="3" custLinFactX="46573" custLinFactY="-42828" custLinFactNeighborX="100000" custLinFactNeighborY="-100000"/>
      <dgm:spPr/>
    </dgm:pt>
    <dgm:pt modelId="{835D68A1-9C6F-8C46-8E90-FE487D1919C9}" type="pres">
      <dgm:prSet presAssocID="{D2AA03E7-6754-4047-A534-A01F20E804D8}" presName="hierChild3" presStyleCnt="0"/>
      <dgm:spPr/>
    </dgm:pt>
    <dgm:pt modelId="{12AA5C6B-5596-464E-A276-A07A1CBAB75C}" type="pres">
      <dgm:prSet presAssocID="{F1267A24-BA05-484B-AE2F-D15A576D1FCD}" presName="Name19" presStyleLbl="parChTrans1D3" presStyleIdx="7" presStyleCnt="8"/>
      <dgm:spPr/>
    </dgm:pt>
    <dgm:pt modelId="{9E7AAB7A-CEEA-2B4C-8712-626B4F6D86B6}" type="pres">
      <dgm:prSet presAssocID="{1E7CFE30-A070-4B40-B48C-204F6E513BAD}" presName="Name21" presStyleCnt="0"/>
      <dgm:spPr/>
    </dgm:pt>
    <dgm:pt modelId="{650D6D4A-B7EA-3046-864D-EE6A34CD7D13}" type="pres">
      <dgm:prSet presAssocID="{1E7CFE30-A070-4B40-B48C-204F6E513BAD}" presName="level2Shape" presStyleLbl="node3" presStyleIdx="7" presStyleCnt="8" custScaleX="74949" custScaleY="78590" custLinFactY="-29822" custLinFactNeighborX="986" custLinFactNeighborY="-100000"/>
      <dgm:spPr/>
    </dgm:pt>
    <dgm:pt modelId="{E2CCDB3E-BD54-E04C-AF00-F70246814F81}" type="pres">
      <dgm:prSet presAssocID="{1E7CFE30-A070-4B40-B48C-204F6E513BAD}" presName="hierChild3" presStyleCnt="0"/>
      <dgm:spPr/>
    </dgm:pt>
    <dgm:pt modelId="{50E5B286-8299-4D02-B656-F96142D4007F}" type="pres">
      <dgm:prSet presAssocID="{4508E5CC-21C7-4D2F-9DB2-2D2C28D2EC17}" presName="bgShapesFlow" presStyleCnt="0"/>
      <dgm:spPr/>
    </dgm:pt>
  </dgm:ptLst>
  <dgm:cxnLst>
    <dgm:cxn modelId="{E0F13101-D411-4CD5-9A6D-69F4BDD20202}" srcId="{4541F956-FFF8-49F3-B6C0-528819ED9EE2}" destId="{AD1E8E5B-D27A-48D4-95CA-FFEF5FFADA76}" srcOrd="0" destOrd="0" parTransId="{403B886B-44F0-4A24-8A38-33C8D498D710}" sibTransId="{6D0BB268-34C3-4667-83A2-4EA25592B346}"/>
    <dgm:cxn modelId="{0721EB09-7B2D-DF4E-A10A-B7B62468A1D5}" srcId="{D2AA03E7-6754-4047-A534-A01F20E804D8}" destId="{1E7CFE30-A070-4B40-B48C-204F6E513BAD}" srcOrd="0" destOrd="0" parTransId="{F1267A24-BA05-484B-AE2F-D15A576D1FCD}" sibTransId="{8F31DEC5-A833-9846-9EFF-1FD20472DA20}"/>
    <dgm:cxn modelId="{20D62413-D286-45D3-BF4B-FA6767289982}" type="presOf" srcId="{37F0E87A-808C-4E6C-A636-19E5125B09BE}" destId="{F8E41661-096A-4300-BB56-FA831BB6A8F9}" srcOrd="0" destOrd="0" presId="urn:microsoft.com/office/officeart/2005/8/layout/hierarchy6"/>
    <dgm:cxn modelId="{3E69731D-F836-4596-B560-F4EA8763E7BD}" type="presOf" srcId="{E8690307-8ADF-462A-BCA0-9EA85B5F1695}" destId="{589BBCD9-7FAC-441F-9B4D-A670D8D1E6EA}" srcOrd="0" destOrd="0" presId="urn:microsoft.com/office/officeart/2005/8/layout/hierarchy6"/>
    <dgm:cxn modelId="{83BCD620-4B47-4EC0-911F-E07602715989}" type="presOf" srcId="{7767CEDA-6085-418C-9A50-B9AD04884DF0}" destId="{96560A40-77E8-4E8A-A289-069D95851313}" srcOrd="0" destOrd="0" presId="urn:microsoft.com/office/officeart/2005/8/layout/hierarchy6"/>
    <dgm:cxn modelId="{95965527-27AD-4D99-ADB5-E10DBA1472E0}" type="presOf" srcId="{403B886B-44F0-4A24-8A38-33C8D498D710}" destId="{07F2EE5F-77C7-4615-B094-6CD3CC982025}" srcOrd="0" destOrd="0" presId="urn:microsoft.com/office/officeart/2005/8/layout/hierarchy6"/>
    <dgm:cxn modelId="{FF1F092C-1FA8-A540-84EE-84C86A379401}" type="presOf" srcId="{1E7CFE30-A070-4B40-B48C-204F6E513BAD}" destId="{650D6D4A-B7EA-3046-864D-EE6A34CD7D13}" srcOrd="0" destOrd="0" presId="urn:microsoft.com/office/officeart/2005/8/layout/hierarchy6"/>
    <dgm:cxn modelId="{100E9835-9F85-433B-9798-2D86338CF393}" type="presOf" srcId="{257D3C85-2DC7-4034-8B3B-079A51CA7087}" destId="{7C053569-B889-447D-A844-79B5D3FE089D}" srcOrd="0" destOrd="0" presId="urn:microsoft.com/office/officeart/2005/8/layout/hierarchy6"/>
    <dgm:cxn modelId="{75DD3538-57ED-4625-A796-A19698A316ED}" type="presOf" srcId="{4541F956-FFF8-49F3-B6C0-528819ED9EE2}" destId="{85403ABC-AD90-474F-8A2F-0E30C55B7F93}" srcOrd="0" destOrd="0" presId="urn:microsoft.com/office/officeart/2005/8/layout/hierarchy6"/>
    <dgm:cxn modelId="{49882441-BC9E-44E6-A90C-D0645695CF8E}" srcId="{4508E5CC-21C7-4D2F-9DB2-2D2C28D2EC17}" destId="{257D3C85-2DC7-4034-8B3B-079A51CA7087}" srcOrd="0" destOrd="0" parTransId="{3F72EEBB-0B4C-4588-ADCB-C1DCA96CB158}" sibTransId="{52D87832-003E-42A5-99E9-9A1CD3660BFB}"/>
    <dgm:cxn modelId="{81CD8C42-CA4A-4CB7-B687-E0954CFFAF63}" type="presOf" srcId="{AD1E8E5B-D27A-48D4-95CA-FFEF5FFADA76}" destId="{6F50DE3E-9890-402E-93B0-997D1A607286}" srcOrd="0" destOrd="0" presId="urn:microsoft.com/office/officeart/2005/8/layout/hierarchy6"/>
    <dgm:cxn modelId="{351D8C48-A038-418B-9DB6-01C1BF8A4F35}" type="presOf" srcId="{184E005B-76FD-432B-9433-04940B12FDCF}" destId="{7FF4399E-88AD-41CE-9D8C-0AE148D5D5DC}" srcOrd="0" destOrd="0" presId="urn:microsoft.com/office/officeart/2005/8/layout/hierarchy6"/>
    <dgm:cxn modelId="{62B80E5A-8F20-554A-8250-882CBAC6C6A1}" srcId="{257D3C85-2DC7-4034-8B3B-079A51CA7087}" destId="{D2AA03E7-6754-4047-A534-A01F20E804D8}" srcOrd="2" destOrd="0" parTransId="{A67B412B-4E9D-5542-9AB1-4CFF14C229A1}" sibTransId="{B0001462-8B8B-0041-B032-F18F6A6F9ED2}"/>
    <dgm:cxn modelId="{A87ABA62-6A53-4CF8-947B-0267CAB4C28D}" type="presOf" srcId="{00224494-5641-4E38-AE2B-B571DFF80E8F}" destId="{6A4D505E-4D63-4C56-8913-ADE3F0458E5F}" srcOrd="0" destOrd="0" presId="urn:microsoft.com/office/officeart/2005/8/layout/hierarchy6"/>
    <dgm:cxn modelId="{7EC7F867-4185-4906-A90A-921AB0F11969}" type="presOf" srcId="{4508E5CC-21C7-4D2F-9DB2-2D2C28D2EC17}" destId="{92EFD52B-68D3-46A0-B2D3-FF766768CC04}" srcOrd="0" destOrd="0" presId="urn:microsoft.com/office/officeart/2005/8/layout/hierarchy6"/>
    <dgm:cxn modelId="{49DBE472-22C5-4050-B065-58D43EB31033}" type="presOf" srcId="{C81CCF6D-62D1-40B8-ABEC-6FD0AEDFE32A}" destId="{A8FBC75F-9F00-4BAB-A8E9-99DFBA14DB50}" srcOrd="0" destOrd="0" presId="urn:microsoft.com/office/officeart/2005/8/layout/hierarchy6"/>
    <dgm:cxn modelId="{6EB8FD74-D6E4-44B2-AE14-B0BF0E59A4DD}" type="presOf" srcId="{08207315-17A2-4ADF-940F-FE0EA042301C}" destId="{D8E80516-E612-4723-AE10-26BFDBB57D11}" srcOrd="0" destOrd="0" presId="urn:microsoft.com/office/officeart/2005/8/layout/hierarchy6"/>
    <dgm:cxn modelId="{1BE1E485-54EA-6F45-8014-2CF5390C3572}" type="presOf" srcId="{D2AA03E7-6754-4047-A534-A01F20E804D8}" destId="{2EF30175-0903-2E48-B0A7-91CE4469F804}" srcOrd="0" destOrd="0" presId="urn:microsoft.com/office/officeart/2005/8/layout/hierarchy6"/>
    <dgm:cxn modelId="{D4800D8A-C41C-4DA9-BBE7-A2EBE87E041B}" type="presOf" srcId="{32C438C7-924C-47C3-9E44-547938719C3D}" destId="{46383B43-2421-4FFC-99AB-7BC717F806FF}" srcOrd="0" destOrd="0" presId="urn:microsoft.com/office/officeart/2005/8/layout/hierarchy6"/>
    <dgm:cxn modelId="{5377458B-43AD-438C-9D16-8B07A74321D5}" srcId="{32C438C7-924C-47C3-9E44-547938719C3D}" destId="{16A45D13-E4B7-4973-A36E-DF8A0E1AFD08}" srcOrd="2" destOrd="0" parTransId="{08207315-17A2-4ADF-940F-FE0EA042301C}" sibTransId="{D8D3E315-7467-47EF-A801-412D9D4C686B}"/>
    <dgm:cxn modelId="{9950D08B-FA96-4054-A0D6-1A38727550FD}" type="presOf" srcId="{4FF09CEF-0B63-4A71-9CEE-B81D26ADEA89}" destId="{1FB7C882-2D92-48A5-9D75-9E62E151C940}" srcOrd="0" destOrd="0" presId="urn:microsoft.com/office/officeart/2005/8/layout/hierarchy6"/>
    <dgm:cxn modelId="{A41B068D-4BA7-4427-8491-084DD0C86892}" type="presOf" srcId="{42629815-6195-437D-8953-9D68D85CE6DE}" destId="{49923790-3603-4329-908A-0CF15843D979}" srcOrd="0" destOrd="0" presId="urn:microsoft.com/office/officeart/2005/8/layout/hierarchy6"/>
    <dgm:cxn modelId="{3910C394-6360-9B4D-8FC9-4FB8309D31E1}" type="presOf" srcId="{A67B412B-4E9D-5542-9AB1-4CFF14C229A1}" destId="{4C4B2DB5-8266-ED4B-93CF-2E112427B4C3}" srcOrd="0" destOrd="0" presId="urn:microsoft.com/office/officeart/2005/8/layout/hierarchy6"/>
    <dgm:cxn modelId="{97A5E6AB-B6F1-4EE2-8863-F465F155CB20}" srcId="{257D3C85-2DC7-4034-8B3B-079A51CA7087}" destId="{32C438C7-924C-47C3-9E44-547938719C3D}" srcOrd="1" destOrd="0" parTransId="{4FF09CEF-0B63-4A71-9CEE-B81D26ADEA89}" sibTransId="{00AD71AD-E94C-4922-9786-F37C87DF11C1}"/>
    <dgm:cxn modelId="{85E217AF-C406-4F7B-B5B0-1B13348D3E66}" type="presOf" srcId="{439EFB2D-2A6F-4C57-9EEE-31DE1E31A4EF}" destId="{CD49B51E-EDEA-4549-8B82-2FE38E4DD6E8}" srcOrd="0" destOrd="0" presId="urn:microsoft.com/office/officeart/2005/8/layout/hierarchy6"/>
    <dgm:cxn modelId="{99A68EB2-9718-4FB1-AF8E-4CD2B2E42753}" type="presOf" srcId="{651E48F0-206F-4AE1-A250-A3404B7D998F}" destId="{16F01B03-1E09-48F0-B0DE-E698C87344D5}" srcOrd="0" destOrd="0" presId="urn:microsoft.com/office/officeart/2005/8/layout/hierarchy6"/>
    <dgm:cxn modelId="{480267B7-D7B9-5C4D-B42C-EC6112FE155E}" type="presOf" srcId="{F1267A24-BA05-484B-AE2F-D15A576D1FCD}" destId="{12AA5C6B-5596-464E-A276-A07A1CBAB75C}" srcOrd="0" destOrd="0" presId="urn:microsoft.com/office/officeart/2005/8/layout/hierarchy6"/>
    <dgm:cxn modelId="{1DC9C8BE-E862-4C30-957A-8287735E6D6B}" srcId="{4541F956-FFF8-49F3-B6C0-528819ED9EE2}" destId="{7767CEDA-6085-418C-9A50-B9AD04884DF0}" srcOrd="1" destOrd="0" parTransId="{B158A149-9024-4A8A-93BC-9293F33A90A8}" sibTransId="{A5AE9DF0-B0A2-4573-9EFE-9D4F1C95D3BA}"/>
    <dgm:cxn modelId="{FB90EDC4-0245-4488-97C5-8B4F73720E9F}" type="presOf" srcId="{1C1E04F5-F5E9-420B-BB30-B2CCE922D386}" destId="{88CF86CE-CE94-424E-B94B-3D213E77BAC6}" srcOrd="0" destOrd="0" presId="urn:microsoft.com/office/officeart/2005/8/layout/hierarchy6"/>
    <dgm:cxn modelId="{71E8BED5-ABE3-48B5-AD69-FC01327FEEED}" type="presOf" srcId="{16A45D13-E4B7-4973-A36E-DF8A0E1AFD08}" destId="{73598B3A-F607-4CD1-8A3F-189AB87B30A7}" srcOrd="0" destOrd="0" presId="urn:microsoft.com/office/officeart/2005/8/layout/hierarchy6"/>
    <dgm:cxn modelId="{9A32F7DA-0F48-4F9E-A3F9-C805CF4F1CC2}" srcId="{32C438C7-924C-47C3-9E44-547938719C3D}" destId="{37F0E87A-808C-4E6C-A636-19E5125B09BE}" srcOrd="1" destOrd="0" parTransId="{651E48F0-206F-4AE1-A250-A3404B7D998F}" sibTransId="{B11181FC-D6F7-4DAC-B06D-84C51DE87E65}"/>
    <dgm:cxn modelId="{F80F82DD-2BFD-4E7E-B0C2-8D813A387822}" type="presOf" srcId="{B158A149-9024-4A8A-93BC-9293F33A90A8}" destId="{7D9C469D-FB5A-42A8-9B92-5C09BCBFC1EF}" srcOrd="0" destOrd="0" presId="urn:microsoft.com/office/officeart/2005/8/layout/hierarchy6"/>
    <dgm:cxn modelId="{834098E6-B06C-4FBB-9274-25A2737D1F67}" srcId="{257D3C85-2DC7-4034-8B3B-079A51CA7087}" destId="{4541F956-FFF8-49F3-B6C0-528819ED9EE2}" srcOrd="0" destOrd="0" parTransId="{184E005B-76FD-432B-9433-04940B12FDCF}" sibTransId="{6E092A91-286C-4767-B885-11580B6D5839}"/>
    <dgm:cxn modelId="{C2CB70E7-ABD1-4790-854A-EBA6D1904E29}" srcId="{32C438C7-924C-47C3-9E44-547938719C3D}" destId="{439EFB2D-2A6F-4C57-9EEE-31DE1E31A4EF}" srcOrd="0" destOrd="0" parTransId="{00224494-5641-4E38-AE2B-B571DFF80E8F}" sibTransId="{6FFC3F8D-B6B8-4D4C-A6D3-CB204E8040E6}"/>
    <dgm:cxn modelId="{402D8FEF-DEB7-44D7-B539-212BE4BEC58C}" srcId="{4541F956-FFF8-49F3-B6C0-528819ED9EE2}" destId="{42629815-6195-437D-8953-9D68D85CE6DE}" srcOrd="2" destOrd="0" parTransId="{E8690307-8ADF-462A-BCA0-9EA85B5F1695}" sibTransId="{51A2355F-5531-4261-A95D-736CA1F0528C}"/>
    <dgm:cxn modelId="{FA806EF6-E422-440A-8B91-4C1E51E3351D}" srcId="{32C438C7-924C-47C3-9E44-547938719C3D}" destId="{C81CCF6D-62D1-40B8-ABEC-6FD0AEDFE32A}" srcOrd="3" destOrd="0" parTransId="{1C1E04F5-F5E9-420B-BB30-B2CCE922D386}" sibTransId="{51319926-1264-4FEF-A972-83B724CBCCB7}"/>
    <dgm:cxn modelId="{9B88A41E-9642-4FA0-AE10-9D9E9359E34E}" type="presParOf" srcId="{92EFD52B-68D3-46A0-B2D3-FF766768CC04}" destId="{94F8F5A7-11E3-4E49-94CE-F4EE74C74884}" srcOrd="0" destOrd="0" presId="urn:microsoft.com/office/officeart/2005/8/layout/hierarchy6"/>
    <dgm:cxn modelId="{4A54FECD-7CF2-4FA7-870E-6A661DDF28D9}" type="presParOf" srcId="{94F8F5A7-11E3-4E49-94CE-F4EE74C74884}" destId="{7E5D7878-B5A3-4684-9600-EEDCDC7AE6BA}" srcOrd="0" destOrd="0" presId="urn:microsoft.com/office/officeart/2005/8/layout/hierarchy6"/>
    <dgm:cxn modelId="{EC9167D6-82D0-498D-A31D-EFE9CC2DBEDE}" type="presParOf" srcId="{7E5D7878-B5A3-4684-9600-EEDCDC7AE6BA}" destId="{63ED2D6F-3609-4B6A-A14E-7C0DA2CDB0E5}" srcOrd="0" destOrd="0" presId="urn:microsoft.com/office/officeart/2005/8/layout/hierarchy6"/>
    <dgm:cxn modelId="{C52B763F-F55C-4BFE-9553-ED5EE47008B9}" type="presParOf" srcId="{63ED2D6F-3609-4B6A-A14E-7C0DA2CDB0E5}" destId="{7C053569-B889-447D-A844-79B5D3FE089D}" srcOrd="0" destOrd="0" presId="urn:microsoft.com/office/officeart/2005/8/layout/hierarchy6"/>
    <dgm:cxn modelId="{A3822E86-3946-4CC1-A36C-77C5575B55AE}" type="presParOf" srcId="{63ED2D6F-3609-4B6A-A14E-7C0DA2CDB0E5}" destId="{E6BC0255-5EBA-4846-B9E7-CE65A82C1D7B}" srcOrd="1" destOrd="0" presId="urn:microsoft.com/office/officeart/2005/8/layout/hierarchy6"/>
    <dgm:cxn modelId="{2ED0112E-022E-4094-81AD-28511ED96D3D}" type="presParOf" srcId="{E6BC0255-5EBA-4846-B9E7-CE65A82C1D7B}" destId="{7FF4399E-88AD-41CE-9D8C-0AE148D5D5DC}" srcOrd="0" destOrd="0" presId="urn:microsoft.com/office/officeart/2005/8/layout/hierarchy6"/>
    <dgm:cxn modelId="{74933246-01FE-4653-8CD4-14719DA8F76A}" type="presParOf" srcId="{E6BC0255-5EBA-4846-B9E7-CE65A82C1D7B}" destId="{A5F65B3A-D66A-440F-9BE8-A2A2CA5EBC2F}" srcOrd="1" destOrd="0" presId="urn:microsoft.com/office/officeart/2005/8/layout/hierarchy6"/>
    <dgm:cxn modelId="{AFC2380B-B0C9-40D0-952D-5B70EB024CEC}" type="presParOf" srcId="{A5F65B3A-D66A-440F-9BE8-A2A2CA5EBC2F}" destId="{85403ABC-AD90-474F-8A2F-0E30C55B7F93}" srcOrd="0" destOrd="0" presId="urn:microsoft.com/office/officeart/2005/8/layout/hierarchy6"/>
    <dgm:cxn modelId="{07C08F58-933C-4942-85FC-270121AD04E4}" type="presParOf" srcId="{A5F65B3A-D66A-440F-9BE8-A2A2CA5EBC2F}" destId="{3BEAC360-2E31-4131-AE1C-722CFC83ABC2}" srcOrd="1" destOrd="0" presId="urn:microsoft.com/office/officeart/2005/8/layout/hierarchy6"/>
    <dgm:cxn modelId="{52E3F6AD-D43F-4251-8E8D-0F9517A9D461}" type="presParOf" srcId="{3BEAC360-2E31-4131-AE1C-722CFC83ABC2}" destId="{07F2EE5F-77C7-4615-B094-6CD3CC982025}" srcOrd="0" destOrd="0" presId="urn:microsoft.com/office/officeart/2005/8/layout/hierarchy6"/>
    <dgm:cxn modelId="{FE3BB5B9-7350-44B4-98FB-2537B0D84AF8}" type="presParOf" srcId="{3BEAC360-2E31-4131-AE1C-722CFC83ABC2}" destId="{A6C44A15-933B-486F-96A7-F98F75805319}" srcOrd="1" destOrd="0" presId="urn:microsoft.com/office/officeart/2005/8/layout/hierarchy6"/>
    <dgm:cxn modelId="{C84B9EDF-4072-4E3B-AEFE-6AB97F40D53B}" type="presParOf" srcId="{A6C44A15-933B-486F-96A7-F98F75805319}" destId="{6F50DE3E-9890-402E-93B0-997D1A607286}" srcOrd="0" destOrd="0" presId="urn:microsoft.com/office/officeart/2005/8/layout/hierarchy6"/>
    <dgm:cxn modelId="{6BF63A15-F1F8-4A9E-B8D5-7643B4F25FFA}" type="presParOf" srcId="{A6C44A15-933B-486F-96A7-F98F75805319}" destId="{F4BB58C3-DFEC-4DF3-91CD-6E9076AFC9A5}" srcOrd="1" destOrd="0" presId="urn:microsoft.com/office/officeart/2005/8/layout/hierarchy6"/>
    <dgm:cxn modelId="{AC1CE62B-4357-4461-BAAF-BE4617B3393D}" type="presParOf" srcId="{3BEAC360-2E31-4131-AE1C-722CFC83ABC2}" destId="{7D9C469D-FB5A-42A8-9B92-5C09BCBFC1EF}" srcOrd="2" destOrd="0" presId="urn:microsoft.com/office/officeart/2005/8/layout/hierarchy6"/>
    <dgm:cxn modelId="{58844966-2B81-4B02-9AFD-CC8E91455933}" type="presParOf" srcId="{3BEAC360-2E31-4131-AE1C-722CFC83ABC2}" destId="{B612D803-678E-4D2B-A9B7-4C7D19F7CE72}" srcOrd="3" destOrd="0" presId="urn:microsoft.com/office/officeart/2005/8/layout/hierarchy6"/>
    <dgm:cxn modelId="{3CB8AEB1-1B77-4853-9CAF-2D2EA6306697}" type="presParOf" srcId="{B612D803-678E-4D2B-A9B7-4C7D19F7CE72}" destId="{96560A40-77E8-4E8A-A289-069D95851313}" srcOrd="0" destOrd="0" presId="urn:microsoft.com/office/officeart/2005/8/layout/hierarchy6"/>
    <dgm:cxn modelId="{5BD329B5-17FB-4374-B4A5-A74298606A35}" type="presParOf" srcId="{B612D803-678E-4D2B-A9B7-4C7D19F7CE72}" destId="{516356B7-A8DF-441C-ACC5-03CE114B540B}" srcOrd="1" destOrd="0" presId="urn:microsoft.com/office/officeart/2005/8/layout/hierarchy6"/>
    <dgm:cxn modelId="{75557AB6-0724-49BE-A7A4-872EF29D1D22}" type="presParOf" srcId="{3BEAC360-2E31-4131-AE1C-722CFC83ABC2}" destId="{589BBCD9-7FAC-441F-9B4D-A670D8D1E6EA}" srcOrd="4" destOrd="0" presId="urn:microsoft.com/office/officeart/2005/8/layout/hierarchy6"/>
    <dgm:cxn modelId="{6D81CD4E-1B8E-46FC-9032-BF8CB887CFB5}" type="presParOf" srcId="{3BEAC360-2E31-4131-AE1C-722CFC83ABC2}" destId="{AA3BD02C-B043-4498-A7EF-D65CCE015471}" srcOrd="5" destOrd="0" presId="urn:microsoft.com/office/officeart/2005/8/layout/hierarchy6"/>
    <dgm:cxn modelId="{6D4724FB-28AA-4584-B993-5F4BCB7D28A3}" type="presParOf" srcId="{AA3BD02C-B043-4498-A7EF-D65CCE015471}" destId="{49923790-3603-4329-908A-0CF15843D979}" srcOrd="0" destOrd="0" presId="urn:microsoft.com/office/officeart/2005/8/layout/hierarchy6"/>
    <dgm:cxn modelId="{3F9EC17C-D0E2-4062-910E-FCB466ECEAE8}" type="presParOf" srcId="{AA3BD02C-B043-4498-A7EF-D65CCE015471}" destId="{C7616F4B-DF40-4D98-945E-AAC873A4B8DC}" srcOrd="1" destOrd="0" presId="urn:microsoft.com/office/officeart/2005/8/layout/hierarchy6"/>
    <dgm:cxn modelId="{FE19792F-63D0-4AFE-8AEA-2894BC454F56}" type="presParOf" srcId="{E6BC0255-5EBA-4846-B9E7-CE65A82C1D7B}" destId="{1FB7C882-2D92-48A5-9D75-9E62E151C940}" srcOrd="2" destOrd="0" presId="urn:microsoft.com/office/officeart/2005/8/layout/hierarchy6"/>
    <dgm:cxn modelId="{03441123-B18D-4E7F-A7CE-F5CF0EC4E713}" type="presParOf" srcId="{E6BC0255-5EBA-4846-B9E7-CE65A82C1D7B}" destId="{45A5C8D5-8172-4977-8A2F-E4C74C88B5E5}" srcOrd="3" destOrd="0" presId="urn:microsoft.com/office/officeart/2005/8/layout/hierarchy6"/>
    <dgm:cxn modelId="{A003DAA7-CDF1-46C3-98E0-626BE52F16FF}" type="presParOf" srcId="{45A5C8D5-8172-4977-8A2F-E4C74C88B5E5}" destId="{46383B43-2421-4FFC-99AB-7BC717F806FF}" srcOrd="0" destOrd="0" presId="urn:microsoft.com/office/officeart/2005/8/layout/hierarchy6"/>
    <dgm:cxn modelId="{7B28250E-3C82-4DCE-B480-538E63C6E51C}" type="presParOf" srcId="{45A5C8D5-8172-4977-8A2F-E4C74C88B5E5}" destId="{02AE8FA2-C296-4D08-AE4E-96E28E478299}" srcOrd="1" destOrd="0" presId="urn:microsoft.com/office/officeart/2005/8/layout/hierarchy6"/>
    <dgm:cxn modelId="{5CFA9F14-571E-4449-8864-50791BFD302D}" type="presParOf" srcId="{02AE8FA2-C296-4D08-AE4E-96E28E478299}" destId="{6A4D505E-4D63-4C56-8913-ADE3F0458E5F}" srcOrd="0" destOrd="0" presId="urn:microsoft.com/office/officeart/2005/8/layout/hierarchy6"/>
    <dgm:cxn modelId="{18A6FCE3-1259-46BE-8540-ED7B268A46BF}" type="presParOf" srcId="{02AE8FA2-C296-4D08-AE4E-96E28E478299}" destId="{0EF13823-C453-4229-A02B-82A0D906DB80}" srcOrd="1" destOrd="0" presId="urn:microsoft.com/office/officeart/2005/8/layout/hierarchy6"/>
    <dgm:cxn modelId="{1D1AC632-2E86-4095-9CC5-260F182A0DE2}" type="presParOf" srcId="{0EF13823-C453-4229-A02B-82A0D906DB80}" destId="{CD49B51E-EDEA-4549-8B82-2FE38E4DD6E8}" srcOrd="0" destOrd="0" presId="urn:microsoft.com/office/officeart/2005/8/layout/hierarchy6"/>
    <dgm:cxn modelId="{7CFB070E-6AF1-4DB4-AE7B-C507635C43DC}" type="presParOf" srcId="{0EF13823-C453-4229-A02B-82A0D906DB80}" destId="{64D749F3-68A1-42FC-8B8D-F4681C63F49F}" srcOrd="1" destOrd="0" presId="urn:microsoft.com/office/officeart/2005/8/layout/hierarchy6"/>
    <dgm:cxn modelId="{4DA88F01-4B03-4D58-8485-701F91811E1A}" type="presParOf" srcId="{02AE8FA2-C296-4D08-AE4E-96E28E478299}" destId="{16F01B03-1E09-48F0-B0DE-E698C87344D5}" srcOrd="2" destOrd="0" presId="urn:microsoft.com/office/officeart/2005/8/layout/hierarchy6"/>
    <dgm:cxn modelId="{6B620B16-E059-47A4-BB96-375F92165C58}" type="presParOf" srcId="{02AE8FA2-C296-4D08-AE4E-96E28E478299}" destId="{EB8D3C7C-23A1-413D-A02D-FBFC35625554}" srcOrd="3" destOrd="0" presId="urn:microsoft.com/office/officeart/2005/8/layout/hierarchy6"/>
    <dgm:cxn modelId="{9ECFAA0C-FDF6-483E-B879-FB7C81B7CDEA}" type="presParOf" srcId="{EB8D3C7C-23A1-413D-A02D-FBFC35625554}" destId="{F8E41661-096A-4300-BB56-FA831BB6A8F9}" srcOrd="0" destOrd="0" presId="urn:microsoft.com/office/officeart/2005/8/layout/hierarchy6"/>
    <dgm:cxn modelId="{D3244F9D-7114-49EF-B100-581F1F613471}" type="presParOf" srcId="{EB8D3C7C-23A1-413D-A02D-FBFC35625554}" destId="{54EB2254-5EEE-49F2-B8CE-08FAE4E0F661}" srcOrd="1" destOrd="0" presId="urn:microsoft.com/office/officeart/2005/8/layout/hierarchy6"/>
    <dgm:cxn modelId="{46E3B86A-3F8D-4B74-B034-B68FEFAAFE0B}" type="presParOf" srcId="{02AE8FA2-C296-4D08-AE4E-96E28E478299}" destId="{D8E80516-E612-4723-AE10-26BFDBB57D11}" srcOrd="4" destOrd="0" presId="urn:microsoft.com/office/officeart/2005/8/layout/hierarchy6"/>
    <dgm:cxn modelId="{30C607CA-0BF9-4B31-8CD8-16D716389FCC}" type="presParOf" srcId="{02AE8FA2-C296-4D08-AE4E-96E28E478299}" destId="{D78A8E60-D17B-4242-866E-50A192A2C37B}" srcOrd="5" destOrd="0" presId="urn:microsoft.com/office/officeart/2005/8/layout/hierarchy6"/>
    <dgm:cxn modelId="{C57774AA-4218-4E50-B079-7D33E8D3E540}" type="presParOf" srcId="{D78A8E60-D17B-4242-866E-50A192A2C37B}" destId="{73598B3A-F607-4CD1-8A3F-189AB87B30A7}" srcOrd="0" destOrd="0" presId="urn:microsoft.com/office/officeart/2005/8/layout/hierarchy6"/>
    <dgm:cxn modelId="{F6F66791-B1FD-4860-8786-C21A6291B69B}" type="presParOf" srcId="{D78A8E60-D17B-4242-866E-50A192A2C37B}" destId="{2D316331-4AC6-439B-9BE9-3A9B00B32177}" srcOrd="1" destOrd="0" presId="urn:microsoft.com/office/officeart/2005/8/layout/hierarchy6"/>
    <dgm:cxn modelId="{07E4A953-C378-40DD-A08B-13C7A798B8B7}" type="presParOf" srcId="{02AE8FA2-C296-4D08-AE4E-96E28E478299}" destId="{88CF86CE-CE94-424E-B94B-3D213E77BAC6}" srcOrd="6" destOrd="0" presId="urn:microsoft.com/office/officeart/2005/8/layout/hierarchy6"/>
    <dgm:cxn modelId="{1C9338E4-D5F2-429F-BB1D-E52EC6ED4B51}" type="presParOf" srcId="{02AE8FA2-C296-4D08-AE4E-96E28E478299}" destId="{F18C0D7D-EEC4-41AB-8A84-C9480632BC19}" srcOrd="7" destOrd="0" presId="urn:microsoft.com/office/officeart/2005/8/layout/hierarchy6"/>
    <dgm:cxn modelId="{896C7EC8-D739-4899-8C7A-9B28EAE5B9A9}" type="presParOf" srcId="{F18C0D7D-EEC4-41AB-8A84-C9480632BC19}" destId="{A8FBC75F-9F00-4BAB-A8E9-99DFBA14DB50}" srcOrd="0" destOrd="0" presId="urn:microsoft.com/office/officeart/2005/8/layout/hierarchy6"/>
    <dgm:cxn modelId="{65364C50-4742-4459-AFED-450589FE75A9}" type="presParOf" srcId="{F18C0D7D-EEC4-41AB-8A84-C9480632BC19}" destId="{FB69B6FA-4990-4E1F-859A-734858A8F17A}" srcOrd="1" destOrd="0" presId="urn:microsoft.com/office/officeart/2005/8/layout/hierarchy6"/>
    <dgm:cxn modelId="{F719B484-74A2-9548-9ABE-E0C972381B38}" type="presParOf" srcId="{E6BC0255-5EBA-4846-B9E7-CE65A82C1D7B}" destId="{4C4B2DB5-8266-ED4B-93CF-2E112427B4C3}" srcOrd="4" destOrd="0" presId="urn:microsoft.com/office/officeart/2005/8/layout/hierarchy6"/>
    <dgm:cxn modelId="{59CC43FE-C9B2-2542-9730-DD0ADE57CBB7}" type="presParOf" srcId="{E6BC0255-5EBA-4846-B9E7-CE65A82C1D7B}" destId="{4E579C69-C9A9-B942-90CA-6FE0A1DE2FDD}" srcOrd="5" destOrd="0" presId="urn:microsoft.com/office/officeart/2005/8/layout/hierarchy6"/>
    <dgm:cxn modelId="{8E663795-3D91-C941-BBD9-08231E0BFFF3}" type="presParOf" srcId="{4E579C69-C9A9-B942-90CA-6FE0A1DE2FDD}" destId="{2EF30175-0903-2E48-B0A7-91CE4469F804}" srcOrd="0" destOrd="0" presId="urn:microsoft.com/office/officeart/2005/8/layout/hierarchy6"/>
    <dgm:cxn modelId="{851BB6AD-2FE1-CA44-9CE9-ED8F31B0DF5F}" type="presParOf" srcId="{4E579C69-C9A9-B942-90CA-6FE0A1DE2FDD}" destId="{835D68A1-9C6F-8C46-8E90-FE487D1919C9}" srcOrd="1" destOrd="0" presId="urn:microsoft.com/office/officeart/2005/8/layout/hierarchy6"/>
    <dgm:cxn modelId="{96F8B1E6-62EE-B647-9B0B-9E2597A35AE1}" type="presParOf" srcId="{835D68A1-9C6F-8C46-8E90-FE487D1919C9}" destId="{12AA5C6B-5596-464E-A276-A07A1CBAB75C}" srcOrd="0" destOrd="0" presId="urn:microsoft.com/office/officeart/2005/8/layout/hierarchy6"/>
    <dgm:cxn modelId="{F7B44D3C-CAA3-ED4E-BD66-B95694DD3743}" type="presParOf" srcId="{835D68A1-9C6F-8C46-8E90-FE487D1919C9}" destId="{9E7AAB7A-CEEA-2B4C-8712-626B4F6D86B6}" srcOrd="1" destOrd="0" presId="urn:microsoft.com/office/officeart/2005/8/layout/hierarchy6"/>
    <dgm:cxn modelId="{94980C8D-1E7B-7949-AF32-9A9075CC1DDA}" type="presParOf" srcId="{9E7AAB7A-CEEA-2B4C-8712-626B4F6D86B6}" destId="{650D6D4A-B7EA-3046-864D-EE6A34CD7D13}" srcOrd="0" destOrd="0" presId="urn:microsoft.com/office/officeart/2005/8/layout/hierarchy6"/>
    <dgm:cxn modelId="{9FA67788-A790-8646-BC1C-21466260F673}" type="presParOf" srcId="{9E7AAB7A-CEEA-2B4C-8712-626B4F6D86B6}" destId="{E2CCDB3E-BD54-E04C-AF00-F70246814F81}" srcOrd="1" destOrd="0" presId="urn:microsoft.com/office/officeart/2005/8/layout/hierarchy6"/>
    <dgm:cxn modelId="{80E5AAF1-2AB5-499D-BF7B-C1260E066536}" type="presParOf" srcId="{92EFD52B-68D3-46A0-B2D3-FF766768CC04}" destId="{50E5B286-8299-4D02-B656-F96142D4007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7E9A2C-1EB6-4183-AAA4-210F18859202}">
      <dsp:nvSpPr>
        <dsp:cNvPr id="0" name=""/>
        <dsp:cNvSpPr/>
      </dsp:nvSpPr>
      <dsp:spPr>
        <a:xfrm>
          <a:off x="6420785" y="1118720"/>
          <a:ext cx="1459706" cy="145994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3F4FC5-39C0-4F2F-B31B-7DFFA31A9D64}">
      <dsp:nvSpPr>
        <dsp:cNvPr id="0" name=""/>
        <dsp:cNvSpPr/>
      </dsp:nvSpPr>
      <dsp:spPr>
        <a:xfrm>
          <a:off x="6468950" y="1167394"/>
          <a:ext cx="1362600" cy="136259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u="none" kern="1200" dirty="0"/>
            <a:t>Roll Out</a:t>
          </a:r>
          <a:endParaRPr lang="en-IN" sz="1500" b="1" u="none" kern="1200" dirty="0"/>
        </a:p>
      </dsp:txBody>
      <dsp:txXfrm>
        <a:off x="6663940" y="1362087"/>
        <a:ext cx="973396" cy="973211"/>
      </dsp:txXfrm>
    </dsp:sp>
    <dsp:sp modelId="{04923714-EB2A-4FB6-ACD0-5AFA2276CD83}">
      <dsp:nvSpPr>
        <dsp:cNvPr id="0" name=""/>
        <dsp:cNvSpPr/>
      </dsp:nvSpPr>
      <dsp:spPr>
        <a:xfrm>
          <a:off x="6468950" y="2605564"/>
          <a:ext cx="1362600" cy="80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Deployment of the app on UAT setup</a:t>
          </a:r>
          <a:endParaRPr lang="en-IN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Business performing User Acceptance Testing</a:t>
          </a:r>
          <a:endParaRPr lang="en-IN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Production Deployment</a:t>
          </a:r>
          <a:endParaRPr lang="en-IN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Post-Production Support</a:t>
          </a:r>
          <a:endParaRPr lang="en-IN" sz="800" kern="1200" dirty="0"/>
        </a:p>
      </dsp:txBody>
      <dsp:txXfrm>
        <a:off x="6468950" y="2605564"/>
        <a:ext cx="1362600" cy="800292"/>
      </dsp:txXfrm>
    </dsp:sp>
    <dsp:sp modelId="{40AEBF68-6B34-4270-9946-24973CCF1F93}">
      <dsp:nvSpPr>
        <dsp:cNvPr id="0" name=""/>
        <dsp:cNvSpPr/>
      </dsp:nvSpPr>
      <dsp:spPr>
        <a:xfrm rot="2700000">
          <a:off x="4911444" y="1118796"/>
          <a:ext cx="1459537" cy="1459537"/>
        </a:xfrm>
        <a:prstGeom prst="teardrop">
          <a:avLst>
            <a:gd name="adj" fmla="val 100000"/>
          </a:avLst>
        </a:prstGeom>
        <a:solidFill>
          <a:schemeClr val="accent4">
            <a:hueOff val="-2015751"/>
            <a:satOff val="-13928"/>
            <a:lumOff val="-137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8427AB-86D0-48A1-8095-D9969C04F30E}">
      <dsp:nvSpPr>
        <dsp:cNvPr id="0" name=""/>
        <dsp:cNvSpPr/>
      </dsp:nvSpPr>
      <dsp:spPr>
        <a:xfrm>
          <a:off x="4961078" y="1167394"/>
          <a:ext cx="1362600" cy="136259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015751"/>
              <a:satOff val="-13928"/>
              <a:lumOff val="-13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u="none" kern="1200" dirty="0"/>
            <a:t>Training</a:t>
          </a:r>
          <a:endParaRPr lang="en-IN" sz="1500" b="1" u="none" kern="1200" dirty="0"/>
        </a:p>
      </dsp:txBody>
      <dsp:txXfrm>
        <a:off x="5155291" y="1362087"/>
        <a:ext cx="973396" cy="973211"/>
      </dsp:txXfrm>
    </dsp:sp>
    <dsp:sp modelId="{2CDF2F7C-1A00-4112-A05C-944A814EEC13}">
      <dsp:nvSpPr>
        <dsp:cNvPr id="0" name=""/>
        <dsp:cNvSpPr/>
      </dsp:nvSpPr>
      <dsp:spPr>
        <a:xfrm>
          <a:off x="4961078" y="2605564"/>
          <a:ext cx="1362600" cy="80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Train the business users for the new UI</a:t>
          </a:r>
          <a:endParaRPr lang="en-IN" sz="8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700" kern="1200" dirty="0"/>
        </a:p>
      </dsp:txBody>
      <dsp:txXfrm>
        <a:off x="4961078" y="2605564"/>
        <a:ext cx="1362600" cy="800292"/>
      </dsp:txXfrm>
    </dsp:sp>
    <dsp:sp modelId="{37978292-D15D-48E0-AC3E-FC4723FECF9C}">
      <dsp:nvSpPr>
        <dsp:cNvPr id="0" name=""/>
        <dsp:cNvSpPr/>
      </dsp:nvSpPr>
      <dsp:spPr>
        <a:xfrm rot="2700000">
          <a:off x="3403572" y="1118796"/>
          <a:ext cx="1459537" cy="1459537"/>
        </a:xfrm>
        <a:prstGeom prst="teardrop">
          <a:avLst>
            <a:gd name="adj" fmla="val 100000"/>
          </a:avLst>
        </a:prstGeom>
        <a:solidFill>
          <a:schemeClr val="accent4">
            <a:hueOff val="-4031503"/>
            <a:satOff val="-27856"/>
            <a:lumOff val="-274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9E6AB6-631B-49FE-AF88-84C812A45F3A}">
      <dsp:nvSpPr>
        <dsp:cNvPr id="0" name=""/>
        <dsp:cNvSpPr/>
      </dsp:nvSpPr>
      <dsp:spPr>
        <a:xfrm>
          <a:off x="3452430" y="1167394"/>
          <a:ext cx="1362600" cy="136259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031503"/>
              <a:satOff val="-27856"/>
              <a:lumOff val="-27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u="none" kern="1200" dirty="0"/>
            <a:t>Technology Integration</a:t>
          </a:r>
          <a:endParaRPr lang="en-IN" sz="1500" b="1" u="none" kern="1200" dirty="0"/>
        </a:p>
      </dsp:txBody>
      <dsp:txXfrm>
        <a:off x="3646643" y="1362087"/>
        <a:ext cx="973396" cy="973211"/>
      </dsp:txXfrm>
    </dsp:sp>
    <dsp:sp modelId="{3704B0AB-7692-4186-B96E-53883580BC5C}">
      <dsp:nvSpPr>
        <dsp:cNvPr id="0" name=""/>
        <dsp:cNvSpPr/>
      </dsp:nvSpPr>
      <dsp:spPr>
        <a:xfrm>
          <a:off x="3452430" y="2605564"/>
          <a:ext cx="1362600" cy="80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800" kern="1200" dirty="0"/>
            <a:t>Front End Development</a:t>
          </a:r>
          <a:endParaRPr lang="en-IN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800" kern="1200" dirty="0"/>
            <a:t>Backend/Webservice Development</a:t>
          </a:r>
          <a:endParaRPr lang="en-IN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800" kern="1200" dirty="0"/>
            <a:t>Integration</a:t>
          </a:r>
          <a:endParaRPr lang="en-IN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800" kern="1200" dirty="0"/>
            <a:t>Testing</a:t>
          </a:r>
          <a:endParaRPr lang="en-IN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800" kern="1200" dirty="0"/>
            <a:t>Bug Fixing</a:t>
          </a:r>
          <a:endParaRPr lang="en-IN" sz="800" kern="1200" dirty="0"/>
        </a:p>
      </dsp:txBody>
      <dsp:txXfrm>
        <a:off x="3452430" y="2605564"/>
        <a:ext cx="1362600" cy="800292"/>
      </dsp:txXfrm>
    </dsp:sp>
    <dsp:sp modelId="{6060FF53-09D4-44A4-BE61-B15EF43DC4EA}">
      <dsp:nvSpPr>
        <dsp:cNvPr id="0" name=""/>
        <dsp:cNvSpPr/>
      </dsp:nvSpPr>
      <dsp:spPr>
        <a:xfrm rot="2700000">
          <a:off x="1894924" y="1118796"/>
          <a:ext cx="1459537" cy="1459537"/>
        </a:xfrm>
        <a:prstGeom prst="teardrop">
          <a:avLst>
            <a:gd name="adj" fmla="val 100000"/>
          </a:avLst>
        </a:prstGeom>
        <a:solidFill>
          <a:schemeClr val="accent4">
            <a:hueOff val="-6047254"/>
            <a:satOff val="-41784"/>
            <a:lumOff val="-411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26ECC9-AD80-477D-AEB6-51439E314298}">
      <dsp:nvSpPr>
        <dsp:cNvPr id="0" name=""/>
        <dsp:cNvSpPr/>
      </dsp:nvSpPr>
      <dsp:spPr>
        <a:xfrm>
          <a:off x="1943781" y="1167394"/>
          <a:ext cx="1362600" cy="136259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6047254"/>
              <a:satOff val="-41784"/>
              <a:lumOff val="-41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u="none" kern="1200" dirty="0"/>
            <a:t>Design</a:t>
          </a:r>
          <a:endParaRPr lang="en-IN" sz="1500" b="1" u="none" kern="1200" dirty="0"/>
        </a:p>
      </dsp:txBody>
      <dsp:txXfrm>
        <a:off x="2138772" y="1362087"/>
        <a:ext cx="973396" cy="973211"/>
      </dsp:txXfrm>
    </dsp:sp>
    <dsp:sp modelId="{F454E92C-9D0B-45A0-972B-81F8EFCC4A79}">
      <dsp:nvSpPr>
        <dsp:cNvPr id="0" name=""/>
        <dsp:cNvSpPr/>
      </dsp:nvSpPr>
      <dsp:spPr>
        <a:xfrm>
          <a:off x="1943781" y="2605564"/>
          <a:ext cx="1362600" cy="80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UX designs and graphics</a:t>
          </a:r>
          <a:endParaRPr lang="en-IN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Design document with new System Architecture and integration points.</a:t>
          </a:r>
          <a:endParaRPr lang="en-IN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Define technology stack.</a:t>
          </a:r>
          <a:endParaRPr lang="en-IN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Define tools to be used</a:t>
          </a:r>
          <a:endParaRPr lang="en-IN" sz="800" kern="1200" dirty="0"/>
        </a:p>
      </dsp:txBody>
      <dsp:txXfrm>
        <a:off x="1943781" y="2605564"/>
        <a:ext cx="1362600" cy="800292"/>
      </dsp:txXfrm>
    </dsp:sp>
    <dsp:sp modelId="{E6241288-044D-4AAF-9AA7-C650B21CCBC9}">
      <dsp:nvSpPr>
        <dsp:cNvPr id="0" name=""/>
        <dsp:cNvSpPr/>
      </dsp:nvSpPr>
      <dsp:spPr>
        <a:xfrm rot="2700000">
          <a:off x="386276" y="1118796"/>
          <a:ext cx="1459537" cy="1459537"/>
        </a:xfrm>
        <a:prstGeom prst="teardrop">
          <a:avLst>
            <a:gd name="adj" fmla="val 100000"/>
          </a:avLst>
        </a:prstGeom>
        <a:solidFill>
          <a:schemeClr val="accent4">
            <a:hueOff val="-8063005"/>
            <a:satOff val="-55712"/>
            <a:lumOff val="-54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B84FF-C016-4732-9ED7-0F854E699DE6}">
      <dsp:nvSpPr>
        <dsp:cNvPr id="0" name=""/>
        <dsp:cNvSpPr/>
      </dsp:nvSpPr>
      <dsp:spPr>
        <a:xfrm>
          <a:off x="435133" y="1167394"/>
          <a:ext cx="1362600" cy="136259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8063005"/>
              <a:satOff val="-55712"/>
              <a:lumOff val="-54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u="none" kern="1200" dirty="0"/>
            <a:t>Analysis</a:t>
          </a:r>
          <a:endParaRPr lang="en-IN" sz="1500" b="1" u="none" kern="1200" dirty="0"/>
        </a:p>
      </dsp:txBody>
      <dsp:txXfrm>
        <a:off x="630123" y="1362087"/>
        <a:ext cx="973396" cy="973211"/>
      </dsp:txXfrm>
    </dsp:sp>
    <dsp:sp modelId="{AAB48D70-F5A3-4FFF-AEBE-BC55A469E12B}">
      <dsp:nvSpPr>
        <dsp:cNvPr id="0" name=""/>
        <dsp:cNvSpPr/>
      </dsp:nvSpPr>
      <dsp:spPr>
        <a:xfrm>
          <a:off x="435133" y="2605564"/>
          <a:ext cx="1362600" cy="80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800" kern="1200" dirty="0"/>
            <a:t>Need for Migration</a:t>
          </a:r>
          <a:endParaRPr lang="en-IN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800" kern="1200" dirty="0"/>
            <a:t>Current Infrastructure</a:t>
          </a:r>
          <a:endParaRPr lang="en-IN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800" kern="1200" dirty="0"/>
            <a:t>Identify Re-usability</a:t>
          </a:r>
          <a:endParaRPr lang="en-IN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800" kern="1200" dirty="0"/>
            <a:t>Requirement Document</a:t>
          </a:r>
          <a:endParaRPr lang="en-IN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800" kern="1200" dirty="0"/>
            <a:t>Wireframe designs</a:t>
          </a:r>
          <a:endParaRPr lang="en-IN" sz="800" kern="1200" dirty="0"/>
        </a:p>
      </dsp:txBody>
      <dsp:txXfrm>
        <a:off x="435133" y="2605564"/>
        <a:ext cx="1362600" cy="800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053569-B889-447D-A844-79B5D3FE089D}">
      <dsp:nvSpPr>
        <dsp:cNvPr id="0" name=""/>
        <dsp:cNvSpPr/>
      </dsp:nvSpPr>
      <dsp:spPr>
        <a:xfrm>
          <a:off x="4489251" y="17785"/>
          <a:ext cx="872629" cy="5817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Legacy App(ASP/JSP Pages </a:t>
          </a:r>
          <a:r>
            <a:rPr lang="en-US" sz="600" kern="1200" dirty="0" err="1"/>
            <a:t>etc</a:t>
          </a:r>
          <a:r>
            <a:rPr lang="en-US" sz="600" kern="1200" dirty="0"/>
            <a:t>)</a:t>
          </a:r>
          <a:endParaRPr lang="en-IN" sz="600" kern="1200" dirty="0"/>
        </a:p>
      </dsp:txBody>
      <dsp:txXfrm>
        <a:off x="4506290" y="34824"/>
        <a:ext cx="838551" cy="547674"/>
      </dsp:txXfrm>
    </dsp:sp>
    <dsp:sp modelId="{7FF4399E-88AD-41CE-9D8C-0AE148D5D5DC}">
      <dsp:nvSpPr>
        <dsp:cNvPr id="0" name=""/>
        <dsp:cNvSpPr/>
      </dsp:nvSpPr>
      <dsp:spPr>
        <a:xfrm>
          <a:off x="1472535" y="599537"/>
          <a:ext cx="3453030" cy="295763"/>
        </a:xfrm>
        <a:custGeom>
          <a:avLst/>
          <a:gdLst/>
          <a:ahLst/>
          <a:cxnLst/>
          <a:rect l="0" t="0" r="0" b="0"/>
          <a:pathLst>
            <a:path>
              <a:moveTo>
                <a:pt x="3453030" y="0"/>
              </a:moveTo>
              <a:lnTo>
                <a:pt x="3453030" y="147881"/>
              </a:lnTo>
              <a:lnTo>
                <a:pt x="0" y="147881"/>
              </a:lnTo>
              <a:lnTo>
                <a:pt x="0" y="2957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403ABC-AD90-474F-8A2F-0E30C55B7F93}">
      <dsp:nvSpPr>
        <dsp:cNvPr id="0" name=""/>
        <dsp:cNvSpPr/>
      </dsp:nvSpPr>
      <dsp:spPr>
        <a:xfrm>
          <a:off x="1036220" y="895300"/>
          <a:ext cx="872629" cy="5817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User Interface</a:t>
          </a:r>
          <a:endParaRPr lang="en-IN" sz="600" kern="1200" dirty="0"/>
        </a:p>
      </dsp:txBody>
      <dsp:txXfrm>
        <a:off x="1053259" y="912339"/>
        <a:ext cx="838551" cy="547674"/>
      </dsp:txXfrm>
    </dsp:sp>
    <dsp:sp modelId="{07F2EE5F-77C7-4615-B094-6CD3CC982025}">
      <dsp:nvSpPr>
        <dsp:cNvPr id="0" name=""/>
        <dsp:cNvSpPr/>
      </dsp:nvSpPr>
      <dsp:spPr>
        <a:xfrm>
          <a:off x="459822" y="1477053"/>
          <a:ext cx="1012712" cy="169639"/>
        </a:xfrm>
        <a:custGeom>
          <a:avLst/>
          <a:gdLst/>
          <a:ahLst/>
          <a:cxnLst/>
          <a:rect l="0" t="0" r="0" b="0"/>
          <a:pathLst>
            <a:path>
              <a:moveTo>
                <a:pt x="1012712" y="0"/>
              </a:moveTo>
              <a:lnTo>
                <a:pt x="1012712" y="84819"/>
              </a:lnTo>
              <a:lnTo>
                <a:pt x="0" y="84819"/>
              </a:lnTo>
              <a:lnTo>
                <a:pt x="0" y="1696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50DE3E-9890-402E-93B0-997D1A607286}">
      <dsp:nvSpPr>
        <dsp:cNvPr id="0" name=""/>
        <dsp:cNvSpPr/>
      </dsp:nvSpPr>
      <dsp:spPr>
        <a:xfrm>
          <a:off x="76180" y="1646692"/>
          <a:ext cx="767285" cy="4908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Understand existing Website/Portal</a:t>
          </a:r>
          <a:endParaRPr lang="en-IN" sz="600" kern="1200" dirty="0"/>
        </a:p>
      </dsp:txBody>
      <dsp:txXfrm>
        <a:off x="90556" y="1661068"/>
        <a:ext cx="738533" cy="462096"/>
      </dsp:txXfrm>
    </dsp:sp>
    <dsp:sp modelId="{7D9C469D-FB5A-42A8-9B92-5C09BCBFC1EF}">
      <dsp:nvSpPr>
        <dsp:cNvPr id="0" name=""/>
        <dsp:cNvSpPr/>
      </dsp:nvSpPr>
      <dsp:spPr>
        <a:xfrm>
          <a:off x="1426815" y="1477053"/>
          <a:ext cx="91440" cy="1696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4819"/>
              </a:lnTo>
              <a:lnTo>
                <a:pt x="62081" y="84819"/>
              </a:lnTo>
              <a:lnTo>
                <a:pt x="62081" y="16963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560A40-77E8-4E8A-A289-069D95851313}">
      <dsp:nvSpPr>
        <dsp:cNvPr id="0" name=""/>
        <dsp:cNvSpPr/>
      </dsp:nvSpPr>
      <dsp:spPr>
        <a:xfrm>
          <a:off x="1105254" y="1646692"/>
          <a:ext cx="767285" cy="4908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Suggest New Enhancements</a:t>
          </a:r>
          <a:endParaRPr lang="en-IN" sz="600" kern="1200" dirty="0"/>
        </a:p>
      </dsp:txBody>
      <dsp:txXfrm>
        <a:off x="1119630" y="1661068"/>
        <a:ext cx="738533" cy="462096"/>
      </dsp:txXfrm>
    </dsp:sp>
    <dsp:sp modelId="{589BBCD9-7FAC-441F-9B4D-A670D8D1E6EA}">
      <dsp:nvSpPr>
        <dsp:cNvPr id="0" name=""/>
        <dsp:cNvSpPr/>
      </dsp:nvSpPr>
      <dsp:spPr>
        <a:xfrm>
          <a:off x="1472535" y="1477053"/>
          <a:ext cx="890518" cy="1597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886"/>
              </a:lnTo>
              <a:lnTo>
                <a:pt x="890518" y="79886"/>
              </a:lnTo>
              <a:lnTo>
                <a:pt x="890518" y="1597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923790-3603-4329-908A-0CF15843D979}">
      <dsp:nvSpPr>
        <dsp:cNvPr id="0" name=""/>
        <dsp:cNvSpPr/>
      </dsp:nvSpPr>
      <dsp:spPr>
        <a:xfrm>
          <a:off x="1979410" y="1636826"/>
          <a:ext cx="767285" cy="4908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New UI Wireframes/Design</a:t>
          </a:r>
          <a:endParaRPr lang="en-IN" sz="600" kern="1200" dirty="0"/>
        </a:p>
      </dsp:txBody>
      <dsp:txXfrm>
        <a:off x="1993786" y="1651202"/>
        <a:ext cx="738533" cy="462096"/>
      </dsp:txXfrm>
    </dsp:sp>
    <dsp:sp modelId="{1FB7C882-2D92-48A5-9D75-9E62E151C940}">
      <dsp:nvSpPr>
        <dsp:cNvPr id="0" name=""/>
        <dsp:cNvSpPr/>
      </dsp:nvSpPr>
      <dsp:spPr>
        <a:xfrm>
          <a:off x="4925566" y="599537"/>
          <a:ext cx="165090" cy="3284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243"/>
              </a:lnTo>
              <a:lnTo>
                <a:pt x="165090" y="164243"/>
              </a:lnTo>
              <a:lnTo>
                <a:pt x="165090" y="32848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383B43-2421-4FFC-99AB-7BC717F806FF}">
      <dsp:nvSpPr>
        <dsp:cNvPr id="0" name=""/>
        <dsp:cNvSpPr/>
      </dsp:nvSpPr>
      <dsp:spPr>
        <a:xfrm>
          <a:off x="4654342" y="928024"/>
          <a:ext cx="872629" cy="5817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Middleware</a:t>
          </a:r>
          <a:endParaRPr lang="en-IN" sz="600" kern="1200" dirty="0"/>
        </a:p>
      </dsp:txBody>
      <dsp:txXfrm>
        <a:off x="4671381" y="945063"/>
        <a:ext cx="838551" cy="547674"/>
      </dsp:txXfrm>
    </dsp:sp>
    <dsp:sp modelId="{6A4D505E-4D63-4C56-8913-ADE3F0458E5F}">
      <dsp:nvSpPr>
        <dsp:cNvPr id="0" name=""/>
        <dsp:cNvSpPr/>
      </dsp:nvSpPr>
      <dsp:spPr>
        <a:xfrm>
          <a:off x="3547045" y="1509777"/>
          <a:ext cx="1543611" cy="136915"/>
        </a:xfrm>
        <a:custGeom>
          <a:avLst/>
          <a:gdLst/>
          <a:ahLst/>
          <a:cxnLst/>
          <a:rect l="0" t="0" r="0" b="0"/>
          <a:pathLst>
            <a:path>
              <a:moveTo>
                <a:pt x="1543611" y="0"/>
              </a:moveTo>
              <a:lnTo>
                <a:pt x="1543611" y="68457"/>
              </a:lnTo>
              <a:lnTo>
                <a:pt x="0" y="68457"/>
              </a:lnTo>
              <a:lnTo>
                <a:pt x="0" y="1369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49B51E-EDEA-4549-8B82-2FE38E4DD6E8}">
      <dsp:nvSpPr>
        <dsp:cNvPr id="0" name=""/>
        <dsp:cNvSpPr/>
      </dsp:nvSpPr>
      <dsp:spPr>
        <a:xfrm>
          <a:off x="3163402" y="1646692"/>
          <a:ext cx="767285" cy="4908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Identify Re-usable Code</a:t>
          </a:r>
          <a:endParaRPr lang="en-IN" sz="600" kern="1200" dirty="0"/>
        </a:p>
      </dsp:txBody>
      <dsp:txXfrm>
        <a:off x="3177778" y="1661068"/>
        <a:ext cx="738533" cy="462096"/>
      </dsp:txXfrm>
    </dsp:sp>
    <dsp:sp modelId="{16F01B03-1E09-48F0-B0DE-E698C87344D5}">
      <dsp:nvSpPr>
        <dsp:cNvPr id="0" name=""/>
        <dsp:cNvSpPr/>
      </dsp:nvSpPr>
      <dsp:spPr>
        <a:xfrm>
          <a:off x="4461883" y="1509777"/>
          <a:ext cx="628772" cy="136915"/>
        </a:xfrm>
        <a:custGeom>
          <a:avLst/>
          <a:gdLst/>
          <a:ahLst/>
          <a:cxnLst/>
          <a:rect l="0" t="0" r="0" b="0"/>
          <a:pathLst>
            <a:path>
              <a:moveTo>
                <a:pt x="628772" y="0"/>
              </a:moveTo>
              <a:lnTo>
                <a:pt x="628772" y="68457"/>
              </a:lnTo>
              <a:lnTo>
                <a:pt x="0" y="68457"/>
              </a:lnTo>
              <a:lnTo>
                <a:pt x="0" y="13691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E41661-096A-4300-BB56-FA831BB6A8F9}">
      <dsp:nvSpPr>
        <dsp:cNvPr id="0" name=""/>
        <dsp:cNvSpPr/>
      </dsp:nvSpPr>
      <dsp:spPr>
        <a:xfrm>
          <a:off x="4078240" y="1646692"/>
          <a:ext cx="767285" cy="4908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Code Improvement Changes</a:t>
          </a:r>
          <a:endParaRPr lang="en-IN" sz="600" kern="1200" dirty="0"/>
        </a:p>
      </dsp:txBody>
      <dsp:txXfrm>
        <a:off x="4092616" y="1661068"/>
        <a:ext cx="738533" cy="462096"/>
      </dsp:txXfrm>
    </dsp:sp>
    <dsp:sp modelId="{D8E80516-E612-4723-AE10-26BFDBB57D11}">
      <dsp:nvSpPr>
        <dsp:cNvPr id="0" name=""/>
        <dsp:cNvSpPr/>
      </dsp:nvSpPr>
      <dsp:spPr>
        <a:xfrm>
          <a:off x="5090656" y="1509777"/>
          <a:ext cx="250959" cy="145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849"/>
              </a:lnTo>
              <a:lnTo>
                <a:pt x="250959" y="72849"/>
              </a:lnTo>
              <a:lnTo>
                <a:pt x="250959" y="1456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598B3A-F607-4CD1-8A3F-189AB87B30A7}">
      <dsp:nvSpPr>
        <dsp:cNvPr id="0" name=""/>
        <dsp:cNvSpPr/>
      </dsp:nvSpPr>
      <dsp:spPr>
        <a:xfrm>
          <a:off x="4957973" y="1655477"/>
          <a:ext cx="767285" cy="4908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Develop/Modify Webservices</a:t>
          </a:r>
          <a:endParaRPr lang="en-IN" sz="600" kern="1200" dirty="0"/>
        </a:p>
      </dsp:txBody>
      <dsp:txXfrm>
        <a:off x="4972349" y="1669853"/>
        <a:ext cx="738533" cy="462096"/>
      </dsp:txXfrm>
    </dsp:sp>
    <dsp:sp modelId="{88CF86CE-CE94-424E-B94B-3D213E77BAC6}">
      <dsp:nvSpPr>
        <dsp:cNvPr id="0" name=""/>
        <dsp:cNvSpPr/>
      </dsp:nvSpPr>
      <dsp:spPr>
        <a:xfrm>
          <a:off x="5090656" y="1509777"/>
          <a:ext cx="1122140" cy="145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849"/>
              </a:lnTo>
              <a:lnTo>
                <a:pt x="1122140" y="72849"/>
              </a:lnTo>
              <a:lnTo>
                <a:pt x="1122140" y="14569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FBC75F-9F00-4BAB-A8E9-99DFBA14DB50}">
      <dsp:nvSpPr>
        <dsp:cNvPr id="0" name=""/>
        <dsp:cNvSpPr/>
      </dsp:nvSpPr>
      <dsp:spPr>
        <a:xfrm>
          <a:off x="5829153" y="1655477"/>
          <a:ext cx="767285" cy="4908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Backend Integration</a:t>
          </a:r>
          <a:endParaRPr lang="en-IN" sz="600" kern="1200" dirty="0"/>
        </a:p>
      </dsp:txBody>
      <dsp:txXfrm>
        <a:off x="5843529" y="1669853"/>
        <a:ext cx="738533" cy="462096"/>
      </dsp:txXfrm>
    </dsp:sp>
    <dsp:sp modelId="{4C4B2DB5-8266-ED4B-93CF-2E112427B4C3}">
      <dsp:nvSpPr>
        <dsp:cNvPr id="0" name=""/>
        <dsp:cNvSpPr/>
      </dsp:nvSpPr>
      <dsp:spPr>
        <a:xfrm>
          <a:off x="4925566" y="599537"/>
          <a:ext cx="2662402" cy="1489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464"/>
              </a:lnTo>
              <a:lnTo>
                <a:pt x="2662402" y="74464"/>
              </a:lnTo>
              <a:lnTo>
                <a:pt x="2662402" y="14892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F30175-0903-2E48-B0A7-91CE4469F804}">
      <dsp:nvSpPr>
        <dsp:cNvPr id="0" name=""/>
        <dsp:cNvSpPr/>
      </dsp:nvSpPr>
      <dsp:spPr>
        <a:xfrm>
          <a:off x="7151653" y="748466"/>
          <a:ext cx="872629" cy="5817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Deployment</a:t>
          </a:r>
        </a:p>
      </dsp:txBody>
      <dsp:txXfrm>
        <a:off x="7168692" y="765505"/>
        <a:ext cx="838551" cy="547674"/>
      </dsp:txXfrm>
    </dsp:sp>
    <dsp:sp modelId="{12AA5C6B-5596-464E-A276-A07A1CBAB75C}">
      <dsp:nvSpPr>
        <dsp:cNvPr id="0" name=""/>
        <dsp:cNvSpPr/>
      </dsp:nvSpPr>
      <dsp:spPr>
        <a:xfrm>
          <a:off x="7522134" y="1330219"/>
          <a:ext cx="91440" cy="308363"/>
        </a:xfrm>
        <a:custGeom>
          <a:avLst/>
          <a:gdLst/>
          <a:ahLst/>
          <a:cxnLst/>
          <a:rect l="0" t="0" r="0" b="0"/>
          <a:pathLst>
            <a:path>
              <a:moveTo>
                <a:pt x="65833" y="0"/>
              </a:moveTo>
              <a:lnTo>
                <a:pt x="65833" y="154181"/>
              </a:lnTo>
              <a:lnTo>
                <a:pt x="45720" y="154181"/>
              </a:lnTo>
              <a:lnTo>
                <a:pt x="45720" y="30836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0D6D4A-B7EA-3046-864D-EE6A34CD7D13}">
      <dsp:nvSpPr>
        <dsp:cNvPr id="0" name=""/>
        <dsp:cNvSpPr/>
      </dsp:nvSpPr>
      <dsp:spPr>
        <a:xfrm>
          <a:off x="7240841" y="1638583"/>
          <a:ext cx="654026" cy="4571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CI/CD Build Process</a:t>
          </a:r>
        </a:p>
      </dsp:txBody>
      <dsp:txXfrm>
        <a:off x="7254232" y="1651974"/>
        <a:ext cx="627244" cy="4304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756" y="2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81867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756" y="8781867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fld id="{DA6835A3-9366-4C20-B248-0AC9C46AA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7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7038" y="693738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fld id="{C0C428FF-E08F-45DE-BAC9-258D4444EC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4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631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382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27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051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27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3099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8105" y="3230193"/>
            <a:ext cx="5556738" cy="221456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29817" y="4577667"/>
            <a:ext cx="1369306" cy="25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42" y="208916"/>
            <a:ext cx="833532" cy="65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0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9" y="940222"/>
            <a:ext cx="8615227" cy="37250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8" y="240427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681005"/>
            <a:ext cx="7964402" cy="188523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5" y="4703235"/>
            <a:ext cx="516534" cy="40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0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5" y="4703235"/>
            <a:ext cx="516534" cy="40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6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53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5" y="4703235"/>
            <a:ext cx="516534" cy="40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4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14E39C5E-3938-484F-9F2C-43A53F2F2C23}" type="datetimeFigureOut">
              <a:rPr lang="en-US" smtClean="0"/>
              <a:t>5/26/20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2F87D1DA-C60F-764E-8590-C8E0B173B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6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89" y="731070"/>
            <a:ext cx="8615227" cy="393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78" y="240427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8304" y="-37324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5" y="4703235"/>
            <a:ext cx="516534" cy="40787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3" r:id="rId3"/>
    <p:sldLayoutId id="2147483680" r:id="rId4"/>
    <p:sldLayoutId id="2147483665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10" indent="-146110" algn="l" defTabSz="1566621" rtl="0" eaLnBrk="1" fontAlgn="base" hangingPunct="1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3573" indent="-146110" algn="l" defTabSz="1566621" rtl="0" eaLnBrk="1" fontAlgn="base" hangingPunct="1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441035" indent="-146110" algn="l" defTabSz="1566621" rtl="0" eaLnBrk="1" fontAlgn="base" hangingPunct="1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439" indent="-142052" algn="l" defTabSz="1566621" rtl="0" eaLnBrk="1" fontAlgn="base" hangingPunct="1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90" indent="-140698" algn="l" defTabSz="1566621" rtl="0" eaLnBrk="1" fontAlgn="base" hangingPunct="1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045" y="1639923"/>
            <a:ext cx="2031269" cy="184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3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48105" y="2269550"/>
            <a:ext cx="5561624" cy="415498"/>
          </a:xfrm>
        </p:spPr>
        <p:txBody>
          <a:bodyPr/>
          <a:lstStyle/>
          <a:p>
            <a:r>
              <a:rPr lang="en-US" dirty="0"/>
              <a:t>Transforming Apps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End Development Process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84613" y="384048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aseline="0" dirty="0">
              <a:ea typeface="+mj-ea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9BEB02A-4CA6-461A-BFEF-986F34FC7424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899566041"/>
              </p:ext>
            </p:extLst>
          </p:nvPr>
        </p:nvGraphicFramePr>
        <p:xfrm>
          <a:off x="238991" y="494001"/>
          <a:ext cx="7964488" cy="42220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195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5BDFA9-22DA-0A49-939D-5CA8AE7D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8" y="240427"/>
            <a:ext cx="8615227" cy="246221"/>
          </a:xfrm>
        </p:spPr>
        <p:txBody>
          <a:bodyPr/>
          <a:lstStyle/>
          <a:p>
            <a:pPr algn="ctr"/>
            <a:r>
              <a:rPr lang="en-US" sz="1600" b="1" dirty="0">
                <a:latin typeface="+mn-lt"/>
              </a:rPr>
              <a:t>Top 7 Points to consider when upgrading from Legacy Web App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D74191-7A4C-7F44-AED2-7F91F48B446E}"/>
              </a:ext>
            </a:extLst>
          </p:cNvPr>
          <p:cNvSpPr/>
          <p:nvPr/>
        </p:nvSpPr>
        <p:spPr bwMode="auto">
          <a:xfrm>
            <a:off x="3256156" y="1009868"/>
            <a:ext cx="2594517" cy="3777722"/>
          </a:xfrm>
          <a:prstGeom prst="rect">
            <a:avLst/>
          </a:prstGeom>
          <a:noFill/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+mj-e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B67104-AF5F-A140-A395-3C92F6614175}"/>
              </a:ext>
            </a:extLst>
          </p:cNvPr>
          <p:cNvSpPr/>
          <p:nvPr/>
        </p:nvSpPr>
        <p:spPr bwMode="auto">
          <a:xfrm>
            <a:off x="3373838" y="1143436"/>
            <a:ext cx="2359152" cy="374904"/>
          </a:xfrm>
          <a:prstGeom prst="rect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j-ea"/>
              </a:rPr>
              <a:t>Responsive Design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F7D6F5-1A7E-B94D-9B7F-5EE146859C27}"/>
              </a:ext>
            </a:extLst>
          </p:cNvPr>
          <p:cNvSpPr/>
          <p:nvPr/>
        </p:nvSpPr>
        <p:spPr bwMode="auto">
          <a:xfrm>
            <a:off x="3373838" y="2142301"/>
            <a:ext cx="2359152" cy="374904"/>
          </a:xfrm>
          <a:prstGeom prst="rect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latin typeface="+mn-lt"/>
              </a:rPr>
              <a:t>Integrate tightly with DevOps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C02AAA-27CB-4945-87AC-54E2E50EEF25}"/>
              </a:ext>
            </a:extLst>
          </p:cNvPr>
          <p:cNvSpPr/>
          <p:nvPr/>
        </p:nvSpPr>
        <p:spPr bwMode="auto">
          <a:xfrm>
            <a:off x="3373838" y="2646745"/>
            <a:ext cx="2359152" cy="374904"/>
          </a:xfrm>
          <a:prstGeom prst="rect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latin typeface="+mn-lt"/>
              </a:rPr>
              <a:t>Build security into applications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33EB43-E8F8-164E-94BF-56D5D68462C0}"/>
              </a:ext>
            </a:extLst>
          </p:cNvPr>
          <p:cNvSpPr/>
          <p:nvPr/>
        </p:nvSpPr>
        <p:spPr bwMode="auto">
          <a:xfrm>
            <a:off x="3383280" y="3174049"/>
            <a:ext cx="2359152" cy="374904"/>
          </a:xfrm>
          <a:prstGeom prst="rect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latin typeface="+mn-lt"/>
              </a:rPr>
              <a:t>Create context to reduce costs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1B6D38-C8A0-634F-9491-E4ADC08ADFF4}"/>
              </a:ext>
            </a:extLst>
          </p:cNvPr>
          <p:cNvSpPr/>
          <p:nvPr/>
        </p:nvSpPr>
        <p:spPr bwMode="auto">
          <a:xfrm>
            <a:off x="3383280" y="3755842"/>
            <a:ext cx="2359152" cy="374904"/>
          </a:xfrm>
          <a:prstGeom prst="rect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000" b="1" dirty="0">
                <a:latin typeface="+mn-lt"/>
              </a:rPr>
              <a:t>Unshackle applications from infrastructure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8DA7D1-AC2E-704A-AC4C-BB79EA9BBA1A}"/>
              </a:ext>
            </a:extLst>
          </p:cNvPr>
          <p:cNvSpPr/>
          <p:nvPr/>
        </p:nvSpPr>
        <p:spPr bwMode="auto">
          <a:xfrm>
            <a:off x="3373838" y="4283146"/>
            <a:ext cx="2359152" cy="374904"/>
          </a:xfrm>
          <a:prstGeom prst="rect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latin typeface="+mn-lt"/>
              </a:rPr>
              <a:t>Break down the monolith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6C741A-EBD4-9743-A79B-568A15684850}"/>
              </a:ext>
            </a:extLst>
          </p:cNvPr>
          <p:cNvSpPr/>
          <p:nvPr/>
        </p:nvSpPr>
        <p:spPr bwMode="auto">
          <a:xfrm>
            <a:off x="3373838" y="1663953"/>
            <a:ext cx="2359152" cy="374904"/>
          </a:xfrm>
          <a:prstGeom prst="rect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latin typeface="+mn-lt"/>
              </a:rPr>
              <a:t>Modular equals modernized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4C18A05-B6F8-974B-AC69-F4783D266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12" y="1851405"/>
            <a:ext cx="1447800" cy="13081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FE48722-C98B-D84F-9C5C-31B5FBABD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712" y="1851405"/>
            <a:ext cx="1674876" cy="1308100"/>
          </a:xfrm>
          <a:prstGeom prst="rect">
            <a:avLst/>
          </a:prstGeom>
        </p:spPr>
      </p:pic>
      <p:sp>
        <p:nvSpPr>
          <p:cNvPr id="21" name="Right Arrow 20">
            <a:extLst>
              <a:ext uri="{FF2B5EF4-FFF2-40B4-BE49-F238E27FC236}">
                <a16:creationId xmlns:a16="http://schemas.microsoft.com/office/drawing/2014/main" id="{2D47A794-E80C-C640-B776-9F021EB83C0F}"/>
              </a:ext>
            </a:extLst>
          </p:cNvPr>
          <p:cNvSpPr/>
          <p:nvPr/>
        </p:nvSpPr>
        <p:spPr bwMode="auto">
          <a:xfrm>
            <a:off x="2077212" y="2517205"/>
            <a:ext cx="1178944" cy="45719"/>
          </a:xfrm>
          <a:prstGeom prst="rightArrow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1E5B2963-5C06-8C47-9D9E-2865E141C467}"/>
              </a:ext>
            </a:extLst>
          </p:cNvPr>
          <p:cNvSpPr/>
          <p:nvPr/>
        </p:nvSpPr>
        <p:spPr bwMode="auto">
          <a:xfrm>
            <a:off x="5720482" y="2570101"/>
            <a:ext cx="1178944" cy="45719"/>
          </a:xfrm>
          <a:prstGeom prst="rightArrow">
            <a:avLst/>
          </a:prstGeom>
          <a:solidFill>
            <a:schemeClr val="folHlink"/>
          </a:solidFill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6483FE-1198-1349-8B43-DE1CCD27267D}"/>
              </a:ext>
            </a:extLst>
          </p:cNvPr>
          <p:cNvSpPr txBox="1"/>
          <p:nvPr/>
        </p:nvSpPr>
        <p:spPr>
          <a:xfrm>
            <a:off x="629412" y="150876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0" dirty="0">
                <a:ea typeface="+mj-ea"/>
              </a:rPr>
              <a:t>Legacy Apps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BFC3F0-6C2D-4F4E-BC9E-853E2545704C}"/>
              </a:ext>
            </a:extLst>
          </p:cNvPr>
          <p:cNvSpPr txBox="1"/>
          <p:nvPr/>
        </p:nvSpPr>
        <p:spPr>
          <a:xfrm>
            <a:off x="7066788" y="150876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0" dirty="0">
                <a:ea typeface="+mj-ea"/>
              </a:rPr>
              <a:t>Responsive Web Apps</a:t>
            </a:r>
          </a:p>
        </p:txBody>
      </p:sp>
    </p:spTree>
    <p:extLst>
      <p:ext uri="{BB962C8B-B14F-4D97-AF65-F5344CB8AC3E}">
        <p14:creationId xmlns:p14="http://schemas.microsoft.com/office/powerpoint/2010/main" val="3795564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End Development Approach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84613" y="384048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aseline="0" dirty="0"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0601" y="1215615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Arial" charset="0"/>
              <a:buChar char="•"/>
            </a:pPr>
            <a:endParaRPr lang="en-US" baseline="0" dirty="0">
              <a:ea typeface="+mj-ea"/>
            </a:endParaRPr>
          </a:p>
          <a:p>
            <a:pPr marL="171450" indent="-171450" algn="l">
              <a:buFont typeface="Arial" charset="0"/>
              <a:buChar char="•"/>
            </a:pPr>
            <a:endParaRPr lang="en-US" dirty="0">
              <a:ea typeface="+mj-ea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843DE73-BD11-4271-8ECA-573833AA74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0990197"/>
              </p:ext>
            </p:extLst>
          </p:nvPr>
        </p:nvGraphicFramePr>
        <p:xfrm>
          <a:off x="887895" y="746953"/>
          <a:ext cx="8024283" cy="3649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B200BD2-32CF-4E75-A876-4A76ABD142B7}"/>
              </a:ext>
            </a:extLst>
          </p:cNvPr>
          <p:cNvSpPr txBox="1"/>
          <p:nvPr/>
        </p:nvSpPr>
        <p:spPr>
          <a:xfrm>
            <a:off x="754185" y="2917150"/>
            <a:ext cx="1048169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800" dirty="0">
                <a:ea typeface="+mj-ea"/>
              </a:rPr>
              <a:t>Identify UI screens and application flow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800" baseline="0" dirty="0">
                <a:ea typeface="+mj-ea"/>
              </a:rPr>
              <a:t>Identify UI validations and UI specific logic</a:t>
            </a:r>
            <a:r>
              <a:rPr lang="en-US" sz="900" baseline="0" dirty="0">
                <a:ea typeface="+mj-ea"/>
              </a:rPr>
              <a:t>.</a:t>
            </a:r>
            <a:endParaRPr lang="en-IN" sz="900" baseline="0" dirty="0"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950439-2DCA-41E5-A15D-BCF37E19086A}"/>
              </a:ext>
            </a:extLst>
          </p:cNvPr>
          <p:cNvSpPr txBox="1"/>
          <p:nvPr/>
        </p:nvSpPr>
        <p:spPr>
          <a:xfrm>
            <a:off x="2923830" y="2917150"/>
            <a:ext cx="10481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800" dirty="0">
                <a:ea typeface="+mj-ea"/>
              </a:rPr>
              <a:t>Create Wireframes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800" dirty="0">
                <a:ea typeface="+mj-ea"/>
              </a:rPr>
              <a:t>UI Prototyping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800" dirty="0">
                <a:ea typeface="+mj-ea"/>
              </a:rPr>
              <a:t>Create UI Style Guides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00941E-7059-4DA8-905F-7F31B06ABDD2}"/>
              </a:ext>
            </a:extLst>
          </p:cNvPr>
          <p:cNvSpPr txBox="1"/>
          <p:nvPr/>
        </p:nvSpPr>
        <p:spPr>
          <a:xfrm>
            <a:off x="4079583" y="2917150"/>
            <a:ext cx="104816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800" dirty="0">
                <a:ea typeface="+mj-ea"/>
              </a:rPr>
              <a:t>Check availability of </a:t>
            </a:r>
            <a:r>
              <a:rPr lang="en-US" sz="800" dirty="0" err="1">
                <a:ea typeface="+mj-ea"/>
              </a:rPr>
              <a:t>webapi</a:t>
            </a:r>
            <a:r>
              <a:rPr lang="en-US" sz="800" dirty="0">
                <a:ea typeface="+mj-ea"/>
              </a:rPr>
              <a:t> code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800" dirty="0">
                <a:ea typeface="+mj-ea"/>
              </a:rPr>
              <a:t>Identify any business logic to be maintained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800" dirty="0">
                <a:ea typeface="+mj-ea"/>
              </a:rPr>
              <a:t>Identify inline queries which can be enhanced.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957695-7174-49C0-9707-148B64F81287}"/>
              </a:ext>
            </a:extLst>
          </p:cNvPr>
          <p:cNvSpPr txBox="1"/>
          <p:nvPr/>
        </p:nvSpPr>
        <p:spPr>
          <a:xfrm>
            <a:off x="5093475" y="2917150"/>
            <a:ext cx="10481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800" dirty="0">
                <a:ea typeface="+mj-ea"/>
              </a:rPr>
              <a:t>Migrate inline queries to stored procedures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800" dirty="0">
                <a:ea typeface="+mj-ea"/>
              </a:rPr>
              <a:t>Ensure the code is loosely coupled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800" dirty="0"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EFC78A-79DC-4037-B9FF-45E37AB0F7C3}"/>
              </a:ext>
            </a:extLst>
          </p:cNvPr>
          <p:cNvSpPr txBox="1"/>
          <p:nvPr/>
        </p:nvSpPr>
        <p:spPr>
          <a:xfrm>
            <a:off x="6057672" y="2901761"/>
            <a:ext cx="10481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800" dirty="0">
                <a:ea typeface="+mj-ea"/>
              </a:rPr>
              <a:t>Define and create new webservices/ </a:t>
            </a:r>
            <a:r>
              <a:rPr lang="en-US" sz="800" dirty="0" err="1">
                <a:ea typeface="+mj-ea"/>
              </a:rPr>
              <a:t>webapi</a:t>
            </a:r>
            <a:r>
              <a:rPr lang="en-US" sz="800" dirty="0">
                <a:ea typeface="+mj-ea"/>
              </a:rPr>
              <a:t> required for the new UI.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800" dirty="0"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9BDA1E-B6D4-42DB-9B69-C1C91A24563B}"/>
              </a:ext>
            </a:extLst>
          </p:cNvPr>
          <p:cNvSpPr txBox="1"/>
          <p:nvPr/>
        </p:nvSpPr>
        <p:spPr>
          <a:xfrm>
            <a:off x="6983457" y="2917150"/>
            <a:ext cx="104816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800" dirty="0">
                <a:ea typeface="+mj-ea"/>
              </a:rPr>
              <a:t>Integrate with different existing/new backend systems for Authentication, Content Management Systems etc.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800" dirty="0">
              <a:ea typeface="+mj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800" dirty="0"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CCCDB0-D5AD-4A0A-9B40-BCA08A6D7BB4}"/>
              </a:ext>
            </a:extLst>
          </p:cNvPr>
          <p:cNvSpPr txBox="1"/>
          <p:nvPr/>
        </p:nvSpPr>
        <p:spPr>
          <a:xfrm>
            <a:off x="1909938" y="2917150"/>
            <a:ext cx="10481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800" dirty="0">
                <a:ea typeface="+mj-ea"/>
              </a:rPr>
              <a:t>Suggest new UI framework if the existing one is old and has no support.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8FD5D3-2A89-5446-B8AE-1E86BA128DAC}"/>
              </a:ext>
            </a:extLst>
          </p:cNvPr>
          <p:cNvSpPr txBox="1"/>
          <p:nvPr/>
        </p:nvSpPr>
        <p:spPr>
          <a:xfrm>
            <a:off x="7971593" y="2884304"/>
            <a:ext cx="10481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800" dirty="0">
                <a:ea typeface="+mj-ea"/>
              </a:rPr>
              <a:t>Whole Build and Deployment process need to be automated using some latest deployment tool.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800" dirty="0">
              <a:ea typeface="+mj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800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52369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Decoupling Backend and Frontend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84613" y="384048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aseline="0" dirty="0"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8413" y="706021"/>
            <a:ext cx="742555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</a:rPr>
              <a:t>Understand the existing legacy app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</a:rPr>
              <a:t>Identify the UI and backend components to be decoupled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</a:rPr>
              <a:t>Create UX designs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</a:rPr>
              <a:t>Create the responsive UI to support multiple browsers.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</a:rPr>
              <a:t>Create Webservice Layer connecting to the legacy backend and exposing REST based services for the new UI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</a:rPr>
              <a:t>Create a list of Data base dependencies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</a:rPr>
              <a:t>Created a list on what can be moved to reference DB like Mongo.</a:t>
            </a:r>
          </a:p>
          <a:p>
            <a:pPr marL="171450" indent="-171450" algn="l">
              <a:buFont typeface="Arial" charset="0"/>
              <a:buChar char="•"/>
            </a:pPr>
            <a:endParaRPr lang="en-US" sz="1400" dirty="0">
              <a:latin typeface="+mj-lt"/>
              <a:ea typeface="+mj-ea"/>
            </a:endParaRPr>
          </a:p>
          <a:p>
            <a:pPr marL="171450" indent="-171450" algn="l">
              <a:buFont typeface="Arial" charset="0"/>
              <a:buChar char="•"/>
            </a:pPr>
            <a:endParaRPr lang="en-US" sz="1400" dirty="0">
              <a:latin typeface="+mj-lt"/>
              <a:ea typeface="+mj-ea"/>
            </a:endParaRPr>
          </a:p>
          <a:p>
            <a:pPr marL="171450" indent="-171450" algn="l">
              <a:buFont typeface="Arial" charset="0"/>
              <a:buChar char="•"/>
            </a:pPr>
            <a:endParaRPr lang="en-US" sz="1400" dirty="0">
              <a:latin typeface="+mj-lt"/>
              <a:ea typeface="+mj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baseline="0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89850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Upgrading/Migrating existing Frontend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84613" y="384048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aseline="0" dirty="0"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179" y="1296297"/>
            <a:ext cx="8370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  <a:p>
            <a:pPr algn="l"/>
            <a:endParaRPr lang="en-US" baseline="0" dirty="0"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35D5D1-D41A-4D62-8200-9D8D84B98433}"/>
              </a:ext>
            </a:extLst>
          </p:cNvPr>
          <p:cNvSpPr txBox="1"/>
          <p:nvPr/>
        </p:nvSpPr>
        <p:spPr>
          <a:xfrm>
            <a:off x="238413" y="706021"/>
            <a:ext cx="742555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</a:rPr>
              <a:t>This involves migrating from existing JavaScript outdated framework to the latest framework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</a:rPr>
              <a:t>Understand the existing Web app/portal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</a:rPr>
              <a:t>Identify the components which can be re-used in the existing framework.</a:t>
            </a:r>
          </a:p>
          <a:p>
            <a:pPr marL="171450" lvl="0" indent="-171450" algn="l">
              <a:buFont typeface="Arial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 Light" panose="020F0302020204030204"/>
              </a:rPr>
              <a:t>Create the responsive UI to support multiple browsers.</a:t>
            </a:r>
          </a:p>
          <a:p>
            <a:pPr marL="171450" lvl="0" indent="-171450" algn="l">
              <a:buFont typeface="Arial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 Light" panose="020F0302020204030204"/>
              </a:rPr>
              <a:t>Create a list on if any existing business logic that can be reused.</a:t>
            </a:r>
          </a:p>
          <a:p>
            <a:pPr marL="171450" indent="-171450" algn="l">
              <a:buFont typeface="Arial" charset="0"/>
              <a:buChar char="•"/>
            </a:pPr>
            <a:endParaRPr lang="en-US" sz="1400" dirty="0">
              <a:solidFill>
                <a:srgbClr val="000000"/>
              </a:solidFill>
              <a:latin typeface="+mj-lt"/>
              <a:ea typeface="+mj-ea"/>
            </a:endParaRPr>
          </a:p>
          <a:p>
            <a:pPr marL="171450" indent="-171450" algn="l">
              <a:buFont typeface="Arial" charset="0"/>
              <a:buChar char="•"/>
            </a:pPr>
            <a:endParaRPr lang="en-US" sz="1400" dirty="0">
              <a:latin typeface="+mj-lt"/>
              <a:ea typeface="+mj-ea"/>
            </a:endParaRPr>
          </a:p>
          <a:p>
            <a:pPr marL="171450" indent="-171450" algn="l">
              <a:buFont typeface="Arial" charset="0"/>
              <a:buChar char="•"/>
            </a:pPr>
            <a:endParaRPr lang="en-US" sz="1400" dirty="0">
              <a:latin typeface="+mj-lt"/>
              <a:ea typeface="+mj-ea"/>
            </a:endParaRPr>
          </a:p>
          <a:p>
            <a:pPr marL="171450" indent="-171450" algn="l">
              <a:buFont typeface="Arial" charset="0"/>
              <a:buChar char="•"/>
            </a:pPr>
            <a:endParaRPr lang="en-US" sz="1400" dirty="0">
              <a:latin typeface="+mj-lt"/>
              <a:ea typeface="+mj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baseline="0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00511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7520663"/>
      </p:ext>
    </p:extLst>
  </p:cSld>
  <p:clrMapOvr>
    <a:masterClrMapping/>
  </p:clrMapOvr>
</p:sld>
</file>

<file path=ppt/theme/theme1.xml><?xml version="1.0" encoding="utf-8"?>
<a:theme xmlns:a="http://schemas.openxmlformats.org/drawingml/2006/main" name="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rosted Glass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  <a:extLst>
    <a:ext uri="{05A4C25C-085E-4340-85A3-A5531E510DB2}">
      <thm15:themeFamily xmlns:thm15="http://schemas.microsoft.com/office/thememl/2012/main" name="Presentation1" id="{702403EB-318C-439B-9AB2-BA2B8AB33F7C}" vid="{E6FED60A-EEAF-4841-AC95-7D184802CB98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02403EB-318C-439B-9AB2-BA2B8AB33F7C}" vid="{819E83EB-3304-45C5-AE68-EF214ADD408D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F1B0DF7838A341A8374181D606D5D2" ma:contentTypeVersion="8" ma:contentTypeDescription="Create a new document." ma:contentTypeScope="" ma:versionID="27087bf7beb2b89ccb695bbd24ac3c1a">
  <xsd:schema xmlns:xsd="http://www.w3.org/2001/XMLSchema" xmlns:xs="http://www.w3.org/2001/XMLSchema" xmlns:p="http://schemas.microsoft.com/office/2006/metadata/properties" xmlns:ns2="1202df35-0811-42f5-bbc3-d91f31d64ae4" targetNamespace="http://schemas.microsoft.com/office/2006/metadata/properties" ma:root="true" ma:fieldsID="81ca00a0d37a2f516d8a583e4fa4f8e4" ns2:_="">
    <xsd:import namespace="1202df35-0811-42f5-bbc3-d91f31d64ae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02df35-0811-42f5-bbc3-d91f31d64a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CF23332-FE1D-4E50-92ED-37807125689F}"/>
</file>

<file path=customXml/itemProps2.xml><?xml version="1.0" encoding="utf-8"?>
<ds:datastoreItem xmlns:ds="http://schemas.openxmlformats.org/officeDocument/2006/customXml" ds:itemID="{24559248-63FA-4C6E-A37D-96FF4426E5C5}">
  <ds:schemaRefs>
    <ds:schemaRef ds:uri="71bf3f0a-df54-467d-89c2-87f8d534ba77"/>
    <ds:schemaRef ds:uri="http://schemas.microsoft.com/office/2006/documentManagement/types"/>
    <ds:schemaRef ds:uri="http://purl.org/dc/terms/"/>
    <ds:schemaRef ds:uri="http://www.w3.org/XML/1998/namespace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8ABB6DC8-0142-4676-96FE-F1693BA950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3626</TotalTime>
  <Words>416</Words>
  <Application>Microsoft Macintosh PowerPoint</Application>
  <PresentationFormat>On-screen Show (16:9)</PresentationFormat>
  <Paragraphs>87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Symbol</vt:lpstr>
      <vt:lpstr>Wingdings</vt:lpstr>
      <vt:lpstr>L&amp;T Infotech</vt:lpstr>
      <vt:lpstr>Custom Design</vt:lpstr>
      <vt:lpstr>Transforming Apps</vt:lpstr>
      <vt:lpstr>Front End Development Process</vt:lpstr>
      <vt:lpstr>Top 7 Points to consider when upgrading from Legacy Web App</vt:lpstr>
      <vt:lpstr>Front End Development Approach</vt:lpstr>
      <vt:lpstr>Decoupling Backend and Frontend</vt:lpstr>
      <vt:lpstr>Upgrading/Migrating existing Frontend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Sheetal Shinde</dc:creator>
  <cp:lastModifiedBy>BAIDYANATH PANDA</cp:lastModifiedBy>
  <cp:revision>33</cp:revision>
  <cp:lastPrinted>2015-11-28T12:28:20Z</cp:lastPrinted>
  <dcterms:created xsi:type="dcterms:W3CDTF">2018-12-10T04:48:19Z</dcterms:created>
  <dcterms:modified xsi:type="dcterms:W3CDTF">2020-05-27T10:48:06Z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0x01010092F1B0DF7838A341A8374181D606D5D2</vt:lpwstr>
  </property>
  <property fmtid="{D5CDD505-2E9C-101B-9397-08002B2CF9AE}" pid="3" name="TOCOpt">
    <vt:lpwstr>1</vt:lpwstr>
  </property>
  <property fmtid="{D5CDD505-2E9C-101B-9397-08002B2CF9AE}" pid="4" name="PNSOpt">
    <vt:lpwstr>1</vt:lpwstr>
  </property>
  <property fmtid="{D5CDD505-2E9C-101B-9397-08002B2CF9AE}" pid="5" name="Pitchbook Compatible">
    <vt:lpwstr>Yes</vt:lpwstr>
  </property>
</Properties>
</file>