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23"/>
  </p:notesMasterIdLst>
  <p:handoutMasterIdLst>
    <p:handoutMasterId r:id="rId24"/>
  </p:handoutMasterIdLst>
  <p:sldIdLst>
    <p:sldId id="348" r:id="rId5"/>
    <p:sldId id="350" r:id="rId6"/>
    <p:sldId id="349" r:id="rId7"/>
    <p:sldId id="363" r:id="rId8"/>
    <p:sldId id="351" r:id="rId9"/>
    <p:sldId id="362" r:id="rId10"/>
    <p:sldId id="352" r:id="rId11"/>
    <p:sldId id="353" r:id="rId12"/>
    <p:sldId id="365" r:id="rId13"/>
    <p:sldId id="354" r:id="rId14"/>
    <p:sldId id="355" r:id="rId15"/>
    <p:sldId id="356" r:id="rId16"/>
    <p:sldId id="357" r:id="rId17"/>
    <p:sldId id="358" r:id="rId18"/>
    <p:sldId id="361" r:id="rId19"/>
    <p:sldId id="360" r:id="rId20"/>
    <p:sldId id="359" r:id="rId21"/>
    <p:sldId id="364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34" autoAdjust="0"/>
  </p:normalViewPr>
  <p:slideViewPr>
    <p:cSldViewPr snapToGrid="0">
      <p:cViewPr varScale="1">
        <p:scale>
          <a:sx n="80" d="100"/>
          <a:sy n="80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BD0F57-F4C1-4FB1-864D-380FCFCB29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2020/11/12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A018B7-25C7-40E8-838D-A07AF4F1048E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DD8812-632B-44E3-B183-D20ADC793C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A404CF-1042-4ADE-846A-A8B97ED9DD56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椭圆形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椭圆形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48E6F1B-E46E-42C2-BE93-17F8DED77868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21" name="组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椭圆形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椭圆形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椭圆形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9" name="椭圆形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椭圆形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BEA2895-AE5A-47E7-8245-ABA8B7B9FDFA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图片占位符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图片占位符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椭圆形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椭圆形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椭圆形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椭圆形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32DD6-3745-450D-9639-BC1248F9864D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2" name="椭圆形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形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9" name="组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任意多边形(F)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8CBB31-C1FB-4BF0-BD73-96607DE45D60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标题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808204-4C90-47FF-B97A-FA4581BED226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BCAA829-9DFB-4173-9978-E3CA70991D5D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7" name="椭圆形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43D53C-1806-4A83-A211-8671989BB356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4ACC5-A778-46B8-BCD4-0E4BAAD40D7F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6A4FBD-32D7-4F41-8EDC-A34B0FECF966}" type="datetime1">
              <a:rPr lang="zh-CN" altLang="en-US" noProof="0" smtClean="0"/>
              <a:t>2020/11/12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实际上是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推荐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E958-65B9-4162-9161-216CE05B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E5D1C-AD69-40E8-8BAD-9F0BE357C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3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20F9D5-ECBF-45FC-882D-5EE77066A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417912"/>
            <a:ext cx="5147109" cy="480728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5230BC0-C18E-4BDB-8921-FF61E5FB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文件目录</a:t>
            </a:r>
          </a:p>
        </p:txBody>
      </p:sp>
    </p:spTree>
    <p:extLst>
      <p:ext uri="{BB962C8B-B14F-4D97-AF65-F5344CB8AC3E}">
        <p14:creationId xmlns:p14="http://schemas.microsoft.com/office/powerpoint/2010/main" val="252361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A90F41-8913-40B0-B0BC-4B12D3E0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</a:t>
            </a:r>
          </a:p>
          <a:p>
            <a:r>
              <a:rPr lang="en-US" altLang="zh-CN" dirty="0"/>
              <a:t>ls</a:t>
            </a:r>
          </a:p>
          <a:p>
            <a:r>
              <a:rPr lang="en-US" altLang="zh-CN" dirty="0" err="1"/>
              <a:t>mkdir</a:t>
            </a:r>
            <a:endParaRPr lang="en-US" altLang="zh-CN" dirty="0"/>
          </a:p>
          <a:p>
            <a:r>
              <a:rPr lang="en-US" altLang="zh-CN" dirty="0"/>
              <a:t>rm</a:t>
            </a:r>
          </a:p>
          <a:p>
            <a:r>
              <a:rPr lang="en-US" altLang="zh-CN" dirty="0"/>
              <a:t>cp</a:t>
            </a:r>
          </a:p>
          <a:p>
            <a:r>
              <a:rPr lang="en-US" altLang="zh-CN" dirty="0" err="1"/>
              <a:t>chmod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D9A5E6-8352-4029-9D91-3565908C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</p:spTree>
    <p:extLst>
      <p:ext uri="{BB962C8B-B14F-4D97-AF65-F5344CB8AC3E}">
        <p14:creationId xmlns:p14="http://schemas.microsoft.com/office/powerpoint/2010/main" val="324363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99DC0-A313-494B-8AA5-D488F0AD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blukrename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B3A134-3002-48B1-A7B0-8D81B695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31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31C62-7438-4AED-992C-E58D15DA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BE90B-0644-45CA-A93E-85CEB0B67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2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B1EFCF-CBE9-412B-941B-0C5AC0AF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108145-153D-4C4D-8A46-EC35E4E0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0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0845E-48DB-4AFF-9FE7-CA13BC9C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66E96-A581-469C-907D-3D8570334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17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69C2C30-C47F-4739-A188-BE7CFAF6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3" y="837902"/>
            <a:ext cx="9081110" cy="45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3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6ED5D4-0C62-43A5-AE8E-C11A1F72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41" y="811364"/>
            <a:ext cx="7404517" cy="52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8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F787C8-39D6-4C92-A596-81DF274D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027" y="1776362"/>
            <a:ext cx="2991602" cy="349667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91E2EC4-52E0-4010-A0E9-5E3B99DD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628" y="2840164"/>
            <a:ext cx="10058400" cy="1369074"/>
          </a:xfrm>
        </p:spPr>
        <p:txBody>
          <a:bodyPr/>
          <a:lstStyle/>
          <a:p>
            <a:r>
              <a:rPr lang="zh-CN" altLang="en-US" dirty="0"/>
              <a:t>为什么要使用</a:t>
            </a:r>
          </a:p>
        </p:txBody>
      </p:sp>
    </p:spTree>
    <p:extLst>
      <p:ext uri="{BB962C8B-B14F-4D97-AF65-F5344CB8AC3E}">
        <p14:creationId xmlns:p14="http://schemas.microsoft.com/office/powerpoint/2010/main" val="19707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Ssh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23697D-DAC1-4784-BE43-8DF41245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Secure Shell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缩写，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ssh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的作用：可以替代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Telnet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，也可以为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FTP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，甚至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PPP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提供安全的通道。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linux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windows10 1809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或更高版本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都提供了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SSH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66A568-48D0-4203-8DC4-CFCDD90D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协议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5CA27-5289-42DB-AB87-053098FF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78" y="4429931"/>
            <a:ext cx="4001058" cy="514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791688-BCEC-4CF0-A5F6-733C34F9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78" y="3587655"/>
            <a:ext cx="5706271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8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EED2917-C353-423C-8CAD-405C30899D92}"/>
              </a:ext>
            </a:extLst>
          </p:cNvPr>
          <p:cNvSpPr txBox="1"/>
          <p:nvPr/>
        </p:nvSpPr>
        <p:spPr>
          <a:xfrm>
            <a:off x="1097280" y="2193928"/>
            <a:ext cx="101603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usage: </a:t>
            </a:r>
            <a:r>
              <a:rPr lang="en-US" altLang="zh-CN" dirty="0" err="1">
                <a:latin typeface="+mn-ea"/>
              </a:rPr>
              <a:t>ssh</a:t>
            </a:r>
            <a:r>
              <a:rPr lang="en-US" altLang="zh-CN" dirty="0">
                <a:latin typeface="+mn-ea"/>
              </a:rPr>
              <a:t> [-46AaCfGgKkMNnqsTtVvXxYy] [-b </a:t>
            </a:r>
            <a:r>
              <a:rPr lang="en-US" altLang="zh-CN" dirty="0" err="1">
                <a:latin typeface="+mn-ea"/>
              </a:rPr>
              <a:t>bind_address</a:t>
            </a:r>
            <a:r>
              <a:rPr lang="en-US" altLang="zh-CN" dirty="0">
                <a:latin typeface="+mn-ea"/>
              </a:rPr>
              <a:t>] [-c </a:t>
            </a:r>
            <a:r>
              <a:rPr lang="en-US" altLang="zh-CN" dirty="0" err="1">
                <a:latin typeface="+mn-ea"/>
              </a:rPr>
              <a:t>cipher_spec</a:t>
            </a:r>
            <a:r>
              <a:rPr lang="en-US" altLang="zh-CN" dirty="0">
                <a:latin typeface="+mn-ea"/>
              </a:rPr>
              <a:t>]</a:t>
            </a:r>
          </a:p>
          <a:p>
            <a:r>
              <a:rPr lang="en-US" altLang="zh-CN" dirty="0">
                <a:latin typeface="+mn-ea"/>
              </a:rPr>
              <a:t>           [-D [</a:t>
            </a:r>
            <a:r>
              <a:rPr lang="en-US" altLang="zh-CN" dirty="0" err="1">
                <a:latin typeface="+mn-ea"/>
              </a:rPr>
              <a:t>bind_address</a:t>
            </a:r>
            <a:r>
              <a:rPr lang="en-US" altLang="zh-CN" dirty="0">
                <a:latin typeface="+mn-ea"/>
              </a:rPr>
              <a:t>:]port] [-E </a:t>
            </a:r>
            <a:r>
              <a:rPr lang="en-US" altLang="zh-CN" dirty="0" err="1">
                <a:latin typeface="+mn-ea"/>
              </a:rPr>
              <a:t>log_file</a:t>
            </a:r>
            <a:r>
              <a:rPr lang="en-US" altLang="zh-CN" dirty="0">
                <a:latin typeface="+mn-ea"/>
              </a:rPr>
              <a:t>] [-e </a:t>
            </a:r>
            <a:r>
              <a:rPr lang="en-US" altLang="zh-CN" dirty="0" err="1">
                <a:latin typeface="+mn-ea"/>
              </a:rPr>
              <a:t>escape_char</a:t>
            </a:r>
            <a:r>
              <a:rPr lang="en-US" altLang="zh-CN" dirty="0">
                <a:latin typeface="+mn-ea"/>
              </a:rPr>
              <a:t>]</a:t>
            </a:r>
          </a:p>
          <a:p>
            <a:r>
              <a:rPr lang="en-US" altLang="zh-CN" dirty="0">
                <a:latin typeface="+mn-ea"/>
              </a:rPr>
              <a:t>           [-F </a:t>
            </a:r>
            <a:r>
              <a:rPr lang="en-US" altLang="zh-CN" dirty="0" err="1">
                <a:latin typeface="+mn-ea"/>
              </a:rPr>
              <a:t>configfile</a:t>
            </a:r>
            <a:r>
              <a:rPr lang="en-US" altLang="zh-CN" dirty="0">
                <a:latin typeface="+mn-ea"/>
              </a:rPr>
              <a:t>] [-I pkcs11] [-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identity_file</a:t>
            </a:r>
            <a:r>
              <a:rPr lang="en-US" altLang="zh-CN" dirty="0">
                <a:latin typeface="+mn-ea"/>
              </a:rPr>
              <a:t>]</a:t>
            </a:r>
          </a:p>
          <a:p>
            <a:r>
              <a:rPr lang="en-US" altLang="zh-CN" dirty="0">
                <a:latin typeface="+mn-ea"/>
              </a:rPr>
              <a:t>           [-J [user@]host[:port]] [-L address] [-l </a:t>
            </a:r>
            <a:r>
              <a:rPr lang="en-US" altLang="zh-CN" dirty="0" err="1">
                <a:latin typeface="+mn-ea"/>
              </a:rPr>
              <a:t>login_name</a:t>
            </a:r>
            <a:r>
              <a:rPr lang="en-US" altLang="zh-CN" dirty="0">
                <a:latin typeface="+mn-ea"/>
              </a:rPr>
              <a:t>] [-m </a:t>
            </a:r>
            <a:r>
              <a:rPr lang="en-US" altLang="zh-CN" dirty="0" err="1">
                <a:latin typeface="+mn-ea"/>
              </a:rPr>
              <a:t>mac_spec</a:t>
            </a:r>
            <a:r>
              <a:rPr lang="en-US" altLang="zh-CN" dirty="0">
                <a:latin typeface="+mn-ea"/>
              </a:rPr>
              <a:t>]</a:t>
            </a:r>
          </a:p>
          <a:p>
            <a:r>
              <a:rPr lang="en-US" altLang="zh-CN" dirty="0">
                <a:latin typeface="+mn-ea"/>
              </a:rPr>
              <a:t>           [-O </a:t>
            </a:r>
            <a:r>
              <a:rPr lang="en-US" altLang="zh-CN" dirty="0" err="1">
                <a:latin typeface="+mn-ea"/>
              </a:rPr>
              <a:t>ctl_cmd</a:t>
            </a:r>
            <a:r>
              <a:rPr lang="en-US" altLang="zh-CN" dirty="0">
                <a:latin typeface="+mn-ea"/>
              </a:rPr>
              <a:t>] [-o option] [-p port] [-Q </a:t>
            </a:r>
            <a:r>
              <a:rPr lang="en-US" altLang="zh-CN" dirty="0" err="1">
                <a:latin typeface="+mn-ea"/>
              </a:rPr>
              <a:t>query_option</a:t>
            </a:r>
            <a:r>
              <a:rPr lang="en-US" altLang="zh-CN" dirty="0">
                <a:latin typeface="+mn-ea"/>
              </a:rPr>
              <a:t>] [-R address]</a:t>
            </a:r>
          </a:p>
          <a:p>
            <a:r>
              <a:rPr lang="en-US" altLang="zh-CN" dirty="0">
                <a:latin typeface="+mn-ea"/>
              </a:rPr>
              <a:t>           [-S </a:t>
            </a:r>
            <a:r>
              <a:rPr lang="en-US" altLang="zh-CN" dirty="0" err="1">
                <a:latin typeface="+mn-ea"/>
              </a:rPr>
              <a:t>ctl_path</a:t>
            </a:r>
            <a:r>
              <a:rPr lang="en-US" altLang="zh-CN" dirty="0">
                <a:latin typeface="+mn-ea"/>
              </a:rPr>
              <a:t>] [-W </a:t>
            </a:r>
            <a:r>
              <a:rPr lang="en-US" altLang="zh-CN" dirty="0" err="1">
                <a:latin typeface="+mn-ea"/>
              </a:rPr>
              <a:t>host:port</a:t>
            </a:r>
            <a:r>
              <a:rPr lang="en-US" altLang="zh-CN" dirty="0">
                <a:latin typeface="+mn-ea"/>
              </a:rPr>
              <a:t>] [-w </a:t>
            </a:r>
            <a:r>
              <a:rPr lang="en-US" altLang="zh-CN" dirty="0" err="1">
                <a:latin typeface="+mn-ea"/>
              </a:rPr>
              <a:t>local_tun</a:t>
            </a:r>
            <a:r>
              <a:rPr lang="en-US" altLang="zh-CN" dirty="0">
                <a:latin typeface="+mn-ea"/>
              </a:rPr>
              <a:t>[:</a:t>
            </a:r>
            <a:r>
              <a:rPr lang="en-US" altLang="zh-CN" dirty="0" err="1">
                <a:latin typeface="+mn-ea"/>
              </a:rPr>
              <a:t>remote_tun</a:t>
            </a:r>
            <a:r>
              <a:rPr lang="en-US" altLang="zh-CN" dirty="0">
                <a:latin typeface="+mn-ea"/>
              </a:rPr>
              <a:t>]]</a:t>
            </a:r>
          </a:p>
          <a:p>
            <a:r>
              <a:rPr lang="en-US" altLang="zh-CN" dirty="0">
                <a:latin typeface="+mn-ea"/>
              </a:rPr>
              <a:t>           [user@]hostname [command]</a:t>
            </a:r>
            <a:endParaRPr lang="zh-CN" altLang="en-US" dirty="0">
              <a:latin typeface="+mn-ea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366A901E-A2B4-4356-9C30-CCCE833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用法</a:t>
            </a:r>
          </a:p>
        </p:txBody>
      </p:sp>
    </p:spTree>
    <p:extLst>
      <p:ext uri="{BB962C8B-B14F-4D97-AF65-F5344CB8AC3E}">
        <p14:creationId xmlns:p14="http://schemas.microsoft.com/office/powerpoint/2010/main" val="199126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81C127-7A3C-480D-B744-FD24C0BC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SSH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提供两种认证方式：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 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1. password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认证：客户端向服务器发出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password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认证请求，将用户名和密码加密后发送给服务器；服务器将该信息解密后得到用户名和密码的明文，与设备上保存的用户名和密码进行比较，并返回认证成功或失败的消息。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 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publickey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认证：采用数字签名的方法来认证客户端。目前，设备上可以利用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DSA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两种公共密钥算法实现数字签名。客户端发送包含用户名、公共密钥和公共密钥算法的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publickey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认证请求给服务器端。服务器对公钥进行合法性检查，如果不合法，则直接发送失败消息；否则，服务器利用数字签名对客户端进行认证，并返回认证成功或失败的消息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7F8EF2-ADF7-4B59-B39B-104ADF4A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109119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1932C32-A820-44E2-B0C0-438CD9C3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	sftp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是作为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的一个子服务工作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-	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能用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ssh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的环境下就可用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sftp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来管理文件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AB3197-E393-4902-898D-EFA02955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与</a:t>
            </a:r>
            <a:r>
              <a:rPr lang="en-US" altLang="zh-CN" dirty="0"/>
              <a:t>sftp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8AA183-54D2-4FE0-9D40-FCF92EC3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92" y="3243391"/>
            <a:ext cx="754485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4DF5BC-102D-4EBC-8409-7BFC2C4E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Ssh</a:t>
            </a:r>
            <a:r>
              <a:rPr lang="zh-CN" altLang="en-US" dirty="0"/>
              <a:t>与</a:t>
            </a:r>
            <a:r>
              <a:rPr lang="en-US" altLang="zh-CN" dirty="0"/>
              <a:t>x Window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5BC09A-653A-4173-8B81-CF3B9414F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70" y="1790891"/>
            <a:ext cx="23812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2">
            <a:extLst>
              <a:ext uri="{FF2B5EF4-FFF2-40B4-BE49-F238E27FC236}">
                <a16:creationId xmlns:a16="http://schemas.microsoft.com/office/drawing/2014/main" id="{8BA72383-498B-4233-A0BA-CA903BF1D2E8}"/>
              </a:ext>
            </a:extLst>
          </p:cNvPr>
          <p:cNvSpPr txBox="1">
            <a:spLocks/>
          </p:cNvSpPr>
          <p:nvPr/>
        </p:nvSpPr>
        <p:spPr>
          <a:xfrm>
            <a:off x="1036320" y="1378046"/>
            <a:ext cx="735625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关于</a:t>
            </a:r>
            <a:r>
              <a:rPr lang="en-US" altLang="zh-CN" b="1" dirty="0"/>
              <a:t>X window</a:t>
            </a:r>
            <a:endParaRPr lang="zh-CN" altLang="en-US" b="1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5ADF9D79-1D43-41AC-9170-FE079C76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555230" cy="3760891"/>
          </a:xfrm>
        </p:spPr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	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windows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不同，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本身没有图形界面，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现在的图形界面的实现只是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下的应用程序实现的。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是一个协议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使用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C/S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架构，并且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服务器和客户端之间的通信协议的运作对计算机网络是透明的</a:t>
            </a:r>
            <a:endParaRPr lang="en-US" altLang="zh-CN" dirty="0">
              <a:solidFill>
                <a:srgbClr val="FF0000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的服务端和客户端可以不运行在同一台机器上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	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ssh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协议可以转发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X11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数据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从而达到使用远程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gui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程序的功能</a:t>
            </a:r>
            <a:endParaRPr lang="en-US" altLang="zh-CN" b="1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1829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533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30_TF66722518" id="{829C33DD-2B9F-4D66-9920-F14C9C6637DD}" vid="{8B410579-0F0D-4DE0-8BA9-79E32CDF856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轻快推销宣传演示</Template>
  <TotalTime>188</TotalTime>
  <Words>496</Words>
  <Application>Microsoft Office PowerPoint</Application>
  <PresentationFormat>宽屏</PresentationFormat>
  <Paragraphs>45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-apple-system</vt:lpstr>
      <vt:lpstr>Microsoft YaHei UI</vt:lpstr>
      <vt:lpstr>PingFang SC</vt:lpstr>
      <vt:lpstr>微软雅黑</vt:lpstr>
      <vt:lpstr>Arial</vt:lpstr>
      <vt:lpstr>Calibri</vt:lpstr>
      <vt:lpstr>RetrospectVTI</vt:lpstr>
      <vt:lpstr>Linux使用基础</vt:lpstr>
      <vt:lpstr>为什么要使用</vt:lpstr>
      <vt:lpstr>连接Linux</vt:lpstr>
      <vt:lpstr>Ssh协议</vt:lpstr>
      <vt:lpstr>Ssh用法</vt:lpstr>
      <vt:lpstr>Ssh认证</vt:lpstr>
      <vt:lpstr>Ssh与sftp</vt:lpstr>
      <vt:lpstr>Ssh与x Window</vt:lpstr>
      <vt:lpstr>PowerPoint 演示文稿</vt:lpstr>
      <vt:lpstr>Linux文件管理</vt:lpstr>
      <vt:lpstr>Linux文件目录</vt:lpstr>
      <vt:lpstr>常用命令</vt:lpstr>
      <vt:lpstr>ranger</vt:lpstr>
      <vt:lpstr>管道</vt:lpstr>
      <vt:lpstr>PowerPoint 演示文稿</vt:lpstr>
      <vt:lpstr>VIM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Linux使用基础</dc:title>
  <dc:creator>浩然</dc:creator>
  <cp:lastModifiedBy>浩然</cp:lastModifiedBy>
  <cp:revision>11</cp:revision>
  <dcterms:created xsi:type="dcterms:W3CDTF">2020-11-12T04:41:16Z</dcterms:created>
  <dcterms:modified xsi:type="dcterms:W3CDTF">2020-11-12T10:24:11Z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