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notesMasterIdLst>
    <p:notesMasterId r:id="rId7"/>
  </p:notesMasterIdLst>
  <p:handoutMasterIdLst>
    <p:handoutMasterId r:id="rId8"/>
  </p:handoutMasterIdLst>
  <p:sldIdLst>
    <p:sldId id="259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4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://106.15.74.153:8080/myWeb/index.html" TargetMode="External"/><Relationship Id="rId2" Type="http://schemas.openxmlformats.org/officeDocument/2006/relationships/slide" Target="../slides/slide4.xml"/><Relationship Id="rId1" Type="http://schemas.openxmlformats.org/officeDocument/2006/relationships/slide" Target="../slides/slide3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106.15.74.153:8080/myWeb/index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DC13AB6D-DEA2-4CBB-AC69-1EF1A6AD1512}">
      <dgm:prSet/>
      <dgm:spPr/>
      <dgm:t>
        <a:bodyPr rtlCol="0"/>
        <a:lstStyle/>
        <a:p>
          <a:pPr rtl="0">
            <a:defRPr cap="all"/>
          </a:pPr>
          <a:r>
            <a:rPr lang="en-US" altLang="zh-CN" dirty="0">
              <a:latin typeface="新宋体" panose="02010609030101010101" pitchFamily="49" charset="-122"/>
              <a:ea typeface="新宋体" panose="02010609030101010101" pitchFamily="49" charset="-122"/>
            </a:rPr>
            <a:t>SPRING</a:t>
          </a:r>
          <a:r>
            <a:rPr lang="zh-CN" altLang="en-US" dirty="0">
              <a:latin typeface="新宋体" panose="02010609030101010101" pitchFamily="49" charset="-122"/>
              <a:ea typeface="新宋体" panose="02010609030101010101" pitchFamily="49" charset="-122"/>
            </a:rPr>
            <a:t>注解开发</a:t>
          </a:r>
          <a:endParaRPr lang="zh-cn" dirty="0">
            <a:latin typeface="新宋体" panose="02010609030101010101" pitchFamily="49" charset="-122"/>
            <a:ea typeface="新宋体" panose="02010609030101010101" pitchFamily="49" charset="-122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2C752582-D9FF-4E04-A92F-827DB4BB5C48}" type="parTrans" cxnId="{4B888393-351D-4489-90C9-5A68061AB236}">
      <dgm:prSet/>
      <dgm:spPr/>
      <dgm:t>
        <a:bodyPr rtlCol="0"/>
        <a:lstStyle/>
        <a:p>
          <a:pPr rtl="0"/>
          <a:endParaRPr lang="en-US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9C64CC83-643C-4E12-8F97-BC19DC031190}" type="sibTrans" cxnId="{4B888393-351D-4489-90C9-5A68061AB236}">
      <dgm:prSet phldrT="01" phldr="0"/>
      <dgm:spPr/>
      <dgm:t>
        <a:bodyPr rtlCol="0"/>
        <a:lstStyle/>
        <a:p>
          <a:pPr rtl="0"/>
          <a:r>
            <a:rPr lang="zh-cn">
              <a:latin typeface="新宋体" panose="02010609030101010101" pitchFamily="49" charset="-122"/>
              <a:ea typeface="新宋体" panose="02010609030101010101" pitchFamily="49" charset="-122"/>
            </a:rPr>
            <a:t>01</a:t>
          </a:r>
        </a:p>
      </dgm:t>
    </dgm:pt>
    <dgm:pt modelId="{53742231-981F-480A-940F-203EC2F7423F}">
      <dgm:prSet/>
      <dgm:spPr/>
      <dgm:t>
        <a:bodyPr rtlCol="0"/>
        <a:lstStyle/>
        <a:p>
          <a:pPr rtl="0">
            <a:defRPr cap="all"/>
          </a:pPr>
          <a:r>
            <a:rPr lang="zh-CN" altLang="en-US" dirty="0">
              <a:latin typeface="新宋体" panose="02010609030101010101" pitchFamily="49" charset="-122"/>
              <a:ea typeface="新宋体" panose="02010609030101010101" pitchFamily="49" charset="-122"/>
            </a:rPr>
            <a:t>设计模式</a:t>
          </a:r>
          <a:endParaRPr lang="zh-cn" dirty="0">
            <a:latin typeface="新宋体" panose="02010609030101010101" pitchFamily="49" charset="-122"/>
            <a:ea typeface="新宋体" panose="02010609030101010101" pitchFamily="49" charset="-122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2FC75195-FBA1-43DE-85DD-40B4B3A2F1F3}" type="parTrans" cxnId="{F226B1C2-5D99-403A-8240-EAD6BD4D8534}">
      <dgm:prSet/>
      <dgm:spPr/>
      <dgm:t>
        <a:bodyPr rtlCol="0"/>
        <a:lstStyle/>
        <a:p>
          <a:pPr rtl="0"/>
          <a:endParaRPr lang="en-US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EF449C32-A7AE-4099-9E9B-9E2F736A89CE}" type="sibTrans" cxnId="{F226B1C2-5D99-403A-8240-EAD6BD4D8534}">
      <dgm:prSet phldrT="02" phldr="0"/>
      <dgm:spPr/>
      <dgm:t>
        <a:bodyPr rtlCol="0"/>
        <a:lstStyle/>
        <a:p>
          <a:pPr rtl="0"/>
          <a:r>
            <a:rPr lang="zh-cn">
              <a:latin typeface="新宋体" panose="02010609030101010101" pitchFamily="49" charset="-122"/>
              <a:ea typeface="新宋体" panose="02010609030101010101" pitchFamily="49" charset="-122"/>
            </a:rPr>
            <a:t>02</a:t>
          </a:r>
        </a:p>
      </dgm:t>
    </dgm:pt>
    <dgm:pt modelId="{9EF41CC5-EF3B-4A6D-8229-3F1333EADFB3}">
      <dgm:prSet/>
      <dgm:spPr/>
      <dgm:t>
        <a:bodyPr rtlCol="0"/>
        <a:lstStyle/>
        <a:p>
          <a:pPr rtl="0">
            <a:defRPr cap="all"/>
          </a:pPr>
          <a:r>
            <a:rPr lang="zh-CN" altLang="en-US" dirty="0">
              <a:latin typeface="新宋体" panose="02010609030101010101" pitchFamily="49" charset="-122"/>
              <a:ea typeface="新宋体" panose="02010609030101010101" pitchFamily="49" charset="-122"/>
              <a:hlinkClick xmlns:r="http://schemas.openxmlformats.org/officeDocument/2006/relationships" r:id="rId3"/>
            </a:rPr>
            <a:t>网页练手</a:t>
          </a:r>
          <a:endParaRPr lang="zh-cn" dirty="0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DAEF1C7D-B0C5-46FA-BED3-8A54E918D3E0}" type="parTrans" cxnId="{E476EEBC-7C9F-4E07-BD58-1044B9769B64}">
      <dgm:prSet/>
      <dgm:spPr/>
      <dgm:t>
        <a:bodyPr rtlCol="0"/>
        <a:lstStyle/>
        <a:p>
          <a:pPr rtl="0"/>
          <a:endParaRPr lang="en-US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98E6DD7C-B953-4119-9F64-9914E467ECBF}" type="sibTrans" cxnId="{E476EEBC-7C9F-4E07-BD58-1044B9769B64}">
      <dgm:prSet phldrT="03" phldr="0"/>
      <dgm:spPr/>
      <dgm:t>
        <a:bodyPr rtlCol="0"/>
        <a:lstStyle/>
        <a:p>
          <a:pPr rtl="0"/>
          <a:r>
            <a:rPr lang="zh-cn" dirty="0">
              <a:latin typeface="新宋体" panose="02010609030101010101" pitchFamily="49" charset="-122"/>
              <a:ea typeface="新宋体" panose="02010609030101010101" pitchFamily="49" charset="-122"/>
            </a:rPr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CN" sz="2600" kern="1200" dirty="0">
              <a:latin typeface="新宋体" panose="02010609030101010101" pitchFamily="49" charset="-122"/>
              <a:ea typeface="新宋体" panose="02010609030101010101" pitchFamily="49" charset="-122"/>
            </a:rPr>
            <a:t>SPRING</a:t>
          </a:r>
          <a:r>
            <a:rPr lang="zh-CN" altLang="en-US" sz="2600" kern="1200" dirty="0">
              <a:latin typeface="新宋体" panose="02010609030101010101" pitchFamily="49" charset="-122"/>
              <a:ea typeface="新宋体" panose="02010609030101010101" pitchFamily="49" charset="-122"/>
            </a:rPr>
            <a:t>注解开发</a:t>
          </a:r>
          <a:endParaRPr lang="zh-cn" sz="2600" kern="1200" dirty="0">
            <a:latin typeface="新宋体" panose="02010609030101010101" pitchFamily="49" charset="-122"/>
            <a:ea typeface="新宋体" panose="02010609030101010101" pitchFamily="49" charset="-122"/>
          </a:endParaRPr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rtlCol="0" anchor="ctr" anchorCtr="0">
          <a:noAutofit/>
        </a:bodyPr>
        <a:lstStyle/>
        <a:p>
          <a:pPr marL="0" lvl="0" indent="0" algn="l" defTabSz="2933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6600" kern="1200">
              <a:latin typeface="新宋体" panose="02010609030101010101" pitchFamily="49" charset="-122"/>
              <a:ea typeface="新宋体" panose="02010609030101010101" pitchFamily="49" charset="-122"/>
            </a:rPr>
            <a:t>01</a:t>
          </a:r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altLang="en-US" sz="2600" kern="1200" dirty="0">
              <a:latin typeface="新宋体" panose="02010609030101010101" pitchFamily="49" charset="-122"/>
              <a:ea typeface="新宋体" panose="02010609030101010101" pitchFamily="49" charset="-122"/>
            </a:rPr>
            <a:t>设计模式</a:t>
          </a:r>
          <a:endParaRPr lang="zh-cn" sz="2600" kern="1200" dirty="0">
            <a:latin typeface="新宋体" panose="02010609030101010101" pitchFamily="49" charset="-122"/>
            <a:ea typeface="新宋体" panose="02010609030101010101" pitchFamily="49" charset="-122"/>
          </a:endParaRP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rtlCol="0" anchor="ctr" anchorCtr="0">
          <a:noAutofit/>
        </a:bodyPr>
        <a:lstStyle/>
        <a:p>
          <a:pPr marL="0" lvl="0" indent="0" algn="l" defTabSz="2933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6600" kern="1200">
              <a:latin typeface="新宋体" panose="02010609030101010101" pitchFamily="49" charset="-122"/>
              <a:ea typeface="新宋体" panose="02010609030101010101" pitchFamily="49" charset="-122"/>
            </a:rPr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altLang="en-US" sz="2600" kern="1200" dirty="0">
              <a:latin typeface="新宋体" panose="02010609030101010101" pitchFamily="49" charset="-122"/>
              <a:ea typeface="新宋体" panose="02010609030101010101" pitchFamily="49" charset="-122"/>
              <a:hlinkClick xmlns:r="http://schemas.openxmlformats.org/officeDocument/2006/relationships" r:id="rId1"/>
            </a:rPr>
            <a:t>网页练手</a:t>
          </a:r>
          <a:endParaRPr lang="zh-cn" sz="2600" kern="1200" dirty="0">
            <a:latin typeface="新宋体" panose="02010609030101010101" pitchFamily="49" charset="-122"/>
            <a:ea typeface="新宋体" panose="02010609030101010101" pitchFamily="49" charset="-122"/>
          </a:endParaRPr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rtlCol="0" anchor="ctr" anchorCtr="0">
          <a:noAutofit/>
        </a:bodyPr>
        <a:lstStyle/>
        <a:p>
          <a:pPr marL="0" lvl="0" indent="0" algn="l" defTabSz="2933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6600" kern="1200" dirty="0">
              <a:latin typeface="新宋体" panose="02010609030101010101" pitchFamily="49" charset="-122"/>
              <a:ea typeface="新宋体" panose="02010609030101010101" pitchFamily="49" charset="-122"/>
            </a:rPr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 rtlCol="0"/>
            <a:lstStyle/>
            <a:p>
              <a:pPr rtl="0"/>
              <a:r>
                <a:t>01</a:t>
              </a:r>
            </a:p>
          </dgm:t>
        </dgm:pt>
        <dgm:pt modelId="201" type="sibTrans" cxnId="5">
          <dgm:prSet phldrT="2"/>
          <dgm:t>
            <a:bodyPr rtlCol="0"/>
            <a:lstStyle/>
            <a:p>
              <a:pPr rtl="0"/>
              <a:r>
                <a:t>02</a:t>
              </a:r>
            </a:p>
          </dgm:t>
        </dgm:pt>
        <dgm:pt modelId="301" type="sibTrans" cxnId="6">
          <dgm:prSet phldrT="3"/>
          <dgm:t>
            <a:bodyPr rtlCol="0"/>
            <a:lstStyle/>
            <a:p>
              <a:pPr rtl="0"/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0098C1-0776-4557-9D46-1B787E688456}" type="datetime1">
              <a:rPr lang="zh-CN" altLang="en-US" smtClean="0"/>
              <a:t>2020/6/19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FF446B9-0BA7-440C-9491-EFEE44B7DCB7}" type="datetime1">
              <a:rPr lang="zh-CN" altLang="en-US" smtClean="0"/>
              <a:t>2020/6/19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8E8BE3-72DE-4BA9-940E-B3214E2A4FBC}" type="datetime1">
              <a:rPr lang="zh-CN" altLang="en-US" smtClean="0"/>
              <a:t>2020/6/19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​​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A75C24-54DF-4A37-B566-5D4504915616}" type="datetime1">
              <a:rPr lang="zh-CN" altLang="en-US" smtClean="0"/>
              <a:t>2020/6/19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DB8EFA-D326-482A-835B-35244CC8D335}" type="datetime1">
              <a:rPr lang="zh-CN" altLang="en-US" smtClean="0"/>
              <a:t>2020/6/19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4DE457-3CDB-46E6-BCC2-0DB87A7AB97D}" type="datetime1">
              <a:rPr lang="zh-CN" altLang="en-US" smtClean="0"/>
              <a:t>2020/6/19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5E2E9F-6F2A-4603-A42F-23C3B9EC2542}" type="datetime1">
              <a:rPr lang="zh-CN" altLang="en-US" smtClean="0"/>
              <a:t>2020/6/19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AD336-3C25-4874-9EA7-D9A8F29C3DE6}" type="datetime1">
              <a:rPr lang="zh-CN" altLang="en-US" smtClean="0"/>
              <a:t>2020/6/19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图片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图片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5ADDF4-C7DF-4425-A02C-99D8158E8998}" type="datetime1">
              <a:rPr lang="zh-CN" altLang="en-US" smtClean="0"/>
              <a:t>2020/6/19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E115FF-7F57-454B-BC07-3D5B5B3B2E36}" type="datetime1">
              <a:rPr lang="zh-CN" altLang="en-US" smtClean="0"/>
              <a:t>2020/6/19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C76A30-68C3-4742-871E-C4BFB5BF037D}" type="datetime1">
              <a:rPr lang="zh-CN" altLang="en-US" smtClean="0"/>
              <a:t>2020/6/19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761884-1233-44DE-95EA-687917CD0720}" type="datetime1">
              <a:rPr lang="zh-CN" altLang="en-US" smtClean="0"/>
              <a:t>2020/6/19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DD9908-788A-4C9F-9B82-38760DCE99A2}" type="datetime1">
              <a:rPr lang="zh-CN" altLang="en-US" smtClean="0"/>
              <a:t>2020/6/19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8F8C3A-E456-4019-B9D3-D27A657A074F}" type="datetime1">
              <a:rPr lang="zh-CN" altLang="en-US" smtClean="0"/>
              <a:t>2020/6/19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图片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5907AA-E66F-456D-8ABA-1CC838498840}" type="datetime1">
              <a:rPr lang="zh-CN" altLang="en-US" smtClean="0"/>
              <a:t>2020/6/19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C15656-9C52-4530-B9B0-471CBD4A032C}" type="datetime1">
              <a:rPr lang="zh-CN" altLang="en-US" smtClean="0"/>
              <a:t>2020/6/19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3893B8-6395-4039-AAC4-F8E54DB39C70}" type="datetime1">
              <a:rPr lang="zh-CN" altLang="en-US" smtClean="0"/>
              <a:t>2020/6/19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1F0827-5F6F-49F9-9E39-E700438688FE}" type="datetime1">
              <a:rPr lang="zh-CN" altLang="en-US" smtClean="0"/>
              <a:t>2020/6/19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D902FE-1817-4BA0-AB93-2732E2F941ED}" type="datetime1">
              <a:rPr lang="zh-CN" altLang="en-US" smtClean="0"/>
              <a:t>2020/6/19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defRPr>
            </a:lvl1pPr>
          </a:lstStyle>
          <a:p>
            <a:fld id="{B4EFF9AB-85BE-4B1F-BA1B-A157C8C43628}" type="datetime1">
              <a:rPr lang="zh-CN" altLang="en-US" smtClean="0"/>
              <a:t>2020/6/19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新宋体" panose="02010609030101010101" pitchFamily="49" charset="-122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" Target="slide5.xml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一张显示了杯子、咖啡、食物和饮料的图片&#10;&#10;说明自动生成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7200" dirty="0"/>
              <a:t>每周报告</a:t>
            </a:r>
            <a:endParaRPr lang="zh-cn" sz="7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/>
              <a:t>林浩然</a:t>
            </a:r>
            <a:endParaRPr lang="zh-cn" sz="28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hlinkClick r:id="rId3" action="ppaction://hlinksldjump"/>
            <a:extLst>
              <a:ext uri="{FF2B5EF4-FFF2-40B4-BE49-F238E27FC236}">
                <a16:creationId xmlns:a16="http://schemas.microsoft.com/office/drawing/2014/main" id="{57A2F80F-4572-44B8-9A81-4F26828D16CB}"/>
              </a:ext>
            </a:extLst>
          </p:cNvPr>
          <p:cNvSpPr/>
          <p:nvPr/>
        </p:nvSpPr>
        <p:spPr>
          <a:xfrm>
            <a:off x="0" y="-74691"/>
            <a:ext cx="12192000" cy="7007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rtlCol="0">
            <a:normAutofit/>
          </a:bodyPr>
          <a:lstStyle/>
          <a:p>
            <a:pPr rtl="0"/>
            <a:r>
              <a:rPr lang="zh-cn" dirty="0"/>
              <a:t>Title Lorem Ipsum</a:t>
            </a:r>
          </a:p>
        </p:txBody>
      </p:sp>
      <p:graphicFrame>
        <p:nvGraphicFramePr>
          <p:cNvPr id="4" name="内容占位符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4009850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0E29AD9-63E6-4C26-A668-8844F8C45567}"/>
              </a:ext>
            </a:extLst>
          </p:cNvPr>
          <p:cNvSpPr txBox="1"/>
          <p:nvPr/>
        </p:nvSpPr>
        <p:spPr>
          <a:xfrm>
            <a:off x="2494373" y="2690336"/>
            <a:ext cx="72032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@Autowired	@Nullable	@Qualifier	@Resource</a:t>
            </a:r>
          </a:p>
          <a:p>
            <a:endParaRPr lang="en-US" altLang="zh-CN" dirty="0"/>
          </a:p>
          <a:p>
            <a:r>
              <a:rPr lang="en-US" altLang="zh-CN" dirty="0"/>
              <a:t>@Component	@Value		@Scope		@Configuration</a:t>
            </a:r>
          </a:p>
          <a:p>
            <a:endParaRPr lang="en-US" altLang="zh-CN" dirty="0"/>
          </a:p>
          <a:p>
            <a:r>
              <a:rPr lang="en-US" altLang="zh-CN" dirty="0"/>
              <a:t>@ComponentScan	@Bean		@Import</a:t>
            </a:r>
            <a:endParaRPr lang="zh-CN" altLang="en-US" dirty="0"/>
          </a:p>
        </p:txBody>
      </p:sp>
      <p:sp>
        <p:nvSpPr>
          <p:cNvPr id="6" name="矩形 5">
            <a:hlinkClick r:id="rId2" action="ppaction://hlinksldjump"/>
            <a:extLst>
              <a:ext uri="{FF2B5EF4-FFF2-40B4-BE49-F238E27FC236}">
                <a16:creationId xmlns:a16="http://schemas.microsoft.com/office/drawing/2014/main" id="{104AA23B-E27D-4686-B0F1-F4135B886E19}"/>
              </a:ext>
            </a:extLst>
          </p:cNvPr>
          <p:cNvSpPr/>
          <p:nvPr/>
        </p:nvSpPr>
        <p:spPr>
          <a:xfrm>
            <a:off x="0" y="-74691"/>
            <a:ext cx="12192000" cy="7007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12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56A69094-17AD-4DC8-A60D-F7C6485D5C93}"/>
              </a:ext>
            </a:extLst>
          </p:cNvPr>
          <p:cNvSpPr txBox="1"/>
          <p:nvPr/>
        </p:nvSpPr>
        <p:spPr>
          <a:xfrm>
            <a:off x="1011916" y="1765427"/>
            <a:ext cx="1016816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七大原则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开闭原则：堆扩展开放，堆修改关闭。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里氏替换原则：继承必须确保超类所拥有的性质在子类中仍然成立。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依赖倒置原则：要面向接口编程，不要面向实现编程。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单一职责原则：控制类的粒度大小、将对象解耦、提高其内聚性。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接口隔离原则：要为各个类建立它们需要的专用接口。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迪米特法则：只与你的直接朋友交谈，不跟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陌生人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说话。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合成复用原则：尽量先使用组合或者聚合等关联关系来实现，其次才考虑使用继承关系来实现。</a:t>
            </a:r>
          </a:p>
          <a:p>
            <a:endParaRPr lang="zh-CN" altLang="en-US" dirty="0"/>
          </a:p>
        </p:txBody>
      </p:sp>
      <p:sp>
        <p:nvSpPr>
          <p:cNvPr id="8" name="矩形 7">
            <a:hlinkClick r:id="rId2" action="ppaction://hlinksldjump"/>
            <a:extLst>
              <a:ext uri="{FF2B5EF4-FFF2-40B4-BE49-F238E27FC236}">
                <a16:creationId xmlns:a16="http://schemas.microsoft.com/office/drawing/2014/main" id="{910DE2BD-A47B-4027-86E3-36A8C0347EF1}"/>
              </a:ext>
            </a:extLst>
          </p:cNvPr>
          <p:cNvSpPr/>
          <p:nvPr/>
        </p:nvSpPr>
        <p:spPr>
          <a:xfrm>
            <a:off x="0" y="-74691"/>
            <a:ext cx="12192000" cy="7007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571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23A7A-5D90-4BDB-80C8-998C57BDD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64736"/>
            <a:ext cx="10353762" cy="1257300"/>
          </a:xfrm>
        </p:spPr>
        <p:txBody>
          <a:bodyPr/>
          <a:lstStyle/>
          <a:p>
            <a:r>
              <a:rPr lang="en-US" altLang="zh-CN" dirty="0"/>
              <a:t>END.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523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6_TF12214701.potx" id="{11CCF850-A106-4C83-9778-04C2F532D32F}" vid="{0B8A0E20-82B4-435B-92AB-957BEAB0242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{287402F3-49DD-4BE8-ACD5-342A49A2AE0F}tf12214701</Template>
  <TotalTime>0</TotalTime>
  <Words>181</Words>
  <Application>Microsoft Office PowerPoint</Application>
  <PresentationFormat>宽屏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微软雅黑</vt:lpstr>
      <vt:lpstr>新宋体</vt:lpstr>
      <vt:lpstr>Arial</vt:lpstr>
      <vt:lpstr>Calibri</vt:lpstr>
      <vt:lpstr>Goudy Old Style</vt:lpstr>
      <vt:lpstr>Wingdings 2</vt:lpstr>
      <vt:lpstr>SlateVTI</vt:lpstr>
      <vt:lpstr>每周报告</vt:lpstr>
      <vt:lpstr>Title Lorem Ipsum</vt:lpstr>
      <vt:lpstr>PowerPoint 演示文稿</vt:lpstr>
      <vt:lpstr>PowerPoint 演示文稿</vt:lpstr>
      <vt:lpstr>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2020-06-19T12:20:46Z</dcterms:created>
  <dcterms:modified xsi:type="dcterms:W3CDTF">2020-06-19T12:43:06Z</dcterms:modified>
</cp:coreProperties>
</file>