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4" r:id="rId3"/>
    <p:sldId id="498" r:id="rId5"/>
    <p:sldId id="490" r:id="rId6"/>
    <p:sldId id="496" r:id="rId7"/>
    <p:sldId id="514" r:id="rId8"/>
    <p:sldId id="502" r:id="rId9"/>
    <p:sldId id="503" r:id="rId10"/>
    <p:sldId id="504" r:id="rId11"/>
    <p:sldId id="505" r:id="rId12"/>
    <p:sldId id="507" r:id="rId13"/>
    <p:sldId id="508" r:id="rId14"/>
    <p:sldId id="509" r:id="rId15"/>
    <p:sldId id="515" r:id="rId16"/>
    <p:sldId id="510" r:id="rId17"/>
    <p:sldId id="511" r:id="rId18"/>
    <p:sldId id="512" r:id="rId19"/>
    <p:sldId id="513" r:id="rId20"/>
    <p:sldId id="5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rnet" initials="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31C"/>
    <a:srgbClr val="C00000"/>
    <a:srgbClr val="CE131B"/>
    <a:srgbClr val="CF131B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0" y="114"/>
      </p:cViewPr>
      <p:guideLst>
        <p:guide orient="horz" pos="2107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之前开会介绍的</a:t>
            </a:r>
            <a:r>
              <a:rPr lang="en-US" altLang="zh-CN"/>
              <a:t>restful</a:t>
            </a:r>
            <a:r>
              <a:rPr lang="zh-CN" altLang="en-US"/>
              <a:t>风格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在校：接口设计不统一，返工</a:t>
            </a:r>
            <a:r>
              <a:rPr lang="en-US" altLang="zh-CN"/>
              <a:t>  </a:t>
            </a:r>
            <a:r>
              <a:rPr lang="zh-CN" altLang="en-US"/>
              <a:t>代码</a:t>
            </a:r>
            <a:r>
              <a:rPr lang="en-US" altLang="zh-CN"/>
              <a:t>80%</a:t>
            </a:r>
            <a:r>
              <a:rPr lang="zh-CN" altLang="en-US"/>
              <a:t>在于功能实现</a:t>
            </a:r>
            <a:r>
              <a:rPr lang="en-US" altLang="zh-CN"/>
              <a:t> 20%</a:t>
            </a:r>
            <a:r>
              <a:rPr lang="zh-CN" altLang="en-US"/>
              <a:t>在于健壮性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两个月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两部分</a:t>
            </a:r>
            <a:endParaRPr lang="zh-CN" altLang="en-US"/>
          </a:p>
          <a:p>
            <a:r>
              <a:rPr lang="zh-CN" altLang="en-US"/>
              <a:t>服务监控系统技术调研</a:t>
            </a:r>
            <a:endParaRPr lang="zh-CN" altLang="en-US"/>
          </a:p>
          <a:p>
            <a:r>
              <a:rPr lang="zh-CN" altLang="en-US"/>
              <a:t>业务代码编写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对于微服务、中间件以及短程作业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运算符包含的内置函数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官方文档对于消息模板的内容少</a:t>
            </a:r>
            <a:endParaRPr lang="zh-CN" altLang="en-US"/>
          </a:p>
          <a:p>
            <a:r>
              <a:rPr lang="zh-CN" altLang="en-US"/>
              <a:t>希望一条语句可以对多个实例产生对应的警报信息，而多个实例被一条语句动态监控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了解哪些</a:t>
            </a:r>
            <a:r>
              <a:rPr lang="en-US" altLang="zh-CN"/>
              <a:t>metrics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84263" y="305189"/>
            <a:ext cx="10515600" cy="277428"/>
          </a:xfrm>
        </p:spPr>
        <p:txBody>
          <a:bodyPr>
            <a:normAutofit/>
          </a:bodyPr>
          <a:lstStyle>
            <a:lvl1pPr>
              <a:defRPr sz="2000">
                <a:latin typeface="思源黑体 Bold" charset="-122"/>
                <a:ea typeface="思源黑体 Bold" charset="-122"/>
                <a:cs typeface="思源黑体 Bold" charset="-122"/>
              </a:defRPr>
            </a:lvl1pPr>
          </a:lstStyle>
          <a:p>
            <a:r>
              <a:rPr lang="zh-CN" altLang="en-US" dirty="0"/>
              <a:t>标题区 思源黑体</a:t>
            </a:r>
            <a:r>
              <a:rPr lang="en-US" altLang="zh-CN" dirty="0"/>
              <a:t>18</a:t>
            </a:r>
            <a:r>
              <a:rPr lang="zh-CN" altLang="en-US" dirty="0"/>
              <a:t>号字加粗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 flipH="1" flipV="1">
            <a:off x="684530" y="704215"/>
            <a:ext cx="9540875" cy="107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825734F6-48A7-C946-8E03-D52CF487137A}" type="datetime1">
              <a:rPr kumimoji="0" lang="x-non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  <a:sym typeface="华文细黑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x-none">
              <a:sym typeface="华文细黑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fld id="{4FE45F53-513D-9F49-93B1-898E1BE000F3}" type="slidenum">
              <a:rPr kumimoji="0" lang="x-non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华文细黑" charset="-122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  <a:sym typeface="华文细黑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8761-A14E-4E6E-B19C-D0ABAA774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0F0F-E077-475B-A7EC-03CDC27F5B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8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8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73" y="-29845"/>
            <a:ext cx="12231370" cy="68802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38120" y="3140075"/>
            <a:ext cx="691261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effectLst/>
                <a:latin typeface="思源黑体 Medium" charset="-122"/>
                <a:ea typeface="思源黑体 Medium" charset="-122"/>
              </a:rPr>
              <a:t>实习生答辩</a:t>
            </a:r>
            <a:endParaRPr lang="en-US" altLang="zh-CN" sz="4800" dirty="0">
              <a:solidFill>
                <a:schemeClr val="tx1"/>
              </a:solidFill>
              <a:effectLst/>
              <a:latin typeface="思源黑体 Medium" charset="-122"/>
              <a:ea typeface="思源黑体 Medium" charset="-122"/>
            </a:endParaRPr>
          </a:p>
        </p:txBody>
      </p:sp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25085" y="2069465"/>
            <a:ext cx="2138680" cy="803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21385" y="855980"/>
            <a:ext cx="7622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1.2.1 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参与业务代码的编写</a:t>
            </a:r>
            <a:endParaRPr lang="zh-CN" altLang="en-US" sz="2400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4825" y="1382395"/>
            <a:ext cx="7622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zh-CN" altLang="en-US" spc="300" dirty="0">
                <a:latin typeface="思源黑体 Medium" charset="0"/>
                <a:ea typeface="思源黑体 Medium" charset="-122"/>
                <a:sym typeface="+mn-ea"/>
              </a:rPr>
              <a:t>完成了产品目录接口的相关代码的编写</a:t>
            </a:r>
            <a:endParaRPr lang="zh-CN" altLang="en-US" spc="300" dirty="0">
              <a:latin typeface="思源黑体 Medium" charset="0"/>
              <a:ea typeface="思源黑体 Medium" charset="-122"/>
              <a:sym typeface="+mn-ea"/>
            </a:endParaRPr>
          </a:p>
          <a:p>
            <a:r>
              <a:rPr lang="zh-CN" altLang="en-US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  <a:sym typeface="+mn-ea"/>
              </a:rPr>
              <a:t>·</a:t>
            </a:r>
            <a:r>
              <a:rPr lang="zh-CN" altLang="en-US" spc="300" dirty="0">
                <a:latin typeface="思源黑体 Medium" charset="0"/>
                <a:ea typeface="思源黑体 Medium" charset="-122"/>
                <a:sym typeface="+mn-ea"/>
              </a:rPr>
              <a:t>完成了区域接口的相关代码的编写</a:t>
            </a:r>
            <a:endParaRPr lang="zh-CN" altLang="en-US" spc="300" dirty="0">
              <a:latin typeface="思源黑体 Medium" charset="0"/>
              <a:ea typeface="思源黑体 Medium" charset="-122"/>
              <a:sym typeface="+mn-ea"/>
            </a:endParaRPr>
          </a:p>
          <a:p>
            <a:r>
              <a:rPr lang="zh-CN" altLang="en-US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  <a:sym typeface="+mn-ea"/>
              </a:rPr>
              <a:t>·</a:t>
            </a:r>
            <a:r>
              <a:rPr lang="zh-CN" altLang="en-US" spc="300" dirty="0">
                <a:latin typeface="思源黑体 Medium" charset="0"/>
                <a:ea typeface="思源黑体 Medium" charset="-122"/>
                <a:sym typeface="+mn-ea"/>
              </a:rPr>
              <a:t>完成了产品大类的相关代码的编写</a:t>
            </a:r>
            <a:endParaRPr lang="zh-CN" altLang="en-US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2393315"/>
            <a:ext cx="8094980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" y="-30162"/>
            <a:ext cx="12233275" cy="6880860"/>
          </a:xfrm>
          <a:prstGeom prst="rect">
            <a:avLst/>
          </a:prstGeom>
        </p:spPr>
      </p:pic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52730" y="2881382"/>
            <a:ext cx="3300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rgbClr val="CF131B"/>
                </a:solidFill>
                <a:latin typeface="Source Han Sans CN Medium" charset="0"/>
                <a:ea typeface="Source Han Sans CN Medium" charset="0"/>
              </a:rPr>
              <a:t>2.</a:t>
            </a:r>
            <a:endParaRPr lang="en-US" altLang="zh-CN" sz="4800">
              <a:solidFill>
                <a:srgbClr val="CF131B"/>
              </a:solidFill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5375" y="2948057"/>
            <a:ext cx="3268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600" dirty="0">
                <a:latin typeface="Source Han Sans CN Medium" charset="0"/>
                <a:ea typeface="Source Han Sans CN Medium" charset="0"/>
              </a:rPr>
              <a:t>心得收获</a:t>
            </a:r>
            <a:endParaRPr lang="zh-CN" altLang="en-US" sz="4000" spc="600" dirty="0"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心得收获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1385" y="855980"/>
            <a:ext cx="7622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2.1 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遇到的困难</a:t>
            </a:r>
            <a:endParaRPr lang="zh-CN" altLang="en-US" sz="2400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754" y="1843433"/>
            <a:ext cx="7706618" cy="39135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心得收获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1385" y="855980"/>
            <a:ext cx="7622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2.2 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心得收获</a:t>
            </a:r>
            <a:endParaRPr lang="zh-CN" altLang="en-US" sz="2400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208" y="1627923"/>
            <a:ext cx="9536318" cy="40403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" y="-30162"/>
            <a:ext cx="12233275" cy="6880860"/>
          </a:xfrm>
          <a:prstGeom prst="rect">
            <a:avLst/>
          </a:prstGeom>
        </p:spPr>
      </p:pic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52730" y="2881382"/>
            <a:ext cx="3300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rgbClr val="CF131B"/>
                </a:solidFill>
                <a:latin typeface="Source Han Sans CN Medium" charset="0"/>
                <a:ea typeface="Source Han Sans CN Medium" charset="0"/>
              </a:rPr>
              <a:t>3.</a:t>
            </a:r>
            <a:endParaRPr lang="en-US" altLang="zh-CN" sz="4800">
              <a:solidFill>
                <a:srgbClr val="CF131B"/>
              </a:solidFill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5375" y="2948057"/>
            <a:ext cx="3268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600" dirty="0">
                <a:latin typeface="Source Han Sans CN Medium" charset="0"/>
                <a:ea typeface="Source Han Sans CN Medium" charset="0"/>
              </a:rPr>
              <a:t>存在的不足</a:t>
            </a:r>
            <a:endParaRPr lang="zh-CN" altLang="en-US" sz="4000" spc="600" dirty="0"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存在的不足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813560" y="1925613"/>
            <a:ext cx="5484891" cy="131689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lnSpcReduction="1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黑体 Bold" charset="-122"/>
                <a:ea typeface="思源黑体 Bold" charset="-122"/>
                <a:cs typeface="思源黑体 Bold" charset="-122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查看英文文档的能力</a:t>
            </a:r>
            <a:endParaRPr lang="zh-CN" altLang="en-US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对</a:t>
            </a:r>
            <a:r>
              <a:rPr lang="en-US" altLang="zh-CN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Java</a:t>
            </a:r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新特性不太了解</a:t>
            </a:r>
            <a:endParaRPr lang="en-US" altLang="zh-CN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编写文档的能力</a:t>
            </a:r>
            <a:endParaRPr lang="zh-CN" altLang="en-US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" y="-30162"/>
            <a:ext cx="12233275" cy="6880860"/>
          </a:xfrm>
          <a:prstGeom prst="rect">
            <a:avLst/>
          </a:prstGeom>
        </p:spPr>
      </p:pic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52730" y="2881382"/>
            <a:ext cx="3300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rgbClr val="CF131B"/>
                </a:solidFill>
                <a:latin typeface="Source Han Sans CN Medium" charset="0"/>
                <a:ea typeface="Source Han Sans CN Medium" charset="0"/>
              </a:rPr>
              <a:t>4.</a:t>
            </a:r>
            <a:endParaRPr lang="en-US" altLang="zh-CN" sz="4800">
              <a:solidFill>
                <a:srgbClr val="CF131B"/>
              </a:solidFill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5375" y="2948057"/>
            <a:ext cx="3268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600" dirty="0">
                <a:latin typeface="Source Han Sans CN Medium" charset="0"/>
                <a:ea typeface="Source Han Sans CN Medium" charset="0"/>
              </a:rPr>
              <a:t>改进的措施</a:t>
            </a:r>
            <a:endParaRPr lang="zh-CN" altLang="en-US" sz="4000" spc="600" dirty="0"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改进的措施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813560" y="1925320"/>
            <a:ext cx="6523355" cy="131699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黑体 Bold" charset="-122"/>
                <a:ea typeface="思源黑体 Bold" charset="-122"/>
                <a:cs typeface="思源黑体 Bold" charset="-122"/>
              </a:defRPr>
            </a:lvl1pPr>
          </a:lstStyle>
          <a:p>
            <a:r>
              <a:rPr lang="zh-CN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在遇到问题时多看官方文档，而非直接百度</a:t>
            </a:r>
            <a:endParaRPr lang="zh-CN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  <a:p>
            <a:r>
              <a:rPr lang="zh-CN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平时多去学习</a:t>
            </a:r>
            <a:r>
              <a:rPr lang="en-US" altLang="zh-CN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Java</a:t>
            </a:r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新特性，在日常中多使用</a:t>
            </a:r>
            <a:endParaRPr lang="zh-CN" altLang="en-US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思源黑体 Medium" charset="0"/>
                <a:ea typeface="思源黑体 Medium" charset="0"/>
              </a:rPr>
              <a:t>在学习的同时尝试着记录实现的过程</a:t>
            </a:r>
            <a:endParaRPr lang="zh-CN" altLang="en-US" b="0" dirty="0">
              <a:solidFill>
                <a:schemeClr val="tx1"/>
              </a:solidFill>
              <a:latin typeface="思源黑体 Medium" charset="0"/>
              <a:ea typeface="思源黑体 Medium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85" y="-31115"/>
            <a:ext cx="12292330" cy="6913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58578" y="2722880"/>
            <a:ext cx="4671695" cy="123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eaLnBrk="0" hangingPunct="0"/>
            <a:r>
              <a:rPr lang="en-US" altLang="x-none" sz="6600">
                <a:solidFill>
                  <a:schemeClr val="tx1"/>
                </a:solidFill>
                <a:latin typeface="思源黑体 Medium" charset="-122"/>
                <a:ea typeface="思源黑体 Medium" charset="-122"/>
                <a:sym typeface="华文细黑" charset="-122"/>
              </a:rPr>
              <a:t>Thank </a:t>
            </a:r>
            <a:r>
              <a:rPr lang="en-US" altLang="x-none" sz="6600">
                <a:solidFill>
                  <a:srgbClr val="C00000"/>
                </a:solidFill>
                <a:latin typeface="思源黑体 Medium" charset="-122"/>
                <a:ea typeface="思源黑体 Medium" charset="-122"/>
                <a:sym typeface="华文细黑" charset="-122"/>
              </a:rPr>
              <a:t>You</a:t>
            </a:r>
            <a:endParaRPr lang="en-US" altLang="x-none" sz="6600" dirty="0">
              <a:solidFill>
                <a:srgbClr val="C00000"/>
              </a:solidFill>
              <a:latin typeface="思源黑体 Medium" charset="-122"/>
              <a:ea typeface="思源黑体 Medium" charset="-122"/>
              <a:sym typeface="华文细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2725" y="6165215"/>
            <a:ext cx="4343400" cy="3346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pc="300" dirty="0">
                <a:latin typeface="思源黑体 Medium" charset="-122"/>
                <a:ea typeface="思源黑体 Medium" charset="-122"/>
                <a:cs typeface="思源黑体 Medium" charset="-122"/>
                <a:sym typeface="+mn-lt"/>
              </a:rPr>
              <a:t>福建星网天合智能科技有限公司</a:t>
            </a:r>
            <a:endParaRPr lang="zh-CN" altLang="en-US" sz="1400" spc="300" dirty="0">
              <a:latin typeface="思源黑体 Medium" charset="-122"/>
              <a:ea typeface="思源黑体 Medium" charset="-122"/>
              <a:cs typeface="思源黑体 Medium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:\张晓霞\2021\品牌\星网天合ppt模板\素材2\7.jp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145" y="-29845"/>
            <a:ext cx="12232005" cy="6880225"/>
          </a:xfrm>
          <a:prstGeom prst="rect">
            <a:avLst/>
          </a:prstGeom>
        </p:spPr>
      </p:pic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217295" y="2639040"/>
            <a:ext cx="4204473" cy="966970"/>
            <a:chOff x="1361440" y="1299272"/>
            <a:chExt cx="4204473" cy="966970"/>
          </a:xfrm>
        </p:grpSpPr>
        <p:sp>
          <p:nvSpPr>
            <p:cNvPr id="2" name="文本框 1"/>
            <p:cNvSpPr txBox="1"/>
            <p:nvPr/>
          </p:nvSpPr>
          <p:spPr>
            <a:xfrm>
              <a:off x="1361440" y="1299272"/>
              <a:ext cx="1312312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atin typeface="思源黑体 Medium" charset="-122"/>
                  <a:ea typeface="思源黑体 Medium" charset="-122"/>
                </a:rPr>
                <a:t>目录</a:t>
              </a:r>
              <a:endParaRPr lang="zh-CN" altLang="en-US" sz="4000" dirty="0">
                <a:latin typeface="字魂59号-创粗黑" pitchFamily="2" charset="-122"/>
                <a:ea typeface="字魂59号-创粗黑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33885" y="1875082"/>
              <a:ext cx="4132028" cy="3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300" dirty="0">
                  <a:latin typeface="思源黑体 Medium" charset="-122"/>
                  <a:ea typeface="思源黑体 Medium" charset="-122"/>
                  <a:sym typeface="+mn-ea"/>
                </a:rPr>
                <a:t>CONTENTS</a:t>
              </a:r>
              <a:endParaRPr lang="zh-CN" altLang="en-US" sz="1300" spc="300" dirty="0">
                <a:latin typeface="思源黑体 Medium" charset="-122"/>
                <a:ea typeface="思源黑体 Medium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384300" y="3694430"/>
            <a:ext cx="372110" cy="59690"/>
          </a:xfrm>
          <a:prstGeom prst="rect">
            <a:avLst/>
          </a:prstGeom>
          <a:solidFill>
            <a:srgbClr val="CF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341630" y="1396117"/>
            <a:ext cx="326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rgbClr val="CF131B"/>
                </a:solidFill>
                <a:latin typeface="思源黑体 Medium" charset="-122"/>
                <a:ea typeface="思源黑体 Medium" charset="-122"/>
                <a:cs typeface="宋体" charset="0"/>
              </a:rPr>
              <a:t>·</a:t>
            </a:r>
            <a:r>
              <a:rPr lang="en-US" altLang="zh-CN" sz="3200" spc="600" dirty="0">
                <a:latin typeface="思源黑体 Medium" charset="-122"/>
                <a:ea typeface="思源黑体 Medium" charset="-122"/>
                <a:sym typeface="+mn-ea"/>
              </a:rPr>
              <a:t>1.</a:t>
            </a:r>
            <a:r>
              <a:rPr lang="zh-CN" altLang="en-US" sz="3200" spc="600" dirty="0">
                <a:latin typeface="思源黑体 Medium" charset="-122"/>
                <a:ea typeface="思源黑体 Medium" charset="-122"/>
              </a:rPr>
              <a:t>工作内容</a:t>
            </a:r>
            <a:endParaRPr lang="zh-CN" altLang="en-US" sz="3200" spc="600" dirty="0">
              <a:latin typeface="思源黑体 Medium" charset="-122"/>
              <a:ea typeface="思源黑体 Medium" charset="-122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41630" y="2370842"/>
            <a:ext cx="326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rgbClr val="CF131B"/>
                </a:solidFill>
                <a:latin typeface="思源黑体 Medium" charset="-122"/>
                <a:ea typeface="思源黑体 Medium" charset="-122"/>
                <a:cs typeface="宋体" charset="0"/>
              </a:rPr>
              <a:t>·</a:t>
            </a:r>
            <a:r>
              <a:rPr lang="en-US" altLang="zh-CN" sz="3200" spc="600" dirty="0">
                <a:latin typeface="思源黑体 Medium" charset="-122"/>
                <a:ea typeface="思源黑体 Medium" charset="-122"/>
                <a:sym typeface="+mn-ea"/>
              </a:rPr>
              <a:t>2.</a:t>
            </a:r>
            <a:r>
              <a:rPr lang="zh-CN" altLang="en-US" sz="3200" spc="600" dirty="0">
                <a:latin typeface="思源黑体 Medium" charset="-122"/>
                <a:ea typeface="思源黑体 Medium" charset="-122"/>
              </a:rPr>
              <a:t>心得收获</a:t>
            </a:r>
            <a:endParaRPr lang="zh-CN" altLang="en-US" sz="3200" spc="600" dirty="0">
              <a:latin typeface="思源黑体 Medium" charset="-122"/>
              <a:ea typeface="思源黑体 Medium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50520" y="3345567"/>
            <a:ext cx="326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rgbClr val="CF131B"/>
                </a:solidFill>
                <a:latin typeface="思源黑体 Medium" charset="-122"/>
                <a:ea typeface="思源黑体 Medium" charset="-122"/>
                <a:cs typeface="宋体" charset="0"/>
              </a:rPr>
              <a:t>·</a:t>
            </a:r>
            <a:r>
              <a:rPr lang="en-US" altLang="zh-CN" sz="3200" spc="600" dirty="0">
                <a:latin typeface="思源黑体 Medium" charset="-122"/>
                <a:ea typeface="思源黑体 Medium" charset="-122"/>
                <a:sym typeface="+mn-ea"/>
              </a:rPr>
              <a:t>3.</a:t>
            </a:r>
            <a:r>
              <a:rPr lang="zh-CN" altLang="en-US" sz="3200" spc="600" dirty="0">
                <a:latin typeface="思源黑体 Medium" charset="-122"/>
                <a:ea typeface="思源黑体 Medium" charset="-122"/>
              </a:rPr>
              <a:t>存在的不足</a:t>
            </a:r>
            <a:endParaRPr lang="zh-CN" altLang="en-US" sz="3200" spc="600" dirty="0">
              <a:latin typeface="思源黑体 Medium" charset="-122"/>
              <a:ea typeface="思源黑体 Medium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0520" y="4313942"/>
            <a:ext cx="3268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solidFill>
                  <a:srgbClr val="CF131B"/>
                </a:solidFill>
                <a:latin typeface="思源黑体 Medium" charset="-122"/>
                <a:ea typeface="思源黑体 Medium" charset="-122"/>
                <a:cs typeface="宋体" charset="0"/>
              </a:rPr>
              <a:t>·</a:t>
            </a:r>
            <a:r>
              <a:rPr lang="en-US" altLang="zh-CN" sz="3200" spc="600" dirty="0">
                <a:latin typeface="思源黑体 Medium" charset="-122"/>
                <a:ea typeface="思源黑体 Medium" charset="-122"/>
                <a:sym typeface="+mn-ea"/>
              </a:rPr>
              <a:t>4.</a:t>
            </a:r>
            <a:r>
              <a:rPr lang="zh-CN" altLang="en-US" sz="3200" spc="600" dirty="0">
                <a:latin typeface="思源黑体 Medium" charset="-122"/>
                <a:ea typeface="思源黑体 Medium" charset="-122"/>
              </a:rPr>
              <a:t>改进的措施</a:t>
            </a:r>
            <a:endParaRPr lang="zh-CN" altLang="en-US" sz="3200" spc="600" dirty="0">
              <a:latin typeface="思源黑体 Medium" charset="-122"/>
              <a:ea typeface="思源黑体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:\张晓霞\2021\品牌\星网天合ppt模板\素材2\6.jpg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" y="-30162"/>
            <a:ext cx="12233275" cy="6880860"/>
          </a:xfrm>
          <a:prstGeom prst="rect">
            <a:avLst/>
          </a:prstGeom>
        </p:spPr>
      </p:pic>
      <p:pic>
        <p:nvPicPr>
          <p:cNvPr id="10" name="图片 9" descr="G:\张晓霞\2020\其它\品牌设计\NEXHOME  LOGO-定稿.pngNEXHOME  LOGO-定稿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47985" y="347345"/>
            <a:ext cx="1044575" cy="39243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52730" y="2881382"/>
            <a:ext cx="3300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rgbClr val="CF131B"/>
                </a:solidFill>
                <a:latin typeface="Source Han Sans CN Medium" charset="0"/>
                <a:ea typeface="Source Han Sans CN Medium" charset="0"/>
              </a:rPr>
              <a:t>1.</a:t>
            </a:r>
            <a:endParaRPr lang="en-US" altLang="zh-CN" sz="4800">
              <a:solidFill>
                <a:srgbClr val="CF131B"/>
              </a:solidFill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5375" y="2948057"/>
            <a:ext cx="3268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spc="600" dirty="0">
                <a:latin typeface="Source Han Sans CN Medium" charset="0"/>
                <a:ea typeface="Source Han Sans CN Medium" charset="0"/>
              </a:rPr>
              <a:t>工作内容</a:t>
            </a:r>
            <a:endParaRPr lang="zh-CN" altLang="en-US" sz="4000" spc="600" dirty="0">
              <a:latin typeface="Source Han Sans CN Medium" charset="0"/>
              <a:ea typeface="Source Han Sans CN Medium" charset="0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21385" y="855980"/>
            <a:ext cx="7622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1.1.1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对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Prometheus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与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Grafana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的技术调研</a:t>
            </a:r>
            <a:endParaRPr lang="zh-CN" altLang="en-US" sz="2400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610" y="1633220"/>
            <a:ext cx="10383520" cy="4431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977265"/>
            <a:ext cx="9083040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130" y="883920"/>
            <a:ext cx="6380480" cy="535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3185" y="910590"/>
            <a:ext cx="2463800" cy="547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499235"/>
            <a:ext cx="76962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1649095"/>
            <a:ext cx="10530840" cy="196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3950335"/>
            <a:ext cx="10585450" cy="186626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921385" y="855980"/>
            <a:ext cx="7622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rgbClr val="CF131B"/>
                </a:solidFill>
                <a:latin typeface="思源黑体 Medium" charset="0"/>
                <a:ea typeface="思源黑体 Medium" charset="-122"/>
                <a:cs typeface="宋体" charset="0"/>
              </a:rPr>
              <a:t>·</a:t>
            </a:r>
            <a:r>
              <a:rPr lang="en-US" altLang="zh-CN" sz="2400" spc="300" dirty="0">
                <a:latin typeface="思源黑体 Medium" charset="0"/>
                <a:ea typeface="思源黑体 Medium" charset="-122"/>
                <a:sym typeface="+mn-ea"/>
              </a:rPr>
              <a:t>1.1.2 </a:t>
            </a:r>
            <a:r>
              <a:rPr lang="zh-CN" altLang="en-US" sz="2400" spc="300" dirty="0">
                <a:latin typeface="思源黑体 Medium" charset="0"/>
                <a:ea typeface="思源黑体 Medium" charset="-122"/>
                <a:sym typeface="+mn-ea"/>
              </a:rPr>
              <a:t>成果展示</a:t>
            </a:r>
            <a:endParaRPr lang="zh-CN" altLang="en-US" sz="2400" spc="300" dirty="0">
              <a:latin typeface="思源黑体 Medium" charset="0"/>
              <a:ea typeface="思源黑体 Medium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工作内容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6043930" y="668020"/>
            <a:ext cx="142875" cy="12233910"/>
          </a:xfrm>
          <a:prstGeom prst="rect">
            <a:avLst/>
          </a:prstGeom>
          <a:solidFill>
            <a:srgbClr val="CF131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868680"/>
            <a:ext cx="10723880" cy="5457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78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微软雅黑</vt:lpstr>
      <vt:lpstr>Wingdings</vt:lpstr>
      <vt:lpstr>思源黑体 Bold</vt:lpstr>
      <vt:lpstr>华文细黑</vt:lpstr>
      <vt:lpstr>思源黑体 Medium</vt:lpstr>
      <vt:lpstr>字魂59号-创粗黑</vt:lpstr>
      <vt:lpstr>宋体</vt:lpstr>
      <vt:lpstr>Source Han Sans CN Medium</vt:lpstr>
      <vt:lpstr>Quicksand Light</vt:lpstr>
      <vt:lpstr>思源黑体 Medium</vt:lpstr>
      <vt:lpstr>Arial Unicode MS</vt:lpstr>
      <vt:lpstr>Calibri</vt:lpstr>
      <vt:lpstr>文泉驿微米黑</vt:lpstr>
      <vt:lpstr>Office 主题​​</vt:lpstr>
      <vt:lpstr>PowerPoint 演示文稿</vt:lpstr>
      <vt:lpstr>PowerPoint 演示文稿</vt:lpstr>
      <vt:lpstr>PowerPoint 演示文稿</vt:lpstr>
      <vt:lpstr>工作内容</vt:lpstr>
      <vt:lpstr>工作内容</vt:lpstr>
      <vt:lpstr>工作内容</vt:lpstr>
      <vt:lpstr>工作内容</vt:lpstr>
      <vt:lpstr>工作内容</vt:lpstr>
      <vt:lpstr>工作内容</vt:lpstr>
      <vt:lpstr>工作内容</vt:lpstr>
      <vt:lpstr>PowerPoint 演示文稿</vt:lpstr>
      <vt:lpstr>心得收获</vt:lpstr>
      <vt:lpstr>心得收获</vt:lpstr>
      <vt:lpstr>PowerPoint 演示文稿</vt:lpstr>
      <vt:lpstr>存在的不足</vt:lpstr>
      <vt:lpstr>PowerPoint 演示文稿</vt:lpstr>
      <vt:lpstr>改进的措施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manjaro</cp:lastModifiedBy>
  <cp:revision>289</cp:revision>
  <dcterms:created xsi:type="dcterms:W3CDTF">2021-08-27T04:23:37Z</dcterms:created>
  <dcterms:modified xsi:type="dcterms:W3CDTF">2021-08-27T04:23:37Z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