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9E1KxAwuzYtK771xb44i4h7Pg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FB5706-2BBC-4998-A4B7-CE8B185014DD}">
  <a:tblStyle styleId="{37FB5706-2BBC-4998-A4B7-CE8B185014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2fb8aef5e_0_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72fb8aef5e_0_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72fb8aef5e_0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2fb8aef5e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72fb8aef5e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72fb8aef5e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2fb8aef5e_0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2fb8aef5e_0_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72fb8aef5e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2fb8aef5e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72fb8aef5e_0_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72fb8aef5e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2fb8aef5e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72fb8aef5e_0_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72fb8aef5e_0_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72fb8aef5e_0_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2fb8aef5e_0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72fb8aef5e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2fb8aef5e_0_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72fb8aef5e_0_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72fb8aef5e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2fb8aef5e_0_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72fb8aef5e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2fb8aef5e_0_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72fb8aef5e_0_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72fb8aef5e_0_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72fb8aef5e_0_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72fb8aef5e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fb8aef5e_0_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72fb8aef5e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2fb8aef5e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72fb8aef5e_0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72fb8aef5e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756392" y="83811"/>
            <a:ext cx="3212862" cy="47726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5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Объектная модель документа</a:t>
            </a:r>
            <a:endParaRPr b="0" i="0" sz="52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0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получение полного URL-aдpeca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url = document . URL;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получение домена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domain = document . domain;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получение источника ссылки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referrer = document . referrer;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Получение элементов	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Одной из наиболее востребованных возможностей работы с DOM является получение элементов при помощи CSS селекторов, и последующая работа с ними.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Например, изменение каких-либо их свойств, а также дальнейшее  использование при работе скрипта.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getElementByid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 getElementByid () принимает идентификатор элемента, который нужно полу­чить, и возвращает этот элемент или null, если его не существует. Сравнение иден­тификатора с атрибутом id элемента на странице выполняется с учетом регистра.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Возьмем для примера следующий элемент: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&lt;div id="myDiv"&gt;Soтe text&lt;/div&gt;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Этот элемент можно получить так: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div = document.getElementByid( "myDiv" ); </a:t>
            </a:r>
            <a:r>
              <a:rPr i="0" lang="ru" sz="1800" u="none" cap="none" strike="noStrike">
                <a:solidFill>
                  <a:srgbClr val="000000"/>
                </a:solidFill>
              </a:rPr>
              <a:t>// получение ссылки на &lt;div&gt;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querySelector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311700" y="1116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Данный метод принимает CSS-запрос и возвращает первый соответствующий ему элемент, либо значение null если таковой не найден.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const block = document.querySelector("div");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console.log(block);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теперь попробуем получить точно так же элемент, но по классу.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querySelectorAll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 что делать если нам нужно например изменить сразу несколько элементов с одинаковым классом?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Выручает метод querySelectorAll.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Данный метод принимает CSS-запрос и возвращает объект со всеми свойствами.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const block = document.querySelector("div");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console.log(block);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getElementByClassName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 принимает строку с одним или несколькими именами классов и возвращает объект.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Является одним из самых быстрых.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const block = document.getElementsByClassName("class");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console.log(block);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classList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свойство существует специально для добавления, удаления либо замены имен классов. То есть, мы можем получить элемент с классом item и добавить к нему класс active.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него есть дополнительные методы: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-добавляет класс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указывает, есть ли указанный класс в элементе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удаляет класс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toggle</a:t>
            </a: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удаляет класс, если он уже есть, и добавляет, если отсутствует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311700" y="335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Добавим к элементу новый класс: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const block = document.querySelector(".root");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block.classList.add("newClass");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console.log(block);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readyState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Свойство document.readyState является индикатором загрузки документа. 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два значения: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- документ загружается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- документ загружен полностью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 внутри условного оператора будет выполнен только если документ полностью загрузился: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if (document.readyState == ‘complete’) {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alert(“Я загрузился!”);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Стили и их изменение при помощи Java Script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311700" y="1152475"/>
            <a:ext cx="85206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любого HTML элемента есть свойство style, доступное при помощи JS.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Каждое CSS свойство можно определять либо переопределять при помощи обращения к свойству style элемента, который должен быть изменен.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Имена свойств преобразуются в имена Java Script напрямую, за исключением свойства float. Именно это свойство является зарезервированным в самом языке, поэтому вместо него применяется cssFloat (в IE ниже 8-й версии - styleFloat).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Свойства, которые в CSS пишутся через дефис, в JS используются без него, без пробела, с верхним регистром каждого следующего после первого слова свойства: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backgroundColor  (background-color)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Объектная модель документа (Document Object Model, DOM) - это прикладной программный интерфейс (API) для HTML- и ХМL-документов. DOM представляет документ как иерархическое дерево узлов, позволяя добавлять, удалять и изменять отдельные части страницы. Основанная первоначально на ранних инновационных технологиях DHTML (Dynamic HTML) от Netscape и Microsoft, DOM обеспечивает по-настоящему кроссплатформенный и не зависящий от языка способ представле­</a:t>
            </a:r>
            <a:br>
              <a:rPr b="0" i="0" lang="ru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ния страниц и изменения их разметки.</a:t>
            </a:r>
            <a:endParaRPr b="0" i="0" sz="1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 свойств: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0"/>
          <p:cNvGraphicFramePr/>
          <p:nvPr/>
        </p:nvGraphicFramePr>
        <p:xfrm>
          <a:off x="398500" y="13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{37FB5706-2BBC-4998-A4B7-CE8B185014DD}</a:tableStyleId>
              </a:tblPr>
              <a:tblGrid>
                <a:gridCol w="3896500"/>
                <a:gridCol w="3896500"/>
              </a:tblGrid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CSS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JS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background-image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style.backgroundImage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color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style.color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display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style.display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font-family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FF9900"/>
                          </a:solidFill>
                        </a:rPr>
                        <a:t>style.fontFamily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Попробуем изменить цвет текста нашего элемента: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11700" y="1574550"/>
            <a:ext cx="8520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const block = document.querySelector(".root");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block.style.color = "red";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console.log(block);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 HTML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НТМL-элементы представляются объектами типа HTML Element или его подтипов. Тип HTML Element унаследован непосредственно от Element и содержит несколько дополнительных свойств. Каждое свойство соответствует одному из следующих стандартных атрибутов, доступных у каждого НТМL-элемента: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Свойства: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уникальный идентификатор элемента в документе;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дополнительные сведения об элементе, обычно отображаемые во всплы­вающей подсказке;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lang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язык содержимого элемента (используется редко);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направление языка (" ltr" - слева направо или " rtl" - справа налево;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также используется редко);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className </a:t>
            </a: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эквивалент атрибута class, который указывает для элемента СSS­ класс. Это свойство нельзя было назвать class, потому что class - зарезерви­рованное слово в ECMAScгipt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Получение свойств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1152475"/>
            <a:ext cx="85206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Каждое из этих свойств можно использовать для получения и изменения значения соответствующего атрибута. Рассмотрим следующий НТМL-элемент: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&lt;div id="myDiv" class="bd" title="Body text " lang="en" dir="ltr"&gt;&lt;/div&gt;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атрибуты этого элемента можно получить следующим образом: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div = document . getElementByid( " myDiv " );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 (div . id); </a:t>
            </a:r>
            <a:r>
              <a:rPr b="0" i="0" lang="ru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/1 "myDiv"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alert(div . className);</a:t>
            </a:r>
            <a:r>
              <a:rPr b="0" i="0" lang="ru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// "bd"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alert(div . title) ;</a:t>
            </a:r>
            <a:r>
              <a:rPr b="0" i="0" lang="ru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// " Body text "</a:t>
            </a:r>
            <a:br>
              <a:rPr b="0" i="0" lang="ru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alert(div . lang) ; </a:t>
            </a:r>
            <a:r>
              <a:rPr b="0" i="0" lang="ru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// "en"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 (div . dir) ; </a:t>
            </a:r>
            <a:r>
              <a:rPr b="0" i="0" lang="ru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/1 " ltr"</a:t>
            </a:r>
            <a:endParaRPr b="0" i="0" sz="18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Изменение свойств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230050" y="1073025"/>
            <a:ext cx="8520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Также можно изменить атрибуты, присвоив свойствам новые значения: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div.id = " someOtherid";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 className = "ft";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.title = "Some other text";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 lang = "fr" 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.dir = " rtl";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Получение атрибутов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каждого элемента могут быть атрибуты, которые обычно предоставляют допол­нительные сведения о нем или его содержимом. Три основных DОМ-метода для работы с атрибутами - getAttribute (), setAttribute () и removeAttribute ( ) . Они предназначены для работы с любыми атрибутами, включая те, которые определены как свойства типа HTMLE lement, например: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div = document . getElementByid( " myDiv" );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 (div . getAttribute ( "id" ));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" myDiv "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alert(div . getAttribute ("class" ));</a:t>
            </a: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"bd"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 (div . getAttribute ( "title" ));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" Body text "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 (div . getAttribute ( "lang" ));</a:t>
            </a:r>
            <a: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"еп"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alert (div . getAttribute ( "dir" ));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" ltr"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Задание атрибутов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метода getAttribute () есть обратный метод setAttribute ( ) , принимающий два аргумента: имя атрибута, который нужно задать, и его значение. Если атрибут уже существует, метод setAttribute () обновляет его значение. Если атрибут не суще­ствует, метод setAttribute () создает его и присваивает ему значение, например: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 setAttribute ( "class", "ft " );</a:t>
            </a:r>
            <a:endParaRPr b="0" i="0" sz="1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 setAttribute ( "id", " someOtherid" );</a:t>
            </a:r>
            <a:endParaRPr b="0" i="0" sz="1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div . setAtt ribute ( "title", " Some other text " );</a:t>
            </a:r>
            <a:endParaRPr b="0" i="0" sz="1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 setAttribute("lang" , " fr" );</a:t>
            </a:r>
            <a:endParaRPr b="0" i="0" sz="1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 setAtt ribute ( "dir" , " rt l " );</a:t>
            </a:r>
            <a:endParaRPr b="0" i="0" sz="1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removeAttribute ()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 removeAttribute () полностью удаляет атрибут элемента, не ограничиваясь очисткой его значения: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 . removeAttribute ( "class " );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Этот метод используется не очень часто, но может быть полезен для отбора нужных атрибутов.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элементов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 можно создавать с помощью метода document . createElement ( ) , который принимает имя тега создаваемого элемента. В НТМL-документах регистр имени тега не учитывается, а в ХМL-документах (включая XHTML) - учитывается. На­пример, создать элемент &lt;div&gt; можно следующим образом: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div = document . createElement ( "div" );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Иерархия узлов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Любой HTML- или Х МL-документ можно представить с помощью DOM как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иерархию узлов. Есть несколько типов узлов, каждый из которых соответствует разным данным и (или) элементам разметки в документе. Каждый тип узлов обла­дает определенными характеристиками, данными и методами и может быть связан с другими узлами. Эти связи формируют иерархию, которая позволяет изобразить разметку в виде дерева с конкретным узлом в качестве корня.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createElement ()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 createElement () создает элемент и задает его свойство ownerDocument, после чего можно манипулировать атрибутами элемента, добавлять к нему дочерние элементы и т. д., например: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div.id = " myNewDiv ";</a:t>
            </a: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div.className = " bох"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Добавление элементов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этих атрибутов для нового элемента только настраивает его, но не влияет на его отображение в браузере, потому что он не является частью дерева докумен­та. Добавить элемент в дерево документа можно с помощью метода appendChild ( ) , insert Before () или replaceChild (). Следующий код добавляет новый элемент в элемент &lt; body&gt; документа: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document . body.appendChild(div ) ;</a:t>
            </a:r>
            <a:endParaRPr b="0" i="0" sz="1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только элемент добавлен в дерево документа, браузер сразу же его визуа­лизирует. Любые последующие изменения элемента немедленно отражаются в браузере.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innerHTML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Свойство Element.innerHTML устанавливает или получает разметку дочерних элементов.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Например,</a:t>
            </a:r>
            <a:br>
              <a:rPr b="0" i="0" lang="ru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elem.innerHTML = '&lt;p&gt;test!&lt;/p&gt;'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 head&gt;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&lt;title&gt;Sample Page&lt;/title&gt;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 body&gt;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&lt;p &gt;Hello World ! &lt;/p&gt;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 документа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954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Корнем каждого документа является его узел. В этом примере у документа есть единственный дочерний узел - элемент &lt; html&gt;, который называется элементом документа (document element).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Элемент документа - это самый внешний эле­мент в документе, содержащий все остальные элементы. В документе может быть только один элемент документа. В НТМL-страницах им всегда является элемент &lt; html&gt;, а в ХМL-разметке, где нет предопределенных элементов, им может быть</a:t>
            </a:r>
            <a:b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любой элемент.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Узлы: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Всем элементам разметки соответствуют узлы в дереве: НТМL-элементам - узлы элементов, атрибутам - узлы атрибутов, типу документа - узел типа документа, а комментариям - узлы комментариев. Всего существует 12 типов узлов, которые наследуются от одного базового типа.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Document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Узел документа представляется в JavaScript с помощью типа Document. В браузе­рах объект документа является экземпляром типа HTMLDocument (производного от Document) и соответствует всей НТМL-странице. Объект document доступен глобально как свойство объекта window.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 Document может представлять НТМL-страницы или другие  ХМL-документы, но чаще всего он фигурирует в коде как объект document типа HTMLDocument. Этот объект можно использовать для получения сведений о странице, а также для из­менения ее вида и структуры.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Сведения о документе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839750"/>
            <a:ext cx="85206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качестве экземпляра типа HTMLDocument объект document имеет несколько свойств, которых нет у стандартных объектов Document. Эти свойства предоставляют сведе­ния о загруженной веб-странице. Первое из них, title, содержит текст элемента &lt;title&gt;, отображаемый в заголовке или на вкладке окна браузера. С помощью этого свойства можно получить заголовок текущей страницы или изменить его, при этом элемент &lt;title&gt; не изменяется, например: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 origiпalTitle = docume</a:t>
            </a:r>
            <a:r>
              <a:rPr lang="ru">
                <a:solidFill>
                  <a:srgbClr val="FF9900"/>
                </a:solidFill>
              </a:rPr>
              <a:t>n</a:t>
            </a: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 .title;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получение заголовка документа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задание заголовка документа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docume</a:t>
            </a:r>
            <a:r>
              <a:rPr lang="ru">
                <a:solidFill>
                  <a:srgbClr val="FF9900"/>
                </a:solidFill>
              </a:rPr>
              <a:t>n</a:t>
            </a:r>
            <a:r>
              <a:rPr b="0" i="0" lang="ru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 .title = "New page title"; </a:t>
            </a:r>
            <a:r>
              <a:rPr i="0" lang="ru" sz="1800" u="none" cap="none" strike="noStrike">
                <a:solidFill>
                  <a:srgbClr val="000000"/>
                </a:solidFill>
              </a:rPr>
              <a:t>// новый заголовок страницы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Свойства страниц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Следующие три свойства связаны с запросами веб-страниц. Свойство URL содержит полный URL-aдpec страницы (который отображается в адресной строке), свойство domain - только доменное имя страницы, а referrer - URL-aдpec страницы, с ко­торой был выполнен переход на текущую страницу. Свойство referrer может быть пустой строкой, если текущая страница была открыта без ссылки. Все эти сведения есть в НТТР-заголовке запроса, а указанные свойства просто предоставляют до­ступ к ним в javaScript: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380" y="0"/>
            <a:ext cx="1298620" cy="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