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tags+xml" PartName="/ppt/tags/tag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Default ContentType="image/jpeg" Extension="jpg"/>
  <Default ContentType="image/png" Extension="png"/>
  <Default ContentType="image/jpeg" Extension="jpe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x-fontdata" PartName="/ppt/fonts/font5.fntdata"/>
  <Override ContentType="application/x-fontdata" PartName="/ppt/fonts/font6.fntdata"/>
  <Override ContentType="application/vnd.openxmlformats-officedocument.presentationml.tags+xml" PartName="/ppt/tags/tag5.xml"/>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jpeg" Type="http://schemas.openxmlformats.org/officeDocument/2006/relationships/image"/><Relationship Id="rId2" Target="/ppt/media/image2.jpg" Type="http://schemas.openxmlformats.org/officeDocument/2006/relationships/image"/><Relationship Id="rId3" Target="/ppt/media/image3.jpg" Type="http://schemas.openxmlformats.org/officeDocument/2006/relationships/image"/><Relationship Id="rId4" Target="/ppt/media/image4.jpg" Type="http://schemas.openxmlformats.org/officeDocument/2006/relationships/image"/><Relationship Id="rId5" Target="/ppt/media/image5.jpg" Type="http://schemas.openxmlformats.org/officeDocument/2006/relationships/image"/><Relationship Id="rId6" Target="/ppt/media/image6.JPG" Type="http://schemas.openxmlformats.org/officeDocument/2006/relationships/image"/><Relationship Id="rId7" Target="ppt/media/img_cc_black.png" Type="http://schemas.openxmlformats.org/officeDocument/2006/relationships/image"/><Relationship Id="rId8" Target="ppt/presentation.xml" Type="http://schemas.openxmlformats.org/officeDocument/2006/relationships/officeDocument"/><Relationship Id="rId9" Target="docProps/core.xml" Type="http://schemas.openxmlformats.org/package/2006/relationships/metadata/core-properties"/><Relationship Id="rId10"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Lst>
  <p:sldSz cx="9144000" cy="5143500" type="screen16x9"/>
  <p:notesSz cx="9144000" cy="5143500"/>
  <p:embeddedFontLst>
    <p:embeddedFont>
      <p:font typeface="Raleway"/>
      <p:regular r:id="rId13"/>
    </p:embeddedFont>
    <p:embeddedFont>
      <p:font typeface="Lato"/>
      <p:regular r:id="rId15"/>
    </p:embeddedFont>
    <p:embeddedFont>
      <p:font typeface="Raleway-demi_bold"/>
      <p:regular r:id="rId14"/>
    </p:embeddedFont>
    <p:embeddedFont>
      <p:font typeface="Open Sans-demi_bold"/>
      <p:regular r:id="rId17"/>
    </p:embeddedFont>
    <p:embeddedFont>
      <p:font typeface="Open Sans"/>
      <p:regular r:id="rId16"/>
      <p:bold r:id="rId18"/>
    </p:embeddedFont>
  </p:embeddedFontLst>
  <p:custDataLst>
    <p:tags r:id="rId19"/>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tableStyles.xml" Type="http://schemas.openxmlformats.org/officeDocument/2006/relationships/tableStyles"/><Relationship Id="rId13" Target="fonts/font1.fntdata" Type="http://schemas.openxmlformats.org/officeDocument/2006/relationships/font"/><Relationship Id="rId14" Target="fonts/font2.fntdata" Type="http://schemas.openxmlformats.org/officeDocument/2006/relationships/font"/><Relationship Id="rId15" Target="fonts/font3.fntdata" Type="http://schemas.openxmlformats.org/officeDocument/2006/relationships/font"/><Relationship Id="rId16" Target="fonts/font4.fntdata" Type="http://schemas.openxmlformats.org/officeDocument/2006/relationships/font"/><Relationship Id="rId17" Target="fonts/font5.fntdata" Type="http://schemas.openxmlformats.org/officeDocument/2006/relationships/font"/><Relationship Id="rId18" Target="fonts/font6.fntdata" Type="http://schemas.openxmlformats.org/officeDocument/2006/relationships/font"/><Relationship Id="rId19" Target="tags/tag5.xml" Type="http://schemas.openxmlformats.org/officeDocument/2006/relationships/tags"/><Relationship Id="rId20" Target="presProps.xml" Type="http://schemas.openxmlformats.org/officeDocument/2006/relationships/presProps"/><Relationship Id="rId21"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Relationships xmlns="http://schemas.openxmlformats.org/package/2006/relationships"><Relationship Id="rId2" Target="../media/image4.jpg" Type="http://schemas.openxmlformats.org/officeDocument/2006/relationships/image"/><Relationship Id="rId3" Target="../media/image5.jp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2" Target="../tags/tag3.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2" Target="../tags/tag4.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2" Target="../media/image3.jpg" Type="http://schemas.openxmlformats.org/officeDocument/2006/relationships/image"/><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2" Target="../tags/tag2.xml" Type="http://schemas.openxmlformats.org/officeDocument/2006/relationships/tag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2" Target="../media/image2.jpg" Type="http://schemas.openxmlformats.org/officeDocument/2006/relationships/image"/><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itle">
  <p:cSld name="Title Slide">
    <p:bg>
      <p:bgPr>
        <a:blipFill dpi="0" rotWithShape="1">
          <a:blip r:embed="rId2">
            <a:alphaModFix amt="100000"/>
          </a:blip>
          <a:stretch>
            <a:fillRect b="0" l="0" r="0" t="0"/>
          </a:stretch>
        </a:blipFill>
        <a:effectLst/>
      </p:bgPr>
    </p:bg>
    <p:spTree>
      <p:nvGrpSpPr>
        <p:cNvPr id="1" name=""/>
        <p:cNvGrpSpPr/>
        <p:nvPr/>
      </p:nvGrpSpPr>
      <p:grpSpPr>
        <a:xfrm>
          <a:off x="0" y="0"/>
          <a:ext cx="0" cy="0"/>
          <a:chOff x="0" y="0"/>
          <a:chExt cx="0" cy="0"/>
        </a:xfrm>
      </p:grpSpPr>
      <p:sp>
        <p:nvSpPr>
          <p:cNvPr id="2" name=""/>
          <p:cNvSpPr>
            <a:spLocks noChangeAspect="true"/>
          </p:cNvSpPr>
          <p:nvPr/>
        </p:nvSpPr>
        <p:spPr>
          <a:xfrm flipH="false" flipV="false" rot="0">
            <a:off x="933450" y="619125"/>
            <a:ext cx="3200400" cy="3683423"/>
          </a:xfrm>
          <a:custGeom>
            <a:avLst/>
            <a:gdLst/>
            <a:ahLst/>
            <a:cxnLst/>
            <a:rect b="b" l="0" r="r" t="0"/>
            <a:pathLst>
              <a:path h="328877" w="285750">
                <a:moveTo>
                  <a:pt x="0" y="80323"/>
                </a:moveTo>
                <a:lnTo>
                  <a:pt x="142758" y="0"/>
                </a:lnTo>
                <a:lnTo>
                  <a:pt x="285750" y="80323"/>
                </a:lnTo>
                <a:lnTo>
                  <a:pt x="285750" y="248554"/>
                </a:lnTo>
                <a:lnTo>
                  <a:pt x="143608" y="328877"/>
                </a:lnTo>
                <a:lnTo>
                  <a:pt x="0" y="248554"/>
                </a:lnTo>
                <a:close/>
              </a:path>
            </a:pathLst>
          </a:custGeom>
          <a:blipFill dpi="0" rotWithShape="1">
            <a:blip r:embed="rId3"/>
            <a:stretch>
              <a:fillRect b="0" l="-29000" r="-22000"/>
            </a:stretch>
          </a:blipFill>
          <a:ln cap="flat" w="28575">
            <a:no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nvGrpSpPr>
          <p:cNvPr id="3" name=""/>
          <p:cNvGrpSpPr>
            <a:grpSpLocks noChangeAspect="true"/>
          </p:cNvGrpSpPr>
          <p:nvPr/>
        </p:nvGrpSpPr>
        <p:grpSpPr>
          <a:xfrm flipH="false" flipV="false" rot="0">
            <a:off x="347662" y="2995612"/>
            <a:ext cx="1067428" cy="1004887"/>
            <a:chOff x="347662" y="2995612"/>
            <a:chExt cx="1067428" cy="1004887"/>
          </a:xfrm>
        </p:grpSpPr>
        <p:sp>
          <p:nvSpPr>
            <p:cNvPr id="4" name=""/>
            <p:cNvSpPr>
              <a:spLocks noChangeAspect="true"/>
            </p:cNvSpPr>
            <p:nvPr/>
          </p:nvSpPr>
          <p:spPr>
            <a:xfrm flipH="false" flipV="false" rot="0">
              <a:off x="1166812" y="3714750"/>
              <a:ext cx="248278" cy="285750"/>
            </a:xfrm>
            <a:custGeom>
              <a:avLst/>
              <a:gdLst/>
              <a:ahLst/>
              <a:cxnLst/>
              <a:rect b="b" l="0" r="r" t="0"/>
              <a:pathLst>
                <a:path h="328877" w="285750">
                  <a:moveTo>
                    <a:pt x="0" y="80323"/>
                  </a:moveTo>
                  <a:lnTo>
                    <a:pt x="142758" y="0"/>
                  </a:lnTo>
                  <a:lnTo>
                    <a:pt x="285750" y="80323"/>
                  </a:lnTo>
                  <a:lnTo>
                    <a:pt x="285750" y="248554"/>
                  </a:lnTo>
                  <a:lnTo>
                    <a:pt x="143608" y="328877"/>
                  </a:lnTo>
                  <a:lnTo>
                    <a:pt x="0" y="248554"/>
                  </a:lnTo>
                  <a:close/>
                </a:path>
              </a:pathLst>
            </a:custGeom>
            <a:noFill/>
            <a:ln cap="flat" w="28575">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a:spLocks noChangeAspect="true"/>
            </p:cNvSpPr>
            <p:nvPr/>
          </p:nvSpPr>
          <p:spPr>
            <a:xfrm flipH="false" flipV="false" rot="0">
              <a:off x="576262" y="2995612"/>
              <a:ext cx="695179" cy="800100"/>
            </a:xfrm>
            <a:custGeom>
              <a:avLst/>
              <a:gdLst/>
              <a:ahLst/>
              <a:cxnLst/>
              <a:rect b="b" l="0" r="r" t="0"/>
              <a:pathLst>
                <a:path h="328877" w="285750">
                  <a:moveTo>
                    <a:pt x="0" y="80323"/>
                  </a:moveTo>
                  <a:lnTo>
                    <a:pt x="142758" y="0"/>
                  </a:lnTo>
                  <a:lnTo>
                    <a:pt x="285750" y="80323"/>
                  </a:lnTo>
                  <a:lnTo>
                    <a:pt x="285750" y="248554"/>
                  </a:lnTo>
                  <a:lnTo>
                    <a:pt x="143608" y="328877"/>
                  </a:lnTo>
                  <a:lnTo>
                    <a:pt x="0" y="248554"/>
                  </a:lnTo>
                  <a:close/>
                </a:path>
              </a:pathLst>
            </a:custGeom>
            <a:solidFill>
              <a:schemeClr val="bg1">
                <a:lumMod val="95000"/>
              </a:schemeClr>
            </a:solidFill>
            <a:ln cap="flat" w="28575">
              <a:noFill/>
              <a:prstDash val="solid"/>
              <a:round/>
            </a:ln>
            <a:effectLst>
              <a:outerShdw blurRad="127000" dir="9000000" dist="57150">
                <a:srgbClr val="3f3f3f">
                  <a:alpha val="25000"/>
                </a:srgbClr>
              </a:outerShdw>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a:spLocks noChangeAspect="true"/>
            </p:cNvSpPr>
            <p:nvPr/>
          </p:nvSpPr>
          <p:spPr>
            <a:xfrm flipH="false" flipV="false" rot="0">
              <a:off x="347662" y="3162300"/>
              <a:ext cx="133350" cy="153475"/>
            </a:xfrm>
            <a:custGeom>
              <a:avLst/>
              <a:gdLst/>
              <a:ahLst/>
              <a:cxnLst/>
              <a:rect b="b" l="0" r="r" t="0"/>
              <a:pathLst>
                <a:path h="328877" w="285750">
                  <a:moveTo>
                    <a:pt x="0" y="80323"/>
                  </a:moveTo>
                  <a:lnTo>
                    <a:pt x="142758" y="0"/>
                  </a:lnTo>
                  <a:lnTo>
                    <a:pt x="285750" y="80323"/>
                  </a:lnTo>
                  <a:lnTo>
                    <a:pt x="285750" y="248554"/>
                  </a:lnTo>
                  <a:lnTo>
                    <a:pt x="143608" y="328877"/>
                  </a:lnTo>
                  <a:lnTo>
                    <a:pt x="0" y="248554"/>
                  </a:lnTo>
                  <a:close/>
                </a:path>
              </a:pathLst>
            </a:custGeom>
            <a:noFill/>
            <a:ln cap="flat" w="28575">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grpSp>
        <p:nvGrpSpPr>
          <p:cNvPr id="7" name=""/>
          <p:cNvGrpSpPr>
            <a:grpSpLocks noChangeAspect="true"/>
          </p:cNvGrpSpPr>
          <p:nvPr/>
        </p:nvGrpSpPr>
        <p:grpSpPr>
          <a:xfrm flipH="false" flipV="false" rot="0">
            <a:off x="3695700" y="981075"/>
            <a:ext cx="938212" cy="971550"/>
            <a:chOff x="3695700" y="981075"/>
            <a:chExt cx="938212" cy="971550"/>
          </a:xfrm>
        </p:grpSpPr>
        <p:sp>
          <p:nvSpPr>
            <p:cNvPr id="8" name=""/>
            <p:cNvSpPr>
              <a:spLocks noChangeAspect="true"/>
            </p:cNvSpPr>
            <p:nvPr/>
          </p:nvSpPr>
          <p:spPr>
            <a:xfrm flipH="false" flipV="false" rot="0">
              <a:off x="3781425" y="1152525"/>
              <a:ext cx="695179" cy="800100"/>
            </a:xfrm>
            <a:custGeom>
              <a:avLst/>
              <a:gdLst/>
              <a:ahLst/>
              <a:cxnLst/>
              <a:rect b="b" l="0" r="r" t="0"/>
              <a:pathLst>
                <a:path h="328877" w="285750">
                  <a:moveTo>
                    <a:pt x="0" y="80323"/>
                  </a:moveTo>
                  <a:lnTo>
                    <a:pt x="142758" y="0"/>
                  </a:lnTo>
                  <a:lnTo>
                    <a:pt x="285750" y="80323"/>
                  </a:lnTo>
                  <a:lnTo>
                    <a:pt x="285750" y="248554"/>
                  </a:lnTo>
                  <a:lnTo>
                    <a:pt x="143608" y="328877"/>
                  </a:lnTo>
                  <a:lnTo>
                    <a:pt x="0" y="248554"/>
                  </a:lnTo>
                  <a:close/>
                </a:path>
              </a:pathLst>
            </a:custGeom>
            <a:solidFill>
              <a:schemeClr val="bg1">
                <a:lumMod val="95000"/>
              </a:schemeClr>
            </a:solidFill>
            <a:ln cap="flat" w="28575">
              <a:noFill/>
              <a:prstDash val="solid"/>
              <a:round/>
            </a:ln>
            <a:effectLst>
              <a:outerShdw blurRad="127000" dir="9000000" dist="57150">
                <a:srgbClr val="3f3f3f">
                  <a:alpha val="25000"/>
                </a:srgbClr>
              </a:outerShdw>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9" name=""/>
            <p:cNvSpPr>
              <a:spLocks noChangeAspect="true"/>
            </p:cNvSpPr>
            <p:nvPr/>
          </p:nvSpPr>
          <p:spPr>
            <a:xfrm flipH="false" flipV="false" rot="0">
              <a:off x="4500562" y="1624012"/>
              <a:ext cx="133350" cy="153475"/>
            </a:xfrm>
            <a:custGeom>
              <a:avLst/>
              <a:gdLst/>
              <a:ahLst/>
              <a:cxnLst/>
              <a:rect b="b" l="0" r="r" t="0"/>
              <a:pathLst>
                <a:path h="328877" w="285750">
                  <a:moveTo>
                    <a:pt x="0" y="80323"/>
                  </a:moveTo>
                  <a:lnTo>
                    <a:pt x="142758" y="0"/>
                  </a:lnTo>
                  <a:lnTo>
                    <a:pt x="285750" y="80323"/>
                  </a:lnTo>
                  <a:lnTo>
                    <a:pt x="285750" y="248554"/>
                  </a:lnTo>
                  <a:lnTo>
                    <a:pt x="143608" y="328877"/>
                  </a:lnTo>
                  <a:lnTo>
                    <a:pt x="0" y="248554"/>
                  </a:lnTo>
                  <a:close/>
                </a:path>
              </a:pathLst>
            </a:custGeom>
            <a:noFill/>
            <a:ln cap="flat" w="28575">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
            <p:cNvSpPr>
              <a:spLocks noChangeAspect="true"/>
            </p:cNvSpPr>
            <p:nvPr/>
          </p:nvSpPr>
          <p:spPr>
            <a:xfrm flipH="false" flipV="false" rot="0">
              <a:off x="3695700" y="981075"/>
              <a:ext cx="248278" cy="285750"/>
            </a:xfrm>
            <a:custGeom>
              <a:avLst/>
              <a:gdLst/>
              <a:ahLst/>
              <a:cxnLst/>
              <a:rect b="b" l="0" r="r" t="0"/>
              <a:pathLst>
                <a:path h="328877" w="285750">
                  <a:moveTo>
                    <a:pt x="0" y="80323"/>
                  </a:moveTo>
                  <a:lnTo>
                    <a:pt x="142758" y="0"/>
                  </a:lnTo>
                  <a:lnTo>
                    <a:pt x="285750" y="80323"/>
                  </a:lnTo>
                  <a:lnTo>
                    <a:pt x="285750" y="248554"/>
                  </a:lnTo>
                  <a:lnTo>
                    <a:pt x="143608" y="328877"/>
                  </a:lnTo>
                  <a:lnTo>
                    <a:pt x="0" y="248554"/>
                  </a:lnTo>
                  <a:close/>
                </a:path>
              </a:pathLst>
            </a:custGeom>
            <a:noFill/>
            <a:ln cap="flat" w="28575">
              <a:solidFill>
                <a:schemeClr val="bg1">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grpSp>
      <p:sp>
        <p:nvSpPr>
          <p:cNvPr id="11" name="Title 1"/>
          <p:cNvSpPr>
            <a:spLocks noGrp="true"/>
          </p:cNvSpPr>
          <p:nvPr>
            <p:ph type="title"/>
          </p:nvPr>
        </p:nvSpPr>
        <p:spPr>
          <a:xfrm rot="0">
            <a:off x="4524375" y="1863896"/>
            <a:ext cx="4191000" cy="1088853"/>
          </a:xfrm>
          <a:prstGeom prst="rect">
            <a:avLst/>
          </a:prstGeom>
        </p:spPr>
        <p:txBody>
          <a:bodyPr anchor="b" rtlCol="0" vert="horz"/>
          <a:lstStyle>
            <a:lvl1pPr lvl="0">
              <a:defRPr b="1" dirty="0" lang="en-US" sz="3600">
                <a:solidFill>
                  <a:srgbClr val="ffffff"/>
                </a:solidFill>
                <a:latin typeface="+mn-lt"/>
              </a:defRPr>
            </a:lvl1pPr>
          </a:lstStyle>
          <a:p>
            <a:pPr/>
            <a:r>
              <a:rPr dirty="0" lang="en-US"/>
              <a:t>Click to edit Master title style</a:t>
            </a:r>
            <a:endParaRPr dirty="0" lang="en-US"/>
          </a:p>
        </p:txBody>
      </p:sp>
      <p:sp>
        <p:nvSpPr>
          <p:cNvPr id="12" name="Subtitle 2"/>
          <p:cNvSpPr>
            <a:spLocks noGrp="true"/>
          </p:cNvSpPr>
          <p:nvPr>
            <p:ph idx="1" type="subTitle"/>
          </p:nvPr>
        </p:nvSpPr>
        <p:spPr>
          <a:xfrm rot="0">
            <a:off x="4524572" y="2952750"/>
            <a:ext cx="4192825" cy="472870"/>
          </a:xfrm>
          <a:prstGeom prst="rect">
            <a:avLst/>
          </a:prstGeom>
        </p:spPr>
        <p:txBody>
          <a:bodyPr anchor="t" lIns="91440" rtlCol="0" vert="horz">
            <a:noAutofit/>
          </a:bodyPr>
          <a:lstStyle>
            <a:lvl1pPr algn="l" indent="0" lvl="0" marL="0">
              <a:lnSpc>
                <a:spcPct val="100000"/>
              </a:lnSpc>
              <a:spcBef>
                <a:spcPts val="0"/>
              </a:spcBef>
              <a:buNone/>
              <a:defRPr b="0" baseline="0" dirty="0" i="0" lang="en-US" sz="1600">
                <a:solidFill>
                  <a:schemeClr val="bg2"/>
                </a:solidFill>
                <a:latin typeface="+mn-lt"/>
              </a:defRPr>
            </a:lvl1pPr>
            <a:lvl2pPr algn="ctr" indent="0" lvl="1" marL="457200">
              <a:buNone/>
              <a:defRPr dirty="0" lang="en-US">
                <a:solidFill>
                  <a:schemeClr val="tx1">
                    <a:tint val="75000"/>
                  </a:schemeClr>
                </a:solidFill>
                <a:latin typeface="+mn-lt"/>
              </a:defRPr>
            </a:lvl2pPr>
            <a:lvl3pPr algn="ctr" indent="0" lvl="2" marL="914400">
              <a:buNone/>
              <a:defRPr dirty="0" lang="en-US">
                <a:solidFill>
                  <a:schemeClr val="tx1">
                    <a:tint val="75000"/>
                  </a:schemeClr>
                </a:solidFill>
                <a:latin typeface="+mn-lt"/>
              </a:defRPr>
            </a:lvl3pPr>
            <a:lvl4pPr algn="ctr" indent="0" lvl="3" marL="1371600">
              <a:buNone/>
              <a:defRPr dirty="0" lang="en-US">
                <a:solidFill>
                  <a:schemeClr val="tx1">
                    <a:tint val="75000"/>
                  </a:schemeClr>
                </a:solidFill>
                <a:latin typeface="+mn-lt"/>
              </a:defRPr>
            </a:lvl4pPr>
            <a:lvl5pPr algn="ctr" indent="0" lvl="4" marL="1828800">
              <a:buNone/>
              <a:defRPr dirty="0" lang="en-US">
                <a:solidFill>
                  <a:schemeClr val="tx1">
                    <a:tint val="75000"/>
                  </a:schemeClr>
                </a:solidFill>
                <a:latin typeface="+mn-lt"/>
              </a:defRPr>
            </a:lvl5pPr>
            <a:lvl6pPr algn="ctr" indent="0" lvl="5" marL="2286000">
              <a:buNone/>
              <a:defRPr dirty="0" lang="en-US">
                <a:solidFill>
                  <a:schemeClr val="tx1">
                    <a:tint val="75000"/>
                  </a:schemeClr>
                </a:solidFill>
                <a:latin typeface="+mn-lt"/>
              </a:defRPr>
            </a:lvl6pPr>
            <a:lvl7pPr algn="ctr" indent="0" lvl="6" marL="2743200">
              <a:buNone/>
              <a:defRPr dirty="0" lang="en-US">
                <a:solidFill>
                  <a:schemeClr val="tx1">
                    <a:tint val="75000"/>
                  </a:schemeClr>
                </a:solidFill>
                <a:latin typeface="+mn-lt"/>
              </a:defRPr>
            </a:lvl7pPr>
            <a:lvl8pPr algn="ctr" indent="0" lvl="7" marL="3200400">
              <a:buNone/>
              <a:defRPr dirty="0" lang="en-US">
                <a:solidFill>
                  <a:schemeClr val="tx1">
                    <a:tint val="75000"/>
                  </a:schemeClr>
                </a:solidFill>
                <a:latin typeface="+mn-lt"/>
              </a:defRPr>
            </a:lvl8pPr>
            <a:lvl9pPr algn="ctr" indent="0" lvl="8" marL="3657600">
              <a:buNone/>
              <a:defRPr dirty="0" lang="en-US">
                <a:solidFill>
                  <a:schemeClr val="tx1">
                    <a:tint val="75000"/>
                  </a:schemeClr>
                </a:solidFill>
                <a:latin typeface="+mn-lt"/>
              </a:defRPr>
            </a:lvl9pPr>
          </a:lstStyle>
          <a:p>
            <a:pPr/>
            <a:r>
              <a:rPr dirty="0" lang="en-US"/>
              <a:t>Click to edit Master subtitle style</a:t>
            </a:r>
            <a:endParaRPr dirty="0" lang="en-US"/>
          </a:p>
        </p:txBody>
      </p:sp>
      <p:sp>
        <p:nvSpPr>
          <p:cNvPr id="13" name="Slide Number Placeholder 5"/>
          <p:cNvSpPr>
            <a:spLocks noGrp="true"/>
          </p:cNvSpPr>
          <p:nvPr>
            <p:ph idx="12" sz="quarter" type="sldNum"/>
          </p:nvPr>
        </p:nvSpPr>
        <p:spPr/>
        <p:txBody>
          <a:bodyPr rtlCol="0"/>
          <a:lstStyle>
            <a:lvl1pPr lvl="0"/>
          </a:lstStyle>
          <a:p>
            <a:pPr/>
            <a:r>
              <a:rPr dirty="0" lang="en-US"/>
              <a:t>&lt;#&gt;</a:t>
            </a:r>
            <a:endParaRPr dirty="0" lang="en-US"/>
          </a:p>
        </p:txBody>
      </p:sp>
      <p:sp>
        <p:nvSpPr>
          <p:cNvPr id="14" name="Footer Placeholder 4"/>
          <p:cNvSpPr>
            <a:spLocks noGrp="true"/>
          </p:cNvSpPr>
          <p:nvPr>
            <p:ph idx="11" sz="quarter" type="ftr"/>
          </p:nvPr>
        </p:nvSpPr>
        <p:spPr/>
        <p:txBody>
          <a:bodyPr rtlCol="0"/>
          <a:lstStyle>
            <a:lvl1pPr lvl="0"/>
          </a:lstStyle>
          <a:p>
            <a:pPr/>
            <a:r>
              <a:rPr dirty="0" lang="en-US"/>
              <a:t>Footer</a:t>
            </a:r>
            <a:endParaRPr dirty="0" lang="en-US"/>
          </a:p>
        </p:txBody>
      </p:sp>
      <p:sp>
        <p:nvSpPr>
          <p:cNvPr id="15" name="Date Placeholder 3"/>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userDrawn="1">
  <p:cSld name="Title,Text, and Images">
    <p:spTree>
      <p:nvGrpSpPr>
        <p:cNvPr id="1" name=""/>
        <p:cNvGrpSpPr/>
        <p:nvPr/>
      </p:nvGrpSpPr>
      <p:grpSpPr>
        <a:xfrm>
          <a:off x="0" y="0"/>
          <a:ext cx="0" cy="0"/>
          <a:chOff x="0" y="0"/>
          <a:chExt cx="0" cy="0"/>
        </a:xfrm>
      </p:grpSpPr>
      <p:sp>
        <p:nvSpPr>
          <p:cNvPr id="2" name=""/>
          <p:cNvSpPr>
            <a:spLocks noChangeAspect="false"/>
          </p:cNvSpPr>
          <p:nvPr/>
        </p:nvSpPr>
        <p:spPr>
          <a:xfrm flipH="true" flipV="false" rot="0">
            <a:off x="6172200" y="-7045"/>
            <a:ext cx="2476500" cy="3550345"/>
          </a:xfrm>
          <a:custGeom>
            <a:avLst/>
            <a:gdLst/>
            <a:ahLst/>
            <a:cxnLst/>
            <a:rect b="b" l="0" r="r" t="0"/>
            <a:pathLst>
              <a:path h="3550345" w="2476500">
                <a:moveTo>
                  <a:pt x="2839" y="9525"/>
                </a:moveTo>
                <a:lnTo>
                  <a:pt x="2476500" y="9525"/>
                </a:lnTo>
                <a:lnTo>
                  <a:pt x="2473661" y="2862065"/>
                </a:lnTo>
                <a:lnTo>
                  <a:pt x="1233648" y="3550345"/>
                </a:lnTo>
                <a:lnTo>
                  <a:pt x="0" y="2862065"/>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a:spLocks noChangeAspect="false"/>
          </p:cNvSpPr>
          <p:nvPr/>
        </p:nvSpPr>
        <p:spPr>
          <a:xfrm flipH="true" flipV="false" rot="0">
            <a:off x="3333750" y="2479"/>
            <a:ext cx="2476500" cy="3540820"/>
          </a:xfrm>
          <a:custGeom>
            <a:avLst/>
            <a:gdLst/>
            <a:ahLst/>
            <a:cxnLst/>
            <a:rect b="b" l="0" r="r" t="0"/>
            <a:pathLst>
              <a:path h="3540820" w="2476500">
                <a:moveTo>
                  <a:pt x="2839" y="0"/>
                </a:moveTo>
                <a:lnTo>
                  <a:pt x="2476500" y="0"/>
                </a:lnTo>
                <a:lnTo>
                  <a:pt x="2473661" y="2852540"/>
                </a:lnTo>
                <a:lnTo>
                  <a:pt x="1243173" y="3540820"/>
                </a:lnTo>
                <a:lnTo>
                  <a:pt x="0" y="2852540"/>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a:spLocks noChangeAspect="false"/>
          </p:cNvSpPr>
          <p:nvPr/>
        </p:nvSpPr>
        <p:spPr>
          <a:xfrm flipH="true" flipV="false" rot="0">
            <a:off x="495300" y="2479"/>
            <a:ext cx="2476500" cy="3540820"/>
          </a:xfrm>
          <a:custGeom>
            <a:avLst/>
            <a:gdLst/>
            <a:ahLst/>
            <a:cxnLst/>
            <a:rect b="b" l="0" r="r" t="0"/>
            <a:pathLst>
              <a:path h="3540820" w="2476500">
                <a:moveTo>
                  <a:pt x="2839" y="0"/>
                </a:moveTo>
                <a:lnTo>
                  <a:pt x="2476500" y="0"/>
                </a:lnTo>
                <a:lnTo>
                  <a:pt x="2473661" y="2852540"/>
                </a:lnTo>
                <a:lnTo>
                  <a:pt x="1252698" y="3540820"/>
                </a:lnTo>
                <a:lnTo>
                  <a:pt x="0" y="2852540"/>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p:nvPr/>
        </p:nvSpPr>
        <p:spPr>
          <a:xfrm flipH="false" flipV="false" rot="0">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Content Placeholder 2"/>
          <p:cNvSpPr>
            <a:spLocks noGrp="true"/>
          </p:cNvSpPr>
          <p:nvPr>
            <p:ph type="body"/>
          </p:nvPr>
        </p:nvSpPr>
        <p:spPr>
          <a:xfrm rot="0">
            <a:off x="676275" y="438150"/>
            <a:ext cx="2095500" cy="762000"/>
          </a:xfrm>
          <a:prstGeom prst="rect">
            <a:avLst/>
          </a:prstGeom>
        </p:spPr>
        <p:txBody>
          <a:bodyPr anchor="b" rtlCol="0" vert="horz">
            <a:normAutofit/>
          </a:bodyPr>
          <a:lstStyle>
            <a:lvl1pPr algn="ctr" indent="0" lvl="0" marL="0">
              <a:lnSpc>
                <a:spcPct val="100000"/>
              </a:lnSpc>
              <a:buFont typeface="Arial"/>
              <a:buNone/>
              <a:defRPr b="0" dirty="0" lang="en-US" sz="1200">
                <a:solidFill>
                  <a:srgbClr val="fcfeff"/>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7" name="Picture Placeholder 2"/>
          <p:cNvSpPr>
            <a:spLocks noGrp="true"/>
          </p:cNvSpPr>
          <p:nvPr>
            <p:ph idx="1" type="pic"/>
          </p:nvPr>
        </p:nvSpPr>
        <p:spPr>
          <a:xfrm rot="0">
            <a:off x="714375" y="1447800"/>
            <a:ext cx="2038350" cy="2348348"/>
          </a:xfrm>
          <a:custGeom>
            <a:avLst/>
            <a:gdLst/>
            <a:ahLst/>
            <a:cxnLst/>
            <a:rect b="b" l="0" r="r" t="0"/>
            <a:pathLst>
              <a:path h="2348349" w="2038350">
                <a:moveTo>
                  <a:pt x="0" y="561975"/>
                </a:moveTo>
                <a:lnTo>
                  <a:pt x="1011389" y="0"/>
                </a:lnTo>
                <a:lnTo>
                  <a:pt x="2038350" y="561975"/>
                </a:lnTo>
                <a:lnTo>
                  <a:pt x="2038350" y="1776849"/>
                </a:lnTo>
                <a:lnTo>
                  <a:pt x="992379" y="2348349"/>
                </a:lnTo>
                <a:lnTo>
                  <a:pt x="0" y="1776849"/>
                </a:lnTo>
                <a:close/>
              </a:path>
            </a:pathLst>
          </a:custGeom>
          <a:solidFill>
            <a:schemeClr val="bg1"/>
          </a:solidFill>
          <a:ln w="38100">
            <a:noFill/>
            <a:miter lim="800000"/>
          </a:ln>
          <a:effectLst>
            <a:outerShdw blurRad="114300" dir="5400000" dist="66675">
              <a:srgbClr val="3f3f3f">
                <a:alpha val="5000"/>
              </a:srgbClr>
            </a:outerShdw>
          </a:effectLst>
        </p:spPr>
        <p:txBody>
          <a:bodyPr rtlCol="0"/>
          <a:lstStyle/>
          <a:p>
            <a:pPr/>
            <a:r>
              <a:rPr dirty="0" lang="en-US"/>
              <a:t>Click icon to add picture</a:t>
            </a:r>
            <a:endParaRPr dirty="0" lang="en-US"/>
          </a:p>
        </p:txBody>
      </p:sp>
      <p:sp>
        <p:nvSpPr>
          <p:cNvPr id="8" name="Content Placeholder 2"/>
          <p:cNvSpPr>
            <a:spLocks noGrp="true"/>
          </p:cNvSpPr>
          <p:nvPr>
            <p:ph idx="2" type="body"/>
          </p:nvPr>
        </p:nvSpPr>
        <p:spPr>
          <a:xfrm rot="0">
            <a:off x="3524250" y="438150"/>
            <a:ext cx="2095500" cy="762000"/>
          </a:xfrm>
          <a:prstGeom prst="rect">
            <a:avLst/>
          </a:prstGeom>
        </p:spPr>
        <p:txBody>
          <a:bodyPr anchor="b" rtlCol="0" vert="horz">
            <a:normAutofit/>
          </a:bodyPr>
          <a:lstStyle>
            <a:lvl1pPr algn="ctr" indent="0" lvl="0" marL="0">
              <a:lnSpc>
                <a:spcPct val="100000"/>
              </a:lnSpc>
              <a:buFont typeface="Arial"/>
              <a:buNone/>
              <a:defRPr b="0" dirty="0" lang="en-US" sz="1200">
                <a:solidFill>
                  <a:srgbClr val="fcfeff"/>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9" name="Picture Placeholder 2"/>
          <p:cNvSpPr>
            <a:spLocks noGrp="true"/>
          </p:cNvSpPr>
          <p:nvPr>
            <p:ph idx="3" type="pic"/>
          </p:nvPr>
        </p:nvSpPr>
        <p:spPr>
          <a:xfrm rot="0">
            <a:off x="3562350" y="1447800"/>
            <a:ext cx="2038350" cy="2352675"/>
          </a:xfrm>
          <a:custGeom>
            <a:avLst/>
            <a:gdLst/>
            <a:ahLst/>
            <a:cxnLst/>
            <a:rect b="b" l="0" r="r" t="0"/>
            <a:pathLst>
              <a:path h="2352675" w="2038350">
                <a:moveTo>
                  <a:pt x="0" y="561975"/>
                </a:moveTo>
                <a:lnTo>
                  <a:pt x="1028661" y="0"/>
                </a:lnTo>
                <a:lnTo>
                  <a:pt x="2038350" y="561975"/>
                </a:lnTo>
                <a:lnTo>
                  <a:pt x="2038350" y="1781175"/>
                </a:lnTo>
                <a:lnTo>
                  <a:pt x="1028661" y="2352675"/>
                </a:lnTo>
                <a:lnTo>
                  <a:pt x="0" y="1781175"/>
                </a:lnTo>
                <a:close/>
              </a:path>
            </a:pathLst>
          </a:custGeom>
          <a:solidFill>
            <a:schemeClr val="bg1"/>
          </a:solidFill>
          <a:ln w="38100">
            <a:noFill/>
            <a:miter lim="800000"/>
          </a:ln>
          <a:effectLst>
            <a:outerShdw blurRad="114300" dir="5400000" dist="66675">
              <a:srgbClr val="3f3f3f">
                <a:alpha val="5000"/>
              </a:srgbClr>
            </a:outerShdw>
          </a:effectLst>
        </p:spPr>
        <p:txBody>
          <a:bodyPr rtlCol="0"/>
          <a:lstStyle/>
          <a:p>
            <a:pPr/>
            <a:r>
              <a:rPr dirty="0" lang="en-US"/>
              <a:t>Click icon to add picture</a:t>
            </a:r>
            <a:endParaRPr dirty="0" lang="en-US"/>
          </a:p>
        </p:txBody>
      </p:sp>
      <p:sp>
        <p:nvSpPr>
          <p:cNvPr id="10" name="Content Placeholder 2"/>
          <p:cNvSpPr>
            <a:spLocks noGrp="true"/>
          </p:cNvSpPr>
          <p:nvPr>
            <p:ph idx="4" type="body"/>
          </p:nvPr>
        </p:nvSpPr>
        <p:spPr>
          <a:xfrm rot="0">
            <a:off x="6362700" y="438150"/>
            <a:ext cx="2095500" cy="762000"/>
          </a:xfrm>
          <a:prstGeom prst="rect">
            <a:avLst/>
          </a:prstGeom>
        </p:spPr>
        <p:txBody>
          <a:bodyPr anchor="b" rtlCol="0" vert="horz">
            <a:normAutofit/>
          </a:bodyPr>
          <a:lstStyle>
            <a:lvl1pPr algn="ctr" indent="0" lvl="0" marL="0">
              <a:lnSpc>
                <a:spcPct val="100000"/>
              </a:lnSpc>
              <a:buFont typeface="Arial"/>
              <a:buNone/>
              <a:defRPr b="0" dirty="0" lang="en-US" sz="1200">
                <a:solidFill>
                  <a:srgbClr val="fcfeff"/>
                </a:solidFill>
                <a:latin typeface="+mn-lt"/>
              </a:defRPr>
            </a:lvl1pPr>
            <a:lvl2pPr lvl="1">
              <a:lnSpc>
                <a:spcPct val="129999"/>
              </a:lnSpc>
              <a:defRPr dirty="0" lang="en-US" sz="1000">
                <a:solidFill>
                  <a:schemeClr val="bg1">
                    <a:lumMod val="65000"/>
                  </a:schemeClr>
                </a:solidFill>
                <a:latin typeface="+mn-lt"/>
              </a:defRPr>
            </a:lvl2pPr>
            <a:lvl3pPr lvl="2">
              <a:lnSpc>
                <a:spcPts val="1200"/>
              </a:lnSpc>
              <a:defRPr dirty="0" i="1" lang="en-US" sz="1050">
                <a:solidFill>
                  <a:schemeClr val="tx2">
                    <a:lumMod val="50000"/>
                    <a:lumOff val="50000"/>
                  </a:schemeClr>
                </a:solidFill>
                <a:latin typeface="+mn-lt"/>
              </a:defRPr>
            </a:lvl3pPr>
            <a:lvl4pPr lvl="3">
              <a:lnSpc>
                <a:spcPts val="1200"/>
              </a:lnSpc>
              <a:defRPr dirty="0" i="0" lang="en-US" sz="1050">
                <a:solidFill>
                  <a:schemeClr val="tx2">
                    <a:lumMod val="50000"/>
                    <a:lumOff val="50000"/>
                  </a:schemeClr>
                </a:solidFill>
                <a:latin typeface="+mn-lt"/>
              </a:defRPr>
            </a:lvl4pPr>
            <a:lvl5pPr lvl="4">
              <a:lnSpc>
                <a:spcPts val="1200"/>
              </a:lnSpc>
              <a:buFont typeface="Arial"/>
              <a:buChar char="»"/>
              <a:defRPr dirty="0" i="1" lang="en-US" sz="1050">
                <a:solidFill>
                  <a:schemeClr val="tx2">
                    <a:lumMod val="50000"/>
                    <a:lumOff val="50000"/>
                  </a:schemeClr>
                </a:solidFill>
                <a:latin typeface="+mn-lt"/>
              </a:defRPr>
            </a:lvl5pPr>
          </a:lstStyle>
          <a:p>
            <a:pPr lvl="0"/>
            <a:r>
              <a:rPr dirty="0" lang="en-US"/>
              <a:t>Click to edit Master text styles</a:t>
            </a:r>
            <a:endParaRPr dirty="0" lang="en-US"/>
          </a:p>
        </p:txBody>
      </p:sp>
      <p:sp>
        <p:nvSpPr>
          <p:cNvPr id="11" name="Picture Placeholder 2"/>
          <p:cNvSpPr>
            <a:spLocks noGrp="true"/>
          </p:cNvSpPr>
          <p:nvPr>
            <p:ph idx="5" type="pic"/>
          </p:nvPr>
        </p:nvSpPr>
        <p:spPr>
          <a:xfrm rot="0">
            <a:off x="6400800" y="1447800"/>
            <a:ext cx="2038350" cy="2352675"/>
          </a:xfrm>
          <a:custGeom>
            <a:avLst/>
            <a:gdLst/>
            <a:ahLst/>
            <a:cxnLst/>
            <a:rect b="b" l="0" r="r" t="0"/>
            <a:pathLst>
              <a:path h="2352675" w="2038350">
                <a:moveTo>
                  <a:pt x="0" y="561975"/>
                </a:moveTo>
                <a:lnTo>
                  <a:pt x="1017515" y="0"/>
                </a:lnTo>
                <a:lnTo>
                  <a:pt x="2038350" y="561975"/>
                </a:lnTo>
                <a:lnTo>
                  <a:pt x="2038350" y="1781175"/>
                </a:lnTo>
                <a:lnTo>
                  <a:pt x="1017515" y="2352675"/>
                </a:lnTo>
                <a:lnTo>
                  <a:pt x="0" y="1781175"/>
                </a:lnTo>
                <a:close/>
              </a:path>
            </a:pathLst>
          </a:custGeom>
          <a:solidFill>
            <a:schemeClr val="bg1"/>
          </a:solidFill>
          <a:ln w="38100">
            <a:noFill/>
            <a:miter lim="800000"/>
          </a:ln>
          <a:effectLst>
            <a:outerShdw blurRad="114300" dir="5400000" dist="66675">
              <a:srgbClr val="3f3f3f">
                <a:alpha val="5000"/>
              </a:srgbClr>
            </a:outerShdw>
          </a:effectLst>
        </p:spPr>
        <p:txBody>
          <a:bodyPr rtlCol="0"/>
          <a:lstStyle/>
          <a:p>
            <a:pPr/>
            <a:r>
              <a:rPr dirty="0" lang="en-US"/>
              <a:t>Click icon to add picture</a:t>
            </a:r>
            <a:endParaRPr dirty="0" lang="en-US"/>
          </a:p>
        </p:txBody>
      </p:sp>
      <p:sp>
        <p:nvSpPr>
          <p:cNvPr id="12" name="Title 1"/>
          <p:cNvSpPr>
            <a:spLocks noGrp="true"/>
          </p:cNvSpPr>
          <p:nvPr>
            <p:ph idx="6" type="title"/>
          </p:nvPr>
        </p:nvSpPr>
        <p:spPr>
          <a:xfrm rot="0">
            <a:off x="762000" y="3990975"/>
            <a:ext cx="7620000" cy="571500"/>
          </a:xfrm>
          <a:prstGeom prst="rect">
            <a:avLst/>
          </a:prstGeom>
        </p:spPr>
        <p:txBody>
          <a:bodyPr anchor="t" rtlCol="0" vert="horz"/>
          <a:lstStyle>
            <a:lvl1pPr algn="ctr" lvl="0"/>
          </a:lstStyle>
          <a:p>
            <a:pPr/>
            <a:r>
              <a:rPr dirty="0" lang="en-US"/>
              <a:t>Click to edit Master title style</a:t>
            </a:r>
            <a:endParaRPr dirty="0" lang="en-US"/>
          </a:p>
        </p:txBody>
      </p:sp>
      <p:sp>
        <p:nvSpPr>
          <p:cNvPr id="13" name="Slide Number Placeholder 4"/>
          <p:cNvSpPr>
            <a:spLocks noGrp="true"/>
          </p:cNvSpPr>
          <p:nvPr>
            <p:ph idx="12" sz="quarter" type="sldNum"/>
          </p:nvPr>
        </p:nvSpPr>
        <p:spPr/>
        <p:txBody>
          <a:bodyPr rtlCol="0"/>
          <a:lstStyle/>
          <a:p>
            <a:pPr/>
            <a:r>
              <a:rPr dirty="0" lang="en-US"/>
              <a:t>&lt;#&gt;</a:t>
            </a:r>
            <a:endParaRPr dirty="0" lang="en-US"/>
          </a:p>
        </p:txBody>
      </p:sp>
      <p:sp>
        <p:nvSpPr>
          <p:cNvPr id="14" name="Footer Placeholder 3"/>
          <p:cNvSpPr>
            <a:spLocks noGrp="true"/>
          </p:cNvSpPr>
          <p:nvPr>
            <p:ph idx="11" sz="quarter" type="ftr"/>
          </p:nvPr>
        </p:nvSpPr>
        <p:spPr/>
        <p:txBody>
          <a:bodyPr rtlCol="0"/>
          <a:lstStyle/>
          <a:p>
            <a:pPr/>
            <a:r>
              <a:rPr dirty="0" lang="en-US"/>
              <a:t>Footer</a:t>
            </a:r>
            <a:endParaRPr dirty="0" lang="en-US"/>
          </a:p>
        </p:txBody>
      </p:sp>
      <p:sp>
        <p:nvSpPr>
          <p:cNvPr id="15" name="Date Placeholder 1"/>
          <p:cNvSpPr>
            <a:spLocks noGrp="true"/>
          </p:cNvSpPr>
          <p:nvPr>
            <p:ph idx="10" sz="half" type="dt"/>
          </p:nvPr>
        </p:nvSpPr>
        <p:spPr/>
        <p:txBody>
          <a:bodyPr rtlCol="0"/>
          <a:lstStyle/>
          <a:p>
            <a:pPr/>
            <a:r>
              <a:rPr dirty="0" lang="en-US"/>
              <a:t>Date</a:t>
            </a:r>
            <a:endParaRPr dirty="0" lang="en-US"/>
          </a:p>
        </p:txBody>
      </p:sp>
    </p:spTree>
    <p:custDataLst>
      <p:tags r:id="rId2"/>
    </p:custDataLst>
  </p:cSld>
  <p:clrMapOvr>
    <a:masterClrMapping/>
  </p:clrMapOvr>
  <p:transition spd="slow">
    <p:fade thruBlk="false"/>
  </p:transition>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
          <p:cNvSpPr/>
          <p:nvPr/>
        </p:nvSpPr>
        <p:spPr>
          <a:xfrm flipH="false" flipV="false" rot="0">
            <a:off x="0" y="2981325"/>
            <a:ext cx="9144000" cy="2762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a:spLocks noChangeAspect="true"/>
          </p:cNvSpPr>
          <p:nvPr/>
        </p:nvSpPr>
        <p:spPr>
          <a:xfrm rot="0">
            <a:off x="7067550" y="1647825"/>
            <a:ext cx="1428750" cy="2260710"/>
          </a:xfrm>
          <a:custGeom>
            <a:avLst/>
            <a:gdLst/>
            <a:ahLst/>
            <a:cxnLst/>
            <a:rect b="b" l="0" r="r" t="0"/>
            <a:pathLst>
              <a:path h="2617051" w="1653954">
                <a:moveTo>
                  <a:pt x="828887" y="0"/>
                </a:moveTo>
                <a:lnTo>
                  <a:pt x="1653954" y="476250"/>
                </a:lnTo>
                <a:lnTo>
                  <a:pt x="1653954" y="2140800"/>
                </a:lnTo>
                <a:lnTo>
                  <a:pt x="828887" y="2617051"/>
                </a:lnTo>
                <a:lnTo>
                  <a:pt x="0" y="2140800"/>
                </a:lnTo>
                <a:lnTo>
                  <a:pt x="0" y="476250"/>
                </a:lnTo>
                <a:close/>
              </a:path>
            </a:pathLst>
          </a:custGeom>
          <a:solidFill>
            <a:schemeClr val="bg2"/>
          </a:solidFill>
        </p:spPr>
      </p:sp>
      <p:sp>
        <p:nvSpPr>
          <p:cNvPr id="4" name=""/>
          <p:cNvSpPr>
            <a:spLocks noChangeAspect="true"/>
          </p:cNvSpPr>
          <p:nvPr/>
        </p:nvSpPr>
        <p:spPr>
          <a:xfrm rot="0">
            <a:off x="4848225" y="2219325"/>
            <a:ext cx="1653953" cy="2617050"/>
          </a:xfrm>
          <a:custGeom>
            <a:avLst/>
            <a:gdLst/>
            <a:ahLst/>
            <a:cxnLst/>
            <a:rect b="b" l="0" r="r" t="0"/>
            <a:pathLst>
              <a:path h="2617051" w="1653954">
                <a:moveTo>
                  <a:pt x="828887" y="0"/>
                </a:moveTo>
                <a:lnTo>
                  <a:pt x="1653954" y="476250"/>
                </a:lnTo>
                <a:lnTo>
                  <a:pt x="1653954" y="2140800"/>
                </a:lnTo>
                <a:lnTo>
                  <a:pt x="828887" y="2617051"/>
                </a:lnTo>
                <a:lnTo>
                  <a:pt x="0" y="2140800"/>
                </a:lnTo>
                <a:lnTo>
                  <a:pt x="0" y="476250"/>
                </a:lnTo>
                <a:close/>
              </a:path>
            </a:pathLst>
          </a:custGeom>
          <a:solidFill>
            <a:schemeClr val="bg2"/>
          </a:solidFill>
        </p:spPr>
      </p:sp>
      <p:sp>
        <p:nvSpPr>
          <p:cNvPr id="5" name=""/>
          <p:cNvSpPr>
            <a:spLocks noChangeAspect="true"/>
          </p:cNvSpPr>
          <p:nvPr/>
        </p:nvSpPr>
        <p:spPr>
          <a:xfrm rot="0">
            <a:off x="2638425" y="2219325"/>
            <a:ext cx="1653953" cy="2617050"/>
          </a:xfrm>
          <a:custGeom>
            <a:avLst/>
            <a:gdLst/>
            <a:ahLst/>
            <a:cxnLst/>
            <a:rect b="b" l="0" r="r" t="0"/>
            <a:pathLst>
              <a:path h="2617051" w="1653954">
                <a:moveTo>
                  <a:pt x="828887" y="0"/>
                </a:moveTo>
                <a:lnTo>
                  <a:pt x="1653954" y="476250"/>
                </a:lnTo>
                <a:lnTo>
                  <a:pt x="1653954" y="2140800"/>
                </a:lnTo>
                <a:lnTo>
                  <a:pt x="828887" y="2617051"/>
                </a:lnTo>
                <a:lnTo>
                  <a:pt x="0" y="2140800"/>
                </a:lnTo>
                <a:lnTo>
                  <a:pt x="0" y="476250"/>
                </a:lnTo>
                <a:close/>
              </a:path>
            </a:pathLst>
          </a:custGeom>
          <a:solidFill>
            <a:schemeClr val="bg2"/>
          </a:solidFill>
        </p:spPr>
      </p:sp>
      <p:sp>
        <p:nvSpPr>
          <p:cNvPr id="6" name=""/>
          <p:cNvSpPr>
            <a:spLocks noChangeAspect="true"/>
          </p:cNvSpPr>
          <p:nvPr/>
        </p:nvSpPr>
        <p:spPr>
          <a:xfrm rot="0">
            <a:off x="647700" y="1647825"/>
            <a:ext cx="1426673" cy="2257425"/>
          </a:xfrm>
          <a:custGeom>
            <a:avLst/>
            <a:gdLst/>
            <a:ahLst/>
            <a:cxnLst/>
            <a:rect b="b" l="0" r="r" t="0"/>
            <a:pathLst>
              <a:path h="2617051" w="1653954">
                <a:moveTo>
                  <a:pt x="828887" y="0"/>
                </a:moveTo>
                <a:lnTo>
                  <a:pt x="1653954" y="476250"/>
                </a:lnTo>
                <a:lnTo>
                  <a:pt x="1653954" y="2140800"/>
                </a:lnTo>
                <a:lnTo>
                  <a:pt x="828887" y="2617051"/>
                </a:lnTo>
                <a:lnTo>
                  <a:pt x="0" y="2140800"/>
                </a:lnTo>
                <a:lnTo>
                  <a:pt x="0" y="476250"/>
                </a:lnTo>
                <a:close/>
              </a:path>
            </a:pathLst>
          </a:custGeom>
          <a:solidFill>
            <a:schemeClr val="bg2"/>
          </a:solidFill>
        </p:spPr>
      </p:sp>
      <p:sp>
        <p:nvSpPr>
          <p:cNvPr id="7" name=""/>
          <p:cNvSpPr/>
          <p:nvPr/>
        </p:nvSpPr>
        <p:spPr>
          <a:xfrm flipH="false" flipV="false" rot="0">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
          <p:cNvSpPr>
            <a:spLocks noChangeAspect="true"/>
          </p:cNvSpPr>
          <p:nvPr/>
        </p:nvSpPr>
        <p:spPr>
          <a:xfrm rot="0">
            <a:off x="447675" y="2105025"/>
            <a:ext cx="133350" cy="153590"/>
          </a:xfrm>
          <a:custGeom>
            <a:avLst/>
            <a:gdLst/>
            <a:ahLst/>
            <a:cxnLst/>
            <a:rect b="b" l="0" r="r" t="0"/>
            <a:pathLst>
              <a:path h="3686175" w="3200400">
                <a:moveTo>
                  <a:pt x="1603896" y="0"/>
                </a:moveTo>
                <a:lnTo>
                  <a:pt x="3200400" y="921544"/>
                </a:lnTo>
                <a:lnTo>
                  <a:pt x="3200400" y="2764631"/>
                </a:lnTo>
                <a:lnTo>
                  <a:pt x="1603896" y="3686175"/>
                </a:lnTo>
                <a:lnTo>
                  <a:pt x="0" y="2764631"/>
                </a:lnTo>
                <a:lnTo>
                  <a:pt x="0" y="921544"/>
                </a:lnTo>
                <a:close/>
              </a:path>
            </a:pathLst>
          </a:custGeom>
          <a:solidFill>
            <a:schemeClr val="accent2"/>
          </a:solidFill>
          <a:ln cap="flat" w="19050">
            <a:noFill/>
            <a:prstDash val="solid"/>
            <a:miter lim="800000"/>
          </a:ln>
        </p:spPr>
      </p:sp>
      <p:sp>
        <p:nvSpPr>
          <p:cNvPr id="9" name=""/>
          <p:cNvSpPr>
            <a:spLocks noChangeAspect="true"/>
          </p:cNvSpPr>
          <p:nvPr/>
        </p:nvSpPr>
        <p:spPr>
          <a:xfrm rot="0">
            <a:off x="2381250" y="4133850"/>
            <a:ext cx="190500" cy="219415"/>
          </a:xfrm>
          <a:custGeom>
            <a:avLst/>
            <a:gdLst/>
            <a:ahLst/>
            <a:cxnLst/>
            <a:rect b="b" l="0" r="r" t="0"/>
            <a:pathLst>
              <a:path h="3686175" w="3200400">
                <a:moveTo>
                  <a:pt x="1603896" y="0"/>
                </a:moveTo>
                <a:lnTo>
                  <a:pt x="3200400" y="921544"/>
                </a:lnTo>
                <a:lnTo>
                  <a:pt x="3200400" y="2764631"/>
                </a:lnTo>
                <a:lnTo>
                  <a:pt x="1603896" y="3686175"/>
                </a:lnTo>
                <a:lnTo>
                  <a:pt x="0" y="2764631"/>
                </a:lnTo>
                <a:lnTo>
                  <a:pt x="0" y="921544"/>
                </a:lnTo>
                <a:close/>
              </a:path>
            </a:pathLst>
          </a:custGeom>
          <a:solidFill>
            <a:schemeClr val="accent2"/>
          </a:solidFill>
          <a:ln cap="flat" w="19050">
            <a:noFill/>
            <a:prstDash val="solid"/>
            <a:miter lim="800000"/>
          </a:ln>
        </p:spPr>
      </p:sp>
      <p:sp>
        <p:nvSpPr>
          <p:cNvPr id="10" name=""/>
          <p:cNvSpPr>
            <a:spLocks noChangeAspect="true"/>
          </p:cNvSpPr>
          <p:nvPr/>
        </p:nvSpPr>
        <p:spPr>
          <a:xfrm rot="0">
            <a:off x="6562725" y="4137219"/>
            <a:ext cx="190500" cy="219415"/>
          </a:xfrm>
          <a:custGeom>
            <a:avLst/>
            <a:gdLst/>
            <a:ahLst/>
            <a:cxnLst/>
            <a:rect b="b" l="0" r="r" t="0"/>
            <a:pathLst>
              <a:path h="3686175" w="3200400">
                <a:moveTo>
                  <a:pt x="1603896" y="0"/>
                </a:moveTo>
                <a:lnTo>
                  <a:pt x="3200400" y="921544"/>
                </a:lnTo>
                <a:lnTo>
                  <a:pt x="3200400" y="2764631"/>
                </a:lnTo>
                <a:lnTo>
                  <a:pt x="1603896" y="3686175"/>
                </a:lnTo>
                <a:lnTo>
                  <a:pt x="0" y="2764631"/>
                </a:lnTo>
                <a:lnTo>
                  <a:pt x="0" y="921544"/>
                </a:lnTo>
                <a:close/>
              </a:path>
            </a:pathLst>
          </a:custGeom>
          <a:solidFill>
            <a:schemeClr val="accent2"/>
          </a:solidFill>
          <a:ln cap="flat" w="19050">
            <a:noFill/>
            <a:prstDash val="solid"/>
            <a:miter lim="800000"/>
          </a:ln>
        </p:spPr>
      </p:sp>
      <p:sp>
        <p:nvSpPr>
          <p:cNvPr id="11" name=""/>
          <p:cNvSpPr>
            <a:spLocks noChangeAspect="true"/>
          </p:cNvSpPr>
          <p:nvPr/>
        </p:nvSpPr>
        <p:spPr>
          <a:xfrm rot="0">
            <a:off x="8562975" y="2105025"/>
            <a:ext cx="133350" cy="153590"/>
          </a:xfrm>
          <a:custGeom>
            <a:avLst/>
            <a:gdLst/>
            <a:ahLst/>
            <a:cxnLst/>
            <a:rect b="b" l="0" r="r" t="0"/>
            <a:pathLst>
              <a:path h="3686175" w="3200400">
                <a:moveTo>
                  <a:pt x="1603896" y="0"/>
                </a:moveTo>
                <a:lnTo>
                  <a:pt x="3200400" y="921544"/>
                </a:lnTo>
                <a:lnTo>
                  <a:pt x="3200400" y="2764631"/>
                </a:lnTo>
                <a:lnTo>
                  <a:pt x="1603896" y="3686175"/>
                </a:lnTo>
                <a:lnTo>
                  <a:pt x="0" y="2764631"/>
                </a:lnTo>
                <a:lnTo>
                  <a:pt x="0" y="921544"/>
                </a:lnTo>
                <a:close/>
              </a:path>
            </a:pathLst>
          </a:custGeom>
          <a:solidFill>
            <a:schemeClr val="accent2"/>
          </a:solidFill>
          <a:ln cap="flat" w="19050">
            <a:noFill/>
            <a:prstDash val="solid"/>
            <a:miter lim="800000"/>
          </a:ln>
        </p:spPr>
      </p:sp>
      <p:sp>
        <p:nvSpPr>
          <p:cNvPr id="12" name="Title 1"/>
          <p:cNvSpPr>
            <a:spLocks noGrp="true"/>
          </p:cNvSpPr>
          <p:nvPr>
            <p:ph type="title"/>
          </p:nvPr>
        </p:nvSpPr>
        <p:spPr>
          <a:xfrm rot="0">
            <a:off x="762000" y="476250"/>
            <a:ext cx="7620000" cy="571500"/>
          </a:xfrm>
          <a:prstGeom prst="rect">
            <a:avLst/>
          </a:prstGeom>
        </p:spPr>
        <p:txBody>
          <a:bodyPr anchor="t" rtlCol="0" vert="horz"/>
          <a:lstStyle>
            <a:lvl1pPr algn="ctr" lvl="0"/>
          </a:lstStyle>
          <a:p>
            <a:pPr/>
            <a:r>
              <a:rPr dirty="0" lang="en-US"/>
              <a:t>Click to edit Master title style</a:t>
            </a:r>
            <a:endParaRPr dirty="0" lang="en-US"/>
          </a:p>
        </p:txBody>
      </p:sp>
      <p:sp>
        <p:nvSpPr>
          <p:cNvPr id="13" name="Picture Placeholder 2"/>
          <p:cNvSpPr>
            <a:spLocks noChangeAspect="true" noGrp="true"/>
          </p:cNvSpPr>
          <p:nvPr>
            <p:ph idx="1" type="pic"/>
          </p:nvPr>
        </p:nvSpPr>
        <p:spPr>
          <a:xfrm rot="0">
            <a:off x="552450" y="1847850"/>
            <a:ext cx="1616363" cy="1866900"/>
          </a:xfrm>
          <a:custGeom>
            <a:avLst/>
            <a:gdLst/>
            <a:ahLst/>
            <a:cxnLst/>
            <a:rect b="b" l="0" r="r" t="0"/>
            <a:pathLst>
              <a:path h="2200275" w="1905000">
                <a:moveTo>
                  <a:pt x="0" y="552450"/>
                </a:moveTo>
                <a:lnTo>
                  <a:pt x="961570" y="0"/>
                </a:lnTo>
                <a:lnTo>
                  <a:pt x="1905000" y="552450"/>
                </a:lnTo>
                <a:lnTo>
                  <a:pt x="1905000" y="1647825"/>
                </a:lnTo>
                <a:lnTo>
                  <a:pt x="961578" y="2200275"/>
                </a:lnTo>
                <a:lnTo>
                  <a:pt x="0" y="1647825"/>
                </a:lnTo>
                <a:close/>
              </a:path>
            </a:pathLst>
          </a:custGeom>
          <a:solidFill>
            <a:schemeClr val="bg1"/>
          </a:solidFill>
          <a:ln cap="flat" w="9525">
            <a:solidFill>
              <a:schemeClr val="bg2">
                <a:lumMod val="95000"/>
              </a:schemeClr>
            </a:solidFill>
            <a:prstDash val="solid"/>
            <a:round/>
          </a:ln>
        </p:spPr>
        <p:txBody>
          <a:bodyPr rtlCol="0"/>
          <a:lstStyle/>
          <a:p>
            <a:pPr/>
            <a:r>
              <a:rPr dirty="0" lang="en-US"/>
              <a:t>Click icon to add picture</a:t>
            </a:r>
            <a:endParaRPr dirty="0" lang="en-US"/>
          </a:p>
        </p:txBody>
      </p:sp>
      <p:sp>
        <p:nvSpPr>
          <p:cNvPr id="14" name="Picture Placeholder 2"/>
          <p:cNvSpPr>
            <a:spLocks noGrp="true"/>
          </p:cNvSpPr>
          <p:nvPr>
            <p:ph idx="2" type="pic"/>
          </p:nvPr>
        </p:nvSpPr>
        <p:spPr>
          <a:xfrm rot="0">
            <a:off x="2514600" y="2428875"/>
            <a:ext cx="1905000" cy="2200275"/>
          </a:xfrm>
          <a:custGeom>
            <a:avLst/>
            <a:gdLst/>
            <a:ahLst/>
            <a:cxnLst/>
            <a:rect b="b" l="0" r="r" t="0"/>
            <a:pathLst>
              <a:path h="2200275" w="1905000">
                <a:moveTo>
                  <a:pt x="0" y="552450"/>
                </a:moveTo>
                <a:lnTo>
                  <a:pt x="953919" y="0"/>
                </a:lnTo>
                <a:lnTo>
                  <a:pt x="1905000" y="552450"/>
                </a:lnTo>
                <a:lnTo>
                  <a:pt x="1905000" y="1647825"/>
                </a:lnTo>
                <a:lnTo>
                  <a:pt x="953919" y="2200275"/>
                </a:lnTo>
                <a:lnTo>
                  <a:pt x="0" y="1647825"/>
                </a:lnTo>
                <a:close/>
              </a:path>
            </a:pathLst>
          </a:custGeom>
          <a:solidFill>
            <a:schemeClr val="bg1"/>
          </a:solidFill>
          <a:ln cap="flat" w="9525">
            <a:solidFill>
              <a:schemeClr val="bg2">
                <a:lumMod val="95000"/>
              </a:schemeClr>
            </a:solidFill>
            <a:prstDash val="solid"/>
            <a:round/>
          </a:ln>
        </p:spPr>
        <p:txBody>
          <a:bodyPr rtlCol="0"/>
          <a:lstStyle/>
          <a:p>
            <a:pPr/>
            <a:r>
              <a:rPr dirty="0" lang="en-US"/>
              <a:t>Click icon to add picture</a:t>
            </a:r>
            <a:endParaRPr dirty="0" lang="en-US"/>
          </a:p>
        </p:txBody>
      </p:sp>
      <p:sp>
        <p:nvSpPr>
          <p:cNvPr id="15" name="Picture Placeholder 2"/>
          <p:cNvSpPr>
            <a:spLocks noGrp="true"/>
          </p:cNvSpPr>
          <p:nvPr>
            <p:ph idx="3" type="pic"/>
          </p:nvPr>
        </p:nvSpPr>
        <p:spPr>
          <a:xfrm rot="0">
            <a:off x="4724400" y="2438400"/>
            <a:ext cx="1905000" cy="2200275"/>
          </a:xfrm>
          <a:custGeom>
            <a:avLst/>
            <a:gdLst/>
            <a:ahLst/>
            <a:cxnLst/>
            <a:rect b="b" l="0" r="r" t="0"/>
            <a:pathLst>
              <a:path h="2200275" w="1905000">
                <a:moveTo>
                  <a:pt x="0" y="552450"/>
                </a:moveTo>
                <a:lnTo>
                  <a:pt x="959598" y="0"/>
                </a:lnTo>
                <a:lnTo>
                  <a:pt x="1905000" y="552450"/>
                </a:lnTo>
                <a:lnTo>
                  <a:pt x="1905000" y="1647825"/>
                </a:lnTo>
                <a:lnTo>
                  <a:pt x="950113" y="2200275"/>
                </a:lnTo>
                <a:lnTo>
                  <a:pt x="0" y="1647825"/>
                </a:lnTo>
                <a:close/>
              </a:path>
            </a:pathLst>
          </a:custGeom>
          <a:solidFill>
            <a:schemeClr val="bg1"/>
          </a:solidFill>
          <a:ln cap="flat" w="9525">
            <a:solidFill>
              <a:schemeClr val="bg2">
                <a:lumMod val="95000"/>
              </a:schemeClr>
            </a:solidFill>
            <a:prstDash val="solid"/>
            <a:round/>
          </a:ln>
        </p:spPr>
        <p:txBody>
          <a:bodyPr rtlCol="0"/>
          <a:lstStyle/>
          <a:p>
            <a:pPr/>
            <a:r>
              <a:rPr dirty="0" lang="en-US"/>
              <a:t>Click icon to add picture</a:t>
            </a:r>
            <a:endParaRPr dirty="0" lang="en-US"/>
          </a:p>
        </p:txBody>
      </p:sp>
      <p:sp>
        <p:nvSpPr>
          <p:cNvPr id="16" name="Picture Placeholder 2"/>
          <p:cNvSpPr>
            <a:spLocks noChangeAspect="true" noGrp="true"/>
          </p:cNvSpPr>
          <p:nvPr>
            <p:ph idx="4" type="pic"/>
          </p:nvPr>
        </p:nvSpPr>
        <p:spPr>
          <a:xfrm rot="0">
            <a:off x="6972300" y="1847850"/>
            <a:ext cx="1619250" cy="1870233"/>
          </a:xfrm>
          <a:custGeom>
            <a:avLst/>
            <a:gdLst/>
            <a:ahLst/>
            <a:cxnLst/>
            <a:rect b="b" l="0" r="r" t="0"/>
            <a:pathLst>
              <a:path h="2200275" w="1905000">
                <a:moveTo>
                  <a:pt x="0" y="552450"/>
                </a:moveTo>
                <a:lnTo>
                  <a:pt x="952933" y="0"/>
                </a:lnTo>
                <a:lnTo>
                  <a:pt x="1905000" y="552450"/>
                </a:lnTo>
                <a:lnTo>
                  <a:pt x="1905000" y="1647825"/>
                </a:lnTo>
                <a:lnTo>
                  <a:pt x="962339" y="2200275"/>
                </a:lnTo>
                <a:lnTo>
                  <a:pt x="0" y="1647825"/>
                </a:lnTo>
                <a:close/>
              </a:path>
            </a:pathLst>
          </a:custGeom>
          <a:solidFill>
            <a:schemeClr val="bg1"/>
          </a:solidFill>
          <a:ln cap="flat" w="9525">
            <a:solidFill>
              <a:schemeClr val="bg2">
                <a:lumMod val="95000"/>
              </a:schemeClr>
            </a:solidFill>
            <a:prstDash val="solid"/>
            <a:round/>
          </a:ln>
        </p:spPr>
        <p:txBody>
          <a:bodyPr rtlCol="0"/>
          <a:lstStyle/>
          <a:p>
            <a:pPr/>
            <a:r>
              <a:rPr dirty="0" lang="en-US"/>
              <a:t>Click icon to add picture</a:t>
            </a:r>
            <a:endParaRPr dirty="0" lang="en-US"/>
          </a:p>
        </p:txBody>
      </p:sp>
      <p:sp>
        <p:nvSpPr>
          <p:cNvPr id="17" name="Slide Number Placeholder 4"/>
          <p:cNvSpPr>
            <a:spLocks noGrp="true"/>
          </p:cNvSpPr>
          <p:nvPr>
            <p:ph idx="12" sz="quarter" type="sldNum"/>
          </p:nvPr>
        </p:nvSpPr>
        <p:spPr/>
        <p:txBody>
          <a:bodyPr rtlCol="0"/>
          <a:lstStyle/>
          <a:p>
            <a:pPr/>
            <a:r>
              <a:rPr dirty="0" lang="en-US"/>
              <a:t>&lt;#&gt;</a:t>
            </a:r>
            <a:endParaRPr dirty="0" lang="en-US"/>
          </a:p>
        </p:txBody>
      </p:sp>
      <p:sp>
        <p:nvSpPr>
          <p:cNvPr id="18" name="Footer Placeholder 3"/>
          <p:cNvSpPr>
            <a:spLocks noGrp="true"/>
          </p:cNvSpPr>
          <p:nvPr>
            <p:ph idx="11" sz="quarter" type="ftr"/>
          </p:nvPr>
        </p:nvSpPr>
        <p:spPr/>
        <p:txBody>
          <a:bodyPr rtlCol="0"/>
          <a:lstStyle/>
          <a:p>
            <a:pPr/>
            <a:r>
              <a:rPr dirty="0" lang="en-US"/>
              <a:t>Footer</a:t>
            </a:r>
            <a:endParaRPr dirty="0" lang="en-US"/>
          </a:p>
        </p:txBody>
      </p:sp>
      <p:sp>
        <p:nvSpPr>
          <p:cNvPr id="19" name="Date Placeholder 1"/>
          <p:cNvSpPr>
            <a:spLocks noGrp="true"/>
          </p:cNvSpPr>
          <p:nvPr>
            <p:ph idx="10" sz="half" type="dt"/>
          </p:nvPr>
        </p:nvSpPr>
        <p:spPr/>
        <p:txBody>
          <a:bodyPr rtlCol="0"/>
          <a:lstStyle/>
          <a:p>
            <a:pPr/>
            <a:r>
              <a:rPr dirty="0" lang="en-US"/>
              <a:t>Date</a:t>
            </a:r>
            <a:endParaRPr dirty="0" lang="en-US"/>
          </a:p>
        </p:txBody>
      </p:sp>
    </p:spTree>
    <p:custDataLst>
      <p:tags r:id="rId2"/>
    </p:custDataLst>
  </p:cSld>
  <p:clrMapOvr>
    <a:masterClrMapping/>
  </p:clrMapOvr>
  <p:transition spd="slow">
    <p:fade thruBlk="false"/>
  </p:transition>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
          <p:cNvSpPr>
            <a:spLocks noChangeAspect="true"/>
          </p:cNvSpPr>
          <p:nvPr/>
        </p:nvSpPr>
        <p:spPr>
          <a:xfrm flipH="false" flipV="false" rot="0">
            <a:off x="-533400" y="4333875"/>
            <a:ext cx="1233739" cy="1419942"/>
          </a:xfrm>
          <a:custGeom>
            <a:avLst/>
            <a:gdLst/>
            <a:ahLst/>
            <a:cxnLst/>
            <a:rect b="b" l="0" r="r" t="0"/>
            <a:pathLst>
              <a:path h="1419943" w="1233740">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a:spLocks noChangeAspect="true"/>
          </p:cNvSpPr>
          <p:nvPr/>
        </p:nvSpPr>
        <p:spPr>
          <a:xfrm flipH="false" flipV="false" rot="0">
            <a:off x="200025" y="4685748"/>
            <a:ext cx="596970" cy="687069"/>
          </a:xfrm>
          <a:custGeom>
            <a:avLst/>
            <a:gdLst/>
            <a:ahLst/>
            <a:cxnLst/>
            <a:rect b="b" l="0" r="r" t="0"/>
            <a:pathLst>
              <a:path h="687069" w="596971">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a:spLocks noChangeAspect="true"/>
          </p:cNvSpPr>
          <p:nvPr/>
        </p:nvSpPr>
        <p:spPr>
          <a:xfrm flipH="false" flipV="false" rot="0">
            <a:off x="752475" y="4664996"/>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a:spLocks noChangeAspect="true"/>
          </p:cNvSpPr>
          <p:nvPr/>
        </p:nvSpPr>
        <p:spPr>
          <a:xfrm flipH="false" flipV="false" rot="0">
            <a:off x="847725" y="4834222"/>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a:spLocks noChangeAspect="true"/>
          </p:cNvSpPr>
          <p:nvPr/>
        </p:nvSpPr>
        <p:spPr>
          <a:xfrm flipH="true" flipV="true" rot="0">
            <a:off x="8447057" y="5474"/>
            <a:ext cx="720623" cy="842968"/>
          </a:xfrm>
          <a:custGeom>
            <a:avLst/>
            <a:gdLst/>
            <a:ahLst/>
            <a:cxnLst/>
            <a:rect b="b" l="0" r="r" t="0"/>
            <a:pathLst>
              <a:path h="842969" w="720624">
                <a:moveTo>
                  <a:pt x="0" y="64710"/>
                </a:moveTo>
                <a:lnTo>
                  <a:pt x="103250" y="0"/>
                </a:lnTo>
                <a:lnTo>
                  <a:pt x="720624" y="334248"/>
                </a:lnTo>
                <a:lnTo>
                  <a:pt x="720624" y="842969"/>
                </a:lnTo>
                <a:lnTo>
                  <a:pt x="934" y="836248"/>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7" name=""/>
          <p:cNvSpPr>
            <a:spLocks noChangeAspect="true"/>
          </p:cNvSpPr>
          <p:nvPr/>
        </p:nvSpPr>
        <p:spPr>
          <a:xfrm flipH="true" flipV="true" rot="0">
            <a:off x="8350400" y="-190500"/>
            <a:ext cx="596970" cy="687069"/>
          </a:xfrm>
          <a:custGeom>
            <a:avLst/>
            <a:gdLst/>
            <a:ahLst/>
            <a:cxnLst/>
            <a:rect b="b" l="0" r="r" t="0"/>
            <a:pathLst>
              <a:path h="687069" w="596971">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8" name=""/>
          <p:cNvSpPr>
            <a:spLocks noChangeAspect="true"/>
          </p:cNvSpPr>
          <p:nvPr/>
        </p:nvSpPr>
        <p:spPr>
          <a:xfrm flipH="true" flipV="true" rot="0">
            <a:off x="8251648" y="352425"/>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9" name=""/>
          <p:cNvSpPr>
            <a:spLocks noChangeAspect="true"/>
          </p:cNvSpPr>
          <p:nvPr/>
        </p:nvSpPr>
        <p:spPr>
          <a:xfrm flipH="true" flipV="true" rot="0">
            <a:off x="8220074" y="238125"/>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10" name=""/>
          <p:cNvSpPr/>
          <p:nvPr/>
        </p:nvSpPr>
        <p:spPr>
          <a:xfrm flipH="false" flipV="false" rot="0">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1" name=""/>
          <p:cNvSpPr/>
          <p:nvPr/>
        </p:nvSpPr>
        <p:spPr>
          <a:xfrm flipH="false" flipV="false" rot="0">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2" name="Title 7"/>
          <p:cNvSpPr>
            <a:spLocks noGrp="true"/>
          </p:cNvSpPr>
          <p:nvPr>
            <p:ph type="title"/>
          </p:nvPr>
        </p:nvSpPr>
        <p:spPr/>
        <p:txBody>
          <a:bodyPr rtlCol="0"/>
          <a:lstStyle>
            <a:lvl1pPr lvl="0"/>
          </a:lstStyle>
          <a:p>
            <a:pPr/>
            <a:r>
              <a:rPr dirty="0" lang="en-US"/>
              <a:t>Click to edit Master title style</a:t>
            </a:r>
            <a:endParaRPr dirty="0" lang="en-US"/>
          </a:p>
        </p:txBody>
      </p:sp>
      <p:sp>
        <p:nvSpPr>
          <p:cNvPr id="13" name="Content Placeholder 2"/>
          <p:cNvSpPr>
            <a:spLocks noGrp="true"/>
          </p:cNvSpPr>
          <p:nvPr>
            <p:ph idx="1"/>
          </p:nvPr>
        </p:nvSpPr>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4" name="Slide Number Placeholder 4"/>
          <p:cNvSpPr>
            <a:spLocks noGrp="true"/>
          </p:cNvSpPr>
          <p:nvPr>
            <p:ph idx="12" sz="quarter" type="sldNum"/>
          </p:nvPr>
        </p:nvSpPr>
        <p:spPr/>
        <p:txBody>
          <a:bodyPr rtlCol="0"/>
          <a:lstStyle>
            <a:lvl1pPr lvl="0"/>
          </a:lstStyle>
          <a:p>
            <a:pPr/>
            <a:r>
              <a:rPr dirty="0" lang="en-US"/>
              <a:t>&lt;#&gt;</a:t>
            </a:r>
            <a:endParaRPr dirty="0" lang="en-US"/>
          </a:p>
        </p:txBody>
      </p:sp>
      <p:sp>
        <p:nvSpPr>
          <p:cNvPr id="15" name="Footer Placeholder 3"/>
          <p:cNvSpPr>
            <a:spLocks noGrp="true"/>
          </p:cNvSpPr>
          <p:nvPr>
            <p:ph idx="11" sz="quarter" type="ftr"/>
          </p:nvPr>
        </p:nvSpPr>
        <p:spPr/>
        <p:txBody>
          <a:bodyPr rtlCol="0"/>
          <a:lstStyle>
            <a:lvl1pPr lvl="0"/>
          </a:lstStyle>
          <a:p>
            <a:pPr/>
            <a:r>
              <a:rPr dirty="0" lang="en-US"/>
              <a:t>Footer</a:t>
            </a:r>
            <a:endParaRPr dirty="0" lang="en-US"/>
          </a:p>
        </p:txBody>
      </p:sp>
      <p:sp>
        <p:nvSpPr>
          <p:cNvPr id="16" name="Date Placeholder 1"/>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transition spd="slow">
    <p:fade thruBlk="false"/>
  </p:transition>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secHead">
  <p:cSld name="Section Header">
    <p:bg>
      <p:bgPr>
        <a:blipFill dpi="0" rotWithShape="1">
          <a:blip r:embed="rId2"/>
          <a:stretch>
            <a:fillRect b="0" l="0" r="0" t="0"/>
          </a:stretch>
        </a:blipFill>
        <a:effectLst/>
      </p:bgPr>
    </p:bg>
    <p:spTree>
      <p:nvGrpSpPr>
        <p:cNvPr id="1" name=""/>
        <p:cNvGrpSpPr/>
        <p:nvPr/>
      </p:nvGrpSpPr>
      <p:grpSpPr>
        <a:xfrm>
          <a:off x="0" y="0"/>
          <a:ext cx="0" cy="0"/>
          <a:chOff x="0" y="0"/>
          <a:chExt cx="0" cy="0"/>
        </a:xfrm>
      </p:grpSpPr>
      <p:sp>
        <p:nvSpPr>
          <p:cNvPr id="2" name=""/>
          <p:cNvSpPr>
            <a:spLocks noChangeAspect="true"/>
          </p:cNvSpPr>
          <p:nvPr/>
        </p:nvSpPr>
        <p:spPr>
          <a:xfrm flipH="false" flipV="false" rot="0">
            <a:off x="-671006" y="-1405179"/>
            <a:ext cx="2087064" cy="3753941"/>
          </a:xfrm>
          <a:custGeom>
            <a:avLst/>
            <a:gdLst/>
            <a:ahLst/>
            <a:cxnLst/>
            <a:rect b="b" l="0" r="r" t="0"/>
            <a:pathLst>
              <a:path h="3753942" w="2087065">
                <a:moveTo>
                  <a:pt x="0" y="1070988"/>
                </a:moveTo>
                <a:lnTo>
                  <a:pt x="2087065" y="1058082"/>
                </a:lnTo>
                <a:lnTo>
                  <a:pt x="2087065" y="2720599"/>
                </a:lnTo>
                <a:lnTo>
                  <a:pt x="12398" y="3753942"/>
                </a:lnTo>
                <a:close/>
              </a:path>
            </a:pathLst>
          </a:custGeom>
          <a:noFill/>
          <a:ln cap="flat" w="381000">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
          <p:cNvSpPr>
            <a:spLocks noChangeAspect="true"/>
          </p:cNvSpPr>
          <p:nvPr/>
        </p:nvSpPr>
        <p:spPr>
          <a:xfrm flipH="true" flipV="true" rot="0">
            <a:off x="1695450" y="1181100"/>
            <a:ext cx="285750" cy="328877"/>
          </a:xfrm>
          <a:custGeom>
            <a:avLst/>
            <a:gdLst/>
            <a:ahLst/>
            <a:cxnLst/>
            <a:rect b="b" l="0" r="r" t="0"/>
            <a:pathLst>
              <a:path h="328877" w="285750">
                <a:moveTo>
                  <a:pt x="0" y="80323"/>
                </a:moveTo>
                <a:lnTo>
                  <a:pt x="142758" y="0"/>
                </a:lnTo>
                <a:lnTo>
                  <a:pt x="285750" y="80323"/>
                </a:lnTo>
                <a:lnTo>
                  <a:pt x="285750" y="248554"/>
                </a:lnTo>
                <a:lnTo>
                  <a:pt x="143608" y="328877"/>
                </a:lnTo>
                <a:lnTo>
                  <a:pt x="0" y="248554"/>
                </a:lnTo>
                <a:close/>
              </a:path>
            </a:pathLst>
          </a:custGeom>
          <a:noFill/>
          <a:ln cap="flat" w="38100">
            <a:solidFill>
              <a:schemeClr val="bg2">
                <a:alpha val="5000"/>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4" name=""/>
          <p:cNvSpPr>
            <a:spLocks noChangeAspect="true"/>
          </p:cNvSpPr>
          <p:nvPr/>
        </p:nvSpPr>
        <p:spPr>
          <a:xfrm flipH="true" flipV="true" rot="0">
            <a:off x="1571625" y="1514475"/>
            <a:ext cx="171450" cy="197326"/>
          </a:xfrm>
          <a:custGeom>
            <a:avLst/>
            <a:gdLst/>
            <a:ahLst/>
            <a:cxnLst/>
            <a:rect b="b" l="0" r="r" t="0"/>
            <a:pathLst>
              <a:path h="197326" w="171450">
                <a:moveTo>
                  <a:pt x="0" y="52004"/>
                </a:moveTo>
                <a:lnTo>
                  <a:pt x="85655" y="0"/>
                </a:lnTo>
                <a:lnTo>
                  <a:pt x="171450" y="52004"/>
                </a:lnTo>
                <a:lnTo>
                  <a:pt x="171450" y="145323"/>
                </a:lnTo>
                <a:lnTo>
                  <a:pt x="86165" y="197326"/>
                </a:lnTo>
                <a:lnTo>
                  <a:pt x="0" y="145323"/>
                </a:lnTo>
                <a:close/>
              </a:path>
            </a:pathLst>
          </a:custGeom>
          <a:noFill/>
          <a:ln cap="flat" w="38100">
            <a:solidFill>
              <a:schemeClr val="bg2">
                <a:alpha val="5000"/>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5" name=""/>
          <p:cNvSpPr>
            <a:spLocks noChangeAspect="true"/>
          </p:cNvSpPr>
          <p:nvPr/>
        </p:nvSpPr>
        <p:spPr>
          <a:xfrm flipH="true" flipV="false" rot="0">
            <a:off x="8724900" y="4490773"/>
            <a:ext cx="1047750" cy="1205882"/>
          </a:xfrm>
          <a:custGeom>
            <a:avLst/>
            <a:gdLst/>
            <a:ahLst/>
            <a:cxnLst/>
            <a:rect b="b" l="0" r="r" t="0"/>
            <a:pathLst>
              <a:path h="1205883" w="1047750">
                <a:moveTo>
                  <a:pt x="0" y="297692"/>
                </a:moveTo>
                <a:lnTo>
                  <a:pt x="523447" y="0"/>
                </a:lnTo>
                <a:lnTo>
                  <a:pt x="1047750" y="297692"/>
                </a:lnTo>
                <a:lnTo>
                  <a:pt x="1047750" y="908191"/>
                </a:lnTo>
                <a:lnTo>
                  <a:pt x="526561" y="1205883"/>
                </a:lnTo>
                <a:lnTo>
                  <a:pt x="0" y="908191"/>
                </a:lnTo>
                <a:close/>
              </a:path>
            </a:pathLst>
          </a:custGeom>
          <a:solidFill>
            <a:schemeClr val="accent2">
              <a:alpha val="10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
          <p:cNvSpPr>
            <a:spLocks noChangeAspect="true"/>
          </p:cNvSpPr>
          <p:nvPr/>
        </p:nvSpPr>
        <p:spPr>
          <a:xfrm flipH="false" flipV="false" rot="0">
            <a:off x="8610600" y="4521139"/>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bg2">
                <a:alpha val="19999"/>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a:spLocks noChangeAspect="true"/>
          </p:cNvSpPr>
          <p:nvPr/>
        </p:nvSpPr>
        <p:spPr>
          <a:xfrm flipH="false" flipV="false" rot="0">
            <a:off x="8565196" y="4681273"/>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bg2">
                <a:alpha val="19999"/>
                <a:lumMod val="95000"/>
              </a:schemeClr>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Title 1"/>
          <p:cNvSpPr>
            <a:spLocks noGrp="true"/>
          </p:cNvSpPr>
          <p:nvPr>
            <p:ph type="title"/>
          </p:nvPr>
        </p:nvSpPr>
        <p:spPr>
          <a:xfrm rot="0">
            <a:off x="1037851" y="1422821"/>
            <a:ext cx="7068296" cy="1242012"/>
          </a:xfrm>
          <a:prstGeom prst="rect">
            <a:avLst/>
          </a:prstGeom>
        </p:spPr>
        <p:txBody>
          <a:bodyPr anchor="b" rtlCol="0" vert="horz"/>
          <a:lstStyle>
            <a:lvl1pPr algn="ctr" lvl="0">
              <a:defRPr b="1" dirty="0" lang="en-US" sz="3600">
                <a:solidFill>
                  <a:srgbClr val="ffffff"/>
                </a:solidFill>
                <a:latin typeface="+mn-lt"/>
              </a:defRPr>
            </a:lvl1pPr>
          </a:lstStyle>
          <a:p>
            <a:pPr/>
            <a:r>
              <a:rPr dirty="0" lang="en-US"/>
              <a:t>Click to edit Master title style</a:t>
            </a:r>
            <a:endParaRPr dirty="0" lang="en-US"/>
          </a:p>
        </p:txBody>
      </p:sp>
      <p:sp>
        <p:nvSpPr>
          <p:cNvPr id="9" name="Text Placeholder 2"/>
          <p:cNvSpPr>
            <a:spLocks noGrp="true"/>
          </p:cNvSpPr>
          <p:nvPr>
            <p:ph idx="1" type="body"/>
          </p:nvPr>
        </p:nvSpPr>
        <p:spPr>
          <a:xfrm rot="0">
            <a:off x="1037851" y="2667000"/>
            <a:ext cx="7068296" cy="523875"/>
          </a:xfrm>
          <a:prstGeom prst="rect">
            <a:avLst/>
          </a:prstGeom>
        </p:spPr>
        <p:txBody>
          <a:bodyPr anchor="t" rtlCol="0" vert="horz">
            <a:normAutofit/>
          </a:bodyPr>
          <a:lstStyle>
            <a:lvl1pPr algn="ctr" indent="0" lvl="0" marL="0">
              <a:lnSpc>
                <a:spcPct val="100000"/>
              </a:lnSpc>
              <a:buNone/>
              <a:defRPr b="0" dirty="0" i="0" lang="en-US" sz="1800">
                <a:solidFill>
                  <a:schemeClr val="bg2"/>
                </a:solidFill>
                <a:latin typeface="+mn-lt"/>
              </a:defRPr>
            </a:lvl1pPr>
            <a:lvl2pPr indent="0" lvl="1" marL="457200">
              <a:buNone/>
              <a:defRPr dirty="0" lang="en-US" sz="1800">
                <a:solidFill>
                  <a:schemeClr val="tx1">
                    <a:tint val="75000"/>
                  </a:schemeClr>
                </a:solidFill>
                <a:latin typeface="+mn-lt"/>
              </a:defRPr>
            </a:lvl2pPr>
            <a:lvl3pPr indent="0" lvl="2" marL="914400">
              <a:buNone/>
              <a:defRPr dirty="0" lang="en-US" sz="1600">
                <a:solidFill>
                  <a:schemeClr val="tx1">
                    <a:tint val="75000"/>
                  </a:schemeClr>
                </a:solidFill>
                <a:latin typeface="+mn-lt"/>
              </a:defRPr>
            </a:lvl3pPr>
            <a:lvl4pPr indent="0" lvl="3" marL="1371600">
              <a:buNone/>
              <a:defRPr dirty="0" lang="en-US" sz="1400">
                <a:solidFill>
                  <a:schemeClr val="tx1">
                    <a:tint val="75000"/>
                  </a:schemeClr>
                </a:solidFill>
                <a:latin typeface="+mn-lt"/>
              </a:defRPr>
            </a:lvl4pPr>
            <a:lvl5pPr indent="0" lvl="4" marL="1828800">
              <a:buNone/>
              <a:defRPr dirty="0" lang="en-US" sz="1400">
                <a:solidFill>
                  <a:schemeClr val="tx1">
                    <a:tint val="75000"/>
                  </a:schemeClr>
                </a:solidFill>
                <a:latin typeface="+mn-lt"/>
              </a:defRPr>
            </a:lvl5pPr>
            <a:lvl6pPr indent="0" lvl="5" marL="2286000">
              <a:buNone/>
              <a:defRPr dirty="0" lang="en-US" sz="1400">
                <a:solidFill>
                  <a:schemeClr val="tx1">
                    <a:tint val="75000"/>
                  </a:schemeClr>
                </a:solidFill>
                <a:latin typeface="+mn-lt"/>
              </a:defRPr>
            </a:lvl6pPr>
            <a:lvl7pPr indent="0" lvl="6" marL="2743200">
              <a:buNone/>
              <a:defRPr dirty="0" lang="en-US" sz="1400">
                <a:solidFill>
                  <a:schemeClr val="tx1">
                    <a:tint val="75000"/>
                  </a:schemeClr>
                </a:solidFill>
                <a:latin typeface="+mn-lt"/>
              </a:defRPr>
            </a:lvl7pPr>
            <a:lvl8pPr indent="0" lvl="7" marL="3200400">
              <a:buNone/>
              <a:defRPr dirty="0" lang="en-US" sz="1400">
                <a:solidFill>
                  <a:schemeClr val="tx1">
                    <a:tint val="75000"/>
                  </a:schemeClr>
                </a:solidFill>
                <a:latin typeface="+mn-lt"/>
              </a:defRPr>
            </a:lvl8pPr>
            <a:lvl9pPr indent="0" lvl="8" marL="3657600">
              <a:buNone/>
              <a:defRPr dirty="0" lang="en-US" sz="1400">
                <a:solidFill>
                  <a:schemeClr val="tx1">
                    <a:tint val="75000"/>
                  </a:schemeClr>
                </a:solidFill>
                <a:latin typeface="+mn-lt"/>
              </a:defRPr>
            </a:lvl9pPr>
          </a:lstStyle>
          <a:p>
            <a:pPr lvl="0"/>
            <a:r>
              <a:rPr dirty="0" lang="en-US"/>
              <a:t>Click to edit Master text styles</a:t>
            </a:r>
            <a:endParaRPr dirty="0" lang="en-US"/>
          </a:p>
        </p:txBody>
      </p:sp>
      <p:sp>
        <p:nvSpPr>
          <p:cNvPr id="10" name="Slide Number Placeholder 5"/>
          <p:cNvSpPr>
            <a:spLocks noGrp="true"/>
          </p:cNvSpPr>
          <p:nvPr>
            <p:ph idx="12" sz="quarter" type="sldNum"/>
          </p:nvPr>
        </p:nvSpPr>
        <p:spPr/>
        <p:txBody>
          <a:bodyPr rtlCol="0"/>
          <a:lstStyle>
            <a:lvl1pPr lvl="0"/>
          </a:lstStyle>
          <a:p>
            <a:pPr/>
            <a:r>
              <a:rPr dirty="0" lang="en-US"/>
              <a:t>&lt;#&gt;</a:t>
            </a:r>
            <a:endParaRPr dirty="0" lang="en-US"/>
          </a:p>
        </p:txBody>
      </p:sp>
      <p:sp>
        <p:nvSpPr>
          <p:cNvPr id="11" name="Footer Placeholder 4"/>
          <p:cNvSpPr>
            <a:spLocks noGrp="true"/>
          </p:cNvSpPr>
          <p:nvPr>
            <p:ph idx="11" sz="quarter" type="ftr"/>
          </p:nvPr>
        </p:nvSpPr>
        <p:spPr/>
        <p:txBody>
          <a:bodyPr rtlCol="0"/>
          <a:lstStyle>
            <a:lvl1pPr lvl="0"/>
          </a:lstStyle>
          <a:p>
            <a:pPr/>
            <a:r>
              <a:rPr dirty="0" lang="en-US"/>
              <a:t>Footer</a:t>
            </a:r>
            <a:endParaRPr dirty="0" lang="en-US"/>
          </a:p>
        </p:txBody>
      </p:sp>
      <p:sp>
        <p:nvSpPr>
          <p:cNvPr id="12" name="Date Placeholder 3"/>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transition spd="slow">
    <p:fade thruBlk="false"/>
  </p:transition>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lstStyle>
          <a:p>
            <a:pPr/>
            <a:r>
              <a:rPr dirty="0" lang="en-US"/>
              <a:t>Click to edit Master title style</a:t>
            </a:r>
            <a:endParaRPr dirty="0" lang="en-US"/>
          </a:p>
        </p:txBody>
      </p:sp>
      <p:sp>
        <p:nvSpPr>
          <p:cNvPr id="3" name=""/>
          <p:cNvSpPr>
            <a:spLocks noChangeAspect="true"/>
          </p:cNvSpPr>
          <p:nvPr/>
        </p:nvSpPr>
        <p:spPr>
          <a:xfrm flipH="true" flipV="false" rot="0">
            <a:off x="8542307" y="4333875"/>
            <a:ext cx="1233739" cy="1419942"/>
          </a:xfrm>
          <a:custGeom>
            <a:avLst/>
            <a:gdLst/>
            <a:ahLst/>
            <a:cxnLst/>
            <a:rect b="b" l="0" r="r" t="0"/>
            <a:pathLst>
              <a:path h="1419943" w="1233740">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a:spLocks noChangeAspect="true"/>
          </p:cNvSpPr>
          <p:nvPr/>
        </p:nvSpPr>
        <p:spPr>
          <a:xfrm flipH="true" flipV="false" rot="0">
            <a:off x="8445651" y="4685748"/>
            <a:ext cx="596970" cy="687069"/>
          </a:xfrm>
          <a:custGeom>
            <a:avLst/>
            <a:gdLst/>
            <a:ahLst/>
            <a:cxnLst/>
            <a:rect b="b" l="0" r="r" t="0"/>
            <a:pathLst>
              <a:path h="687069" w="596971">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5" name=""/>
          <p:cNvSpPr>
            <a:spLocks noChangeAspect="true"/>
          </p:cNvSpPr>
          <p:nvPr/>
        </p:nvSpPr>
        <p:spPr>
          <a:xfrm flipH="true" flipV="false" rot="0">
            <a:off x="8346898" y="4664996"/>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6" name=""/>
          <p:cNvSpPr>
            <a:spLocks noChangeAspect="true"/>
          </p:cNvSpPr>
          <p:nvPr/>
        </p:nvSpPr>
        <p:spPr>
          <a:xfrm flipH="true" flipV="false" rot="0">
            <a:off x="8315325" y="4852583"/>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7" name=""/>
          <p:cNvSpPr/>
          <p:nvPr/>
        </p:nvSpPr>
        <p:spPr>
          <a:xfrm flipH="false" flipV="false" rot="0">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
          <p:cNvSpPr/>
          <p:nvPr/>
        </p:nvSpPr>
        <p:spPr>
          <a:xfrm flipH="false" flipV="false" rot="0">
            <a:off x="-628650" y="-571500"/>
            <a:ext cx="1242597" cy="1419225"/>
          </a:xfrm>
          <a:custGeom>
            <a:avLst/>
            <a:gdLst/>
            <a:ahLst/>
            <a:cxnLst/>
            <a:rect b="b" l="0" r="r" t="0"/>
            <a:pathLst>
              <a:path h="1403851" w="1242598">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anchor="ctr" rtlCol="0" vert="horz">
            <a:noAutofit/>
          </a:bodyPr>
          <a:lstStyle/>
          <a:p>
            <a:pPr algn="ctr" lvl="0" marL="0" rtl="false">
              <a:lnSpc>
                <a:spcPct val="100000"/>
              </a:lnSpc>
              <a:buNone/>
              <a:defRPr dirty="0" lang="en-US" sz="1800">
                <a:solidFill>
                  <a:schemeClr val="tx1"/>
                </a:solidFill>
                <a:latin typeface="Open Sans"/>
              </a:defRPr>
            </a:pPr>
            <a:r>
              <a:rPr b="0" baseline="0" cap="none" dirty="0" i="0" lang="en-US" strike="noStrike" sz="1800" u="none">
                <a:solidFill>
                  <a:srgbClr val="000000"/>
                </a:solidFill>
                <a:latin typeface="Open Sans"/>
              </a:rPr>
              <a:t/>
            </a:r>
            <a:endParaRPr b="0" baseline="0" cap="none" dirty="0" i="0" lang="en-US" strike="noStrike" sz="1800" u="none">
              <a:solidFill>
                <a:srgbClr val="000000"/>
              </a:solidFill>
              <a:latin typeface="Open Sans"/>
            </a:endParaRPr>
          </a:p>
        </p:txBody>
      </p:sp>
      <p:sp>
        <p:nvSpPr>
          <p:cNvPr id="9" name=""/>
          <p:cNvSpPr>
            <a:spLocks noChangeAspect="true"/>
          </p:cNvSpPr>
          <p:nvPr/>
        </p:nvSpPr>
        <p:spPr>
          <a:xfrm flipH="false" flipV="true" rot="0">
            <a:off x="657225" y="352425"/>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10" name=""/>
          <p:cNvSpPr/>
          <p:nvPr/>
        </p:nvSpPr>
        <p:spPr>
          <a:xfrm flipH="false" flipV="false" rot="0">
            <a:off x="104775" y="-190500"/>
            <a:ext cx="600075" cy="685800"/>
          </a:xfrm>
          <a:custGeom>
            <a:avLst/>
            <a:gdLst/>
            <a:ahLst/>
            <a:cxnLst/>
            <a:rect b="b" l="0" r="r" t="0"/>
            <a:pathLst>
              <a:path h="1403851" w="1242598">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cap="flat" w="19050">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anchor="ctr" rtlCol="0" vert="horz">
            <a:noAutofit/>
          </a:bodyPr>
          <a:lstStyle/>
          <a:p>
            <a:pPr algn="ctr" lvl="0" marL="0" rtl="false">
              <a:lnSpc>
                <a:spcPct val="100000"/>
              </a:lnSpc>
              <a:buNone/>
              <a:defRPr dirty="0" lang="en-US" sz="1800">
                <a:solidFill>
                  <a:schemeClr val="tx1"/>
                </a:solidFill>
                <a:latin typeface="Open Sans"/>
              </a:defRPr>
            </a:pPr>
            <a:r>
              <a:rPr dirty="0" lang="en-US" sz="1800">
                <a:solidFill>
                  <a:schemeClr val="tx1"/>
                </a:solidFill>
                <a:latin typeface="Open Sans"/>
              </a:rPr>
              <a:t/>
            </a:r>
            <a:endParaRPr dirty="0" lang="en-US" sz="1800">
              <a:solidFill>
                <a:schemeClr val="tx1"/>
              </a:solidFill>
              <a:latin typeface="Open Sans"/>
            </a:endParaRPr>
          </a:p>
        </p:txBody>
      </p:sp>
      <p:sp>
        <p:nvSpPr>
          <p:cNvPr id="11" name=""/>
          <p:cNvSpPr>
            <a:spLocks noChangeAspect="true"/>
          </p:cNvSpPr>
          <p:nvPr/>
        </p:nvSpPr>
        <p:spPr>
          <a:xfrm flipH="false" flipV="true" rot="0">
            <a:off x="752475" y="238125"/>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12" name=""/>
          <p:cNvSpPr/>
          <p:nvPr/>
        </p:nvSpPr>
        <p:spPr>
          <a:xfrm flipH="false" flipV="false" rot="0">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3" name="Content Placeholder 2"/>
          <p:cNvSpPr>
            <a:spLocks noGrp="true"/>
          </p:cNvSpPr>
          <p:nvPr>
            <p:ph idx="1"/>
          </p:nvPr>
        </p:nvSpPr>
        <p:spPr>
          <a:xfrm rot="0">
            <a:off x="762000" y="1428750"/>
            <a:ext cx="3667125" cy="290512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4" name="Content Placeholder 2"/>
          <p:cNvSpPr>
            <a:spLocks noGrp="true"/>
          </p:cNvSpPr>
          <p:nvPr>
            <p:ph idx="2"/>
          </p:nvPr>
        </p:nvSpPr>
        <p:spPr>
          <a:xfrm rot="0">
            <a:off x="4714875" y="1428750"/>
            <a:ext cx="3667125" cy="2905125"/>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5" name="Slide Number Placeholder 6"/>
          <p:cNvSpPr>
            <a:spLocks noGrp="true"/>
          </p:cNvSpPr>
          <p:nvPr>
            <p:ph idx="12" sz="quarter" type="sldNum"/>
          </p:nvPr>
        </p:nvSpPr>
        <p:spPr/>
        <p:txBody>
          <a:bodyPr rtlCol="0"/>
          <a:lstStyle/>
          <a:p>
            <a:pPr/>
            <a:r>
              <a:rPr dirty="0" lang="en-US"/>
              <a:t>&lt;#&gt;</a:t>
            </a:r>
            <a:endParaRPr dirty="0" lang="en-US"/>
          </a:p>
        </p:txBody>
      </p:sp>
      <p:sp>
        <p:nvSpPr>
          <p:cNvPr id="16" name="Footer Placeholder 5"/>
          <p:cNvSpPr>
            <a:spLocks noGrp="true"/>
          </p:cNvSpPr>
          <p:nvPr>
            <p:ph idx="11" sz="quarter" type="ftr"/>
          </p:nvPr>
        </p:nvSpPr>
        <p:spPr/>
        <p:txBody>
          <a:bodyPr rtlCol="0"/>
          <a:lstStyle/>
          <a:p>
            <a:pPr/>
            <a:r>
              <a:rPr dirty="0" lang="en-US"/>
              <a:t>Footer</a:t>
            </a:r>
            <a:endParaRPr dirty="0" lang="en-US"/>
          </a:p>
        </p:txBody>
      </p:sp>
      <p:sp>
        <p:nvSpPr>
          <p:cNvPr id="17" name="Date Placeholder 4"/>
          <p:cNvSpPr>
            <a:spLocks noGrp="true"/>
          </p:cNvSpPr>
          <p:nvPr>
            <p:ph idx="10" sz="half" type="dt"/>
          </p:nvPr>
        </p:nvSpPr>
        <p:spPr/>
        <p:txBody>
          <a:bodyPr rtlCol="0"/>
          <a:lstStyle/>
          <a:p>
            <a:pPr/>
            <a:r>
              <a:rPr dirty="0" lang="en-US"/>
              <a:t>Date</a:t>
            </a:r>
            <a:endParaRPr dirty="0" lang="en-US"/>
          </a:p>
        </p:txBody>
      </p:sp>
    </p:spTree>
  </p:cSld>
  <p:clrMapOvr>
    <a:masterClrMapping/>
  </p:clrMapOvr>
  <p:transition spd="slow">
    <p:fade thruBlk="false"/>
  </p:transition>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lstStyle>
          <a:p>
            <a:pPr/>
            <a:r>
              <a:rPr dirty="0" lang="en-US"/>
              <a:t>Click to edit Master title style</a:t>
            </a:r>
            <a:endParaRPr dirty="0" lang="en-US"/>
          </a:p>
        </p:txBody>
      </p:sp>
      <p:sp>
        <p:nvSpPr>
          <p:cNvPr id="3" name=""/>
          <p:cNvSpPr>
            <a:spLocks noChangeAspect="true"/>
          </p:cNvSpPr>
          <p:nvPr/>
        </p:nvSpPr>
        <p:spPr>
          <a:xfrm flipH="true" flipV="false" rot="0">
            <a:off x="8542307" y="4333875"/>
            <a:ext cx="1233739" cy="1419942"/>
          </a:xfrm>
          <a:custGeom>
            <a:avLst/>
            <a:gdLst/>
            <a:ahLst/>
            <a:cxnLst/>
            <a:rect b="b" l="0" r="r" t="0"/>
            <a:pathLst>
              <a:path h="1419943" w="1233740">
                <a:moveTo>
                  <a:pt x="0" y="334248"/>
                </a:moveTo>
                <a:lnTo>
                  <a:pt x="616366" y="0"/>
                </a:lnTo>
                <a:lnTo>
                  <a:pt x="1233740" y="334248"/>
                </a:lnTo>
                <a:lnTo>
                  <a:pt x="1233740" y="1085695"/>
                </a:lnTo>
                <a:lnTo>
                  <a:pt x="620033" y="1419943"/>
                </a:lnTo>
                <a:lnTo>
                  <a:pt x="0" y="108569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4" name=""/>
          <p:cNvSpPr>
            <a:spLocks noChangeAspect="true"/>
          </p:cNvSpPr>
          <p:nvPr/>
        </p:nvSpPr>
        <p:spPr>
          <a:xfrm flipH="true" flipV="false" rot="0">
            <a:off x="8315325" y="4852583"/>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5" name=""/>
          <p:cNvSpPr>
            <a:spLocks noChangeAspect="true"/>
          </p:cNvSpPr>
          <p:nvPr/>
        </p:nvSpPr>
        <p:spPr>
          <a:xfrm flipH="true" flipV="false" rot="0">
            <a:off x="8346898" y="4664996"/>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6" name=""/>
          <p:cNvSpPr>
            <a:spLocks noChangeAspect="true"/>
          </p:cNvSpPr>
          <p:nvPr/>
        </p:nvSpPr>
        <p:spPr>
          <a:xfrm flipH="true" flipV="false" rot="0">
            <a:off x="8445651" y="4685748"/>
            <a:ext cx="596970" cy="687069"/>
          </a:xfrm>
          <a:custGeom>
            <a:avLst/>
            <a:gdLst/>
            <a:ahLst/>
            <a:cxnLst/>
            <a:rect b="b" l="0" r="r" t="0"/>
            <a:pathLst>
              <a:path h="687069" w="596971">
                <a:moveTo>
                  <a:pt x="0" y="186006"/>
                </a:moveTo>
                <a:lnTo>
                  <a:pt x="298241" y="0"/>
                </a:lnTo>
                <a:lnTo>
                  <a:pt x="596971" y="186006"/>
                </a:lnTo>
                <a:lnTo>
                  <a:pt x="596971" y="520113"/>
                </a:lnTo>
                <a:lnTo>
                  <a:pt x="300016" y="687069"/>
                </a:lnTo>
                <a:lnTo>
                  <a:pt x="0" y="520113"/>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7" name=""/>
          <p:cNvSpPr/>
          <p:nvPr/>
        </p:nvSpPr>
        <p:spPr>
          <a:xfrm flipH="false" flipV="false" rot="0">
            <a:off x="-628650" y="-571500"/>
            <a:ext cx="1242597" cy="1419225"/>
          </a:xfrm>
          <a:custGeom>
            <a:avLst/>
            <a:gdLst/>
            <a:ahLst/>
            <a:cxnLst/>
            <a:rect b="b" l="0" r="r" t="0"/>
            <a:pathLst>
              <a:path h="1403851" w="1242598">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anchor="ctr" rtlCol="0" vert="horz">
            <a:noAutofit/>
          </a:bodyPr>
          <a:lstStyle/>
          <a:p>
            <a:pPr algn="ctr" lvl="0" marL="0" rtl="false">
              <a:lnSpc>
                <a:spcPct val="100000"/>
              </a:lnSpc>
              <a:buNone/>
              <a:defRPr dirty="0" lang="en-US" sz="1800">
                <a:solidFill>
                  <a:schemeClr val="tx1"/>
                </a:solidFill>
                <a:latin typeface="Open Sans"/>
              </a:defRPr>
            </a:pP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8" name=""/>
          <p:cNvSpPr>
            <a:spLocks noChangeAspect="true"/>
          </p:cNvSpPr>
          <p:nvPr/>
        </p:nvSpPr>
        <p:spPr>
          <a:xfrm flipH="false" flipV="true" rot="0">
            <a:off x="657225" y="352425"/>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9" name=""/>
          <p:cNvSpPr/>
          <p:nvPr/>
        </p:nvSpPr>
        <p:spPr>
          <a:xfrm flipH="false" flipV="false" rot="0">
            <a:off x="104775" y="-190500"/>
            <a:ext cx="600075" cy="685800"/>
          </a:xfrm>
          <a:custGeom>
            <a:avLst/>
            <a:gdLst/>
            <a:ahLst/>
            <a:cxnLst/>
            <a:rect b="b" l="0" r="r" t="0"/>
            <a:pathLst>
              <a:path h="1403851" w="1242598">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cap="flat" w="19050">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anchor="ctr" rtlCol="0" vert="horz">
            <a:noAutofit/>
          </a:bodyPr>
          <a:lstStyle/>
          <a:p>
            <a:pPr algn="ctr" lvl="0" marL="0" rtl="false">
              <a:lnSpc>
                <a:spcPct val="100000"/>
              </a:lnSpc>
              <a:buNone/>
              <a:defRPr dirty="0" lang="en-US" sz="1800">
                <a:solidFill>
                  <a:schemeClr val="tx1"/>
                </a:solidFill>
                <a:latin typeface="Open Sans"/>
              </a:defRPr>
            </a:pPr>
            <a:r>
              <a:rPr dirty="0" lang="en-US" sz="1800">
                <a:solidFill>
                  <a:schemeClr val="tx1"/>
                </a:solidFill>
                <a:latin typeface="Open Sans"/>
              </a:rPr>
              <a:t/>
            </a:r>
            <a:endParaRPr dirty="0" lang="en-US" sz="1800">
              <a:solidFill>
                <a:schemeClr val="tx1"/>
              </a:solidFill>
              <a:latin typeface="Open Sans"/>
            </a:endParaRPr>
          </a:p>
        </p:txBody>
      </p:sp>
      <p:sp>
        <p:nvSpPr>
          <p:cNvPr id="10" name=""/>
          <p:cNvSpPr>
            <a:spLocks noChangeAspect="true"/>
          </p:cNvSpPr>
          <p:nvPr/>
        </p:nvSpPr>
        <p:spPr>
          <a:xfrm flipH="false" flipV="true" rot="0">
            <a:off x="752475" y="238125"/>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11" name="Text Placeholder 2"/>
          <p:cNvSpPr>
            <a:spLocks noGrp="true"/>
          </p:cNvSpPr>
          <p:nvPr>
            <p:ph idx="1" type="body"/>
          </p:nvPr>
        </p:nvSpPr>
        <p:spPr>
          <a:xfrm rot="0">
            <a:off x="762000" y="1428750"/>
            <a:ext cx="3667125" cy="476250"/>
          </a:xfrm>
          <a:prstGeom prst="rect">
            <a:avLst/>
          </a:prstGeom>
        </p:spPr>
        <p:txBody>
          <a:bodyPr anchor="t" rtlCol="0" vert="horz">
            <a:normAutofit/>
          </a:bodyPr>
          <a:lstStyle>
            <a:lvl1pPr indent="0" lvl="0" marL="0">
              <a:buNone/>
              <a:defRPr cap="none" dirty="0" i="0" lang="en-US" sz="1800">
                <a:solidFill>
                  <a:schemeClr val="tx2"/>
                </a:solidFill>
                <a:latin typeface="Open Sans-demi_bold"/>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12" name="Text Placeholder 4"/>
          <p:cNvSpPr>
            <a:spLocks noGrp="true"/>
          </p:cNvSpPr>
          <p:nvPr>
            <p:ph idx="2" type="body"/>
          </p:nvPr>
        </p:nvSpPr>
        <p:spPr>
          <a:xfrm rot="0">
            <a:off x="4714875" y="1428750"/>
            <a:ext cx="3667125" cy="476250"/>
          </a:xfrm>
          <a:prstGeom prst="rect">
            <a:avLst/>
          </a:prstGeom>
        </p:spPr>
        <p:txBody>
          <a:bodyPr anchor="t" rtlCol="0" vert="horz">
            <a:normAutofit/>
          </a:bodyPr>
          <a:lstStyle>
            <a:lvl1pPr indent="0" lvl="0" marL="0">
              <a:buNone/>
              <a:defRPr cap="none" dirty="0" i="0" lang="en-US" sz="1800">
                <a:solidFill>
                  <a:schemeClr val="tx2"/>
                </a:solidFill>
                <a:latin typeface="Open Sans-demi_bold"/>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13" name="Content Placeholder 2"/>
          <p:cNvSpPr>
            <a:spLocks noGrp="true"/>
          </p:cNvSpPr>
          <p:nvPr>
            <p:ph idx="3"/>
          </p:nvPr>
        </p:nvSpPr>
        <p:spPr>
          <a:xfrm rot="0">
            <a:off x="762000" y="2000250"/>
            <a:ext cx="3667125" cy="2380277"/>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4" name="Content Placeholder 2"/>
          <p:cNvSpPr>
            <a:spLocks noGrp="true"/>
          </p:cNvSpPr>
          <p:nvPr>
            <p:ph idx="4"/>
          </p:nvPr>
        </p:nvSpPr>
        <p:spPr>
          <a:xfrm rot="0">
            <a:off x="4714875" y="2000250"/>
            <a:ext cx="3667125" cy="2380277"/>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5" name="Slide Number Placeholder 6"/>
          <p:cNvSpPr>
            <a:spLocks noGrp="true"/>
          </p:cNvSpPr>
          <p:nvPr>
            <p:ph idx="12" sz="quarter" type="sldNum"/>
          </p:nvPr>
        </p:nvSpPr>
        <p:spPr/>
        <p:txBody>
          <a:bodyPr rtlCol="0"/>
          <a:lstStyle/>
          <a:p>
            <a:pPr/>
            <a:r>
              <a:rPr dirty="0" lang="en-US"/>
              <a:t>&lt;#&gt;</a:t>
            </a:r>
            <a:endParaRPr dirty="0" lang="en-US"/>
          </a:p>
        </p:txBody>
      </p:sp>
      <p:sp>
        <p:nvSpPr>
          <p:cNvPr id="16" name="Footer Placeholder 5"/>
          <p:cNvSpPr>
            <a:spLocks noGrp="true"/>
          </p:cNvSpPr>
          <p:nvPr>
            <p:ph idx="11" sz="quarter" type="ftr"/>
          </p:nvPr>
        </p:nvSpPr>
        <p:spPr/>
        <p:txBody>
          <a:bodyPr rtlCol="0"/>
          <a:lstStyle/>
          <a:p>
            <a:pPr/>
            <a:r>
              <a:rPr dirty="0" lang="en-US"/>
              <a:t>Footer</a:t>
            </a:r>
            <a:endParaRPr dirty="0" lang="en-US"/>
          </a:p>
        </p:txBody>
      </p:sp>
      <p:sp>
        <p:nvSpPr>
          <p:cNvPr id="17" name=""/>
          <p:cNvSpPr/>
          <p:nvPr/>
        </p:nvSpPr>
        <p:spPr>
          <a:xfrm flipH="false" flipV="false" rot="0">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8" name=""/>
          <p:cNvSpPr/>
          <p:nvPr/>
        </p:nvSpPr>
        <p:spPr>
          <a:xfrm flipH="false" flipV="false" rot="0">
            <a:off x="0" y="5095875"/>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9" name="Date Placeholder 4"/>
          <p:cNvSpPr>
            <a:spLocks noGrp="true"/>
          </p:cNvSpPr>
          <p:nvPr>
            <p:ph idx="10" sz="half" type="dt"/>
          </p:nvPr>
        </p:nvSpPr>
        <p:spPr/>
        <p:txBody>
          <a:bodyPr rtlCol="0"/>
          <a:lstStyle/>
          <a:p>
            <a:pPr/>
            <a:r>
              <a:rPr dirty="0" lang="en-US"/>
              <a:t>Date</a:t>
            </a:r>
            <a:endParaRPr dirty="0" lang="en-US"/>
          </a:p>
        </p:txBody>
      </p:sp>
    </p:spTree>
    <p:custDataLst>
      <p:tags r:id="rId2"/>
    </p:custDataLst>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titleOnly">
  <p:cSld name="Title Only">
    <p:bg>
      <p:bgPr>
        <a:blipFill dpi="0" rotWithShape="1">
          <a:blip r:embed="rId2"/>
          <a:stretch>
            <a:fillRect b="0" l="0" r="0" t="0"/>
          </a:stretch>
        </a:blipFill>
        <a:effectLst/>
      </p:bgPr>
    </p:bg>
    <p:spTree>
      <p:nvGrpSpPr>
        <p:cNvPr id="1" name=""/>
        <p:cNvGrpSpPr/>
        <p:nvPr/>
      </p:nvGrpSpPr>
      <p:grpSpPr>
        <a:xfrm>
          <a:off x="0" y="0"/>
          <a:ext cx="0" cy="0"/>
          <a:chOff x="0" y="0"/>
          <a:chExt cx="0" cy="0"/>
        </a:xfrm>
      </p:grpSpPr>
      <p:sp>
        <p:nvSpPr>
          <p:cNvPr id="2" name="Title 1"/>
          <p:cNvSpPr>
            <a:spLocks noGrp="true"/>
          </p:cNvSpPr>
          <p:nvPr>
            <p:ph type="title"/>
          </p:nvPr>
        </p:nvSpPr>
        <p:spPr>
          <a:xfrm rot="0">
            <a:off x="762000" y="2209800"/>
            <a:ext cx="7620000" cy="730108"/>
          </a:xfrm>
          <a:prstGeom prst="rect">
            <a:avLst/>
          </a:prstGeom>
        </p:spPr>
        <p:txBody>
          <a:bodyPr anchor="ctr" rtlCol="0" vert="horz"/>
          <a:lstStyle>
            <a:lvl1pPr algn="ctr" lvl="0">
              <a:defRPr b="1" dirty="0" lang="en-US" sz="3600">
                <a:solidFill>
                  <a:srgbClr val="ffffff"/>
                </a:solidFill>
                <a:latin typeface="+mn-lt"/>
              </a:defRPr>
            </a:lvl1pPr>
          </a:lstStyle>
          <a:p>
            <a:pPr/>
            <a:r>
              <a:rPr dirty="0" lang="en-US"/>
              <a:t>Click to edit Master title style</a:t>
            </a:r>
            <a:endParaRPr dirty="0" lang="en-US"/>
          </a:p>
        </p:txBody>
      </p:sp>
      <p:sp>
        <p:nvSpPr>
          <p:cNvPr id="3" name="Slide Number Placeholder 3"/>
          <p:cNvSpPr>
            <a:spLocks noGrp="true"/>
          </p:cNvSpPr>
          <p:nvPr>
            <p:ph idx="12" sz="quarter" type="sldNum"/>
          </p:nvPr>
        </p:nvSpPr>
        <p:spPr/>
        <p:txBody>
          <a:bodyPr rtlCol="0"/>
          <a:lstStyle>
            <a:lvl1pPr lvl="0"/>
          </a:lstStyle>
          <a:p>
            <a:pPr/>
            <a:r>
              <a:rPr dirty="0" lang="en-US"/>
              <a:t>&lt;#&gt;</a:t>
            </a:r>
            <a:endParaRPr dirty="0" lang="en-US"/>
          </a:p>
        </p:txBody>
      </p:sp>
      <p:sp>
        <p:nvSpPr>
          <p:cNvPr id="4" name="Footer Placeholder 2"/>
          <p:cNvSpPr>
            <a:spLocks noGrp="true"/>
          </p:cNvSpPr>
          <p:nvPr>
            <p:ph idx="11" sz="quarter" type="ftr"/>
          </p:nvPr>
        </p:nvSpPr>
        <p:spPr/>
        <p:txBody>
          <a:bodyPr rtlCol="0"/>
          <a:lstStyle>
            <a:lvl1pPr lvl="0"/>
          </a:lstStyle>
          <a:p>
            <a:pPr/>
            <a:r>
              <a:rPr dirty="0" lang="en-US"/>
              <a:t>Footer</a:t>
            </a:r>
            <a:endParaRPr dirty="0" lang="en-US"/>
          </a:p>
        </p:txBody>
      </p:sp>
      <p:sp>
        <p:nvSpPr>
          <p:cNvPr id="5" name=""/>
          <p:cNvSpPr>
            <a:spLocks noChangeAspect="true"/>
          </p:cNvSpPr>
          <p:nvPr/>
        </p:nvSpPr>
        <p:spPr>
          <a:xfrm flipH="false" flipV="false" rot="0">
            <a:off x="1238250" y="-398444"/>
            <a:ext cx="6667500" cy="5722866"/>
          </a:xfrm>
          <a:custGeom>
            <a:avLst/>
            <a:gdLst/>
            <a:ahLst/>
            <a:cxnLst/>
            <a:rect b="b" l="0" r="r" t="0"/>
            <a:pathLst>
              <a:path h="5722866" w="6667500">
                <a:moveTo>
                  <a:pt x="0" y="9525"/>
                </a:moveTo>
                <a:lnTo>
                  <a:pt x="6667500" y="9525"/>
                </a:lnTo>
                <a:lnTo>
                  <a:pt x="6667500" y="3878827"/>
                </a:lnTo>
                <a:lnTo>
                  <a:pt x="3350845" y="5722867"/>
                </a:lnTo>
                <a:lnTo>
                  <a:pt x="0" y="3878827"/>
                </a:lnTo>
                <a:close/>
              </a:path>
            </a:pathLst>
          </a:custGeom>
          <a:noFill/>
          <a:ln cap="flat" w="381000">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6" name=""/>
          <p:cNvSpPr>
            <a:spLocks noChangeAspect="true"/>
          </p:cNvSpPr>
          <p:nvPr/>
        </p:nvSpPr>
        <p:spPr>
          <a:xfrm flipH="true" flipV="false" rot="0">
            <a:off x="409575" y="3200400"/>
            <a:ext cx="455242" cy="523950"/>
          </a:xfrm>
          <a:custGeom>
            <a:avLst/>
            <a:gdLst/>
            <a:ahLst/>
            <a:cxnLst/>
            <a:rect b="b" l="0" r="r" t="0"/>
            <a:pathLst>
              <a:path h="277366" w="240994">
                <a:moveTo>
                  <a:pt x="0" y="78759"/>
                </a:moveTo>
                <a:lnTo>
                  <a:pt x="120398" y="0"/>
                </a:lnTo>
                <a:lnTo>
                  <a:pt x="240994" y="78759"/>
                </a:lnTo>
                <a:lnTo>
                  <a:pt x="240994" y="198607"/>
                </a:lnTo>
                <a:lnTo>
                  <a:pt x="121115" y="277366"/>
                </a:lnTo>
                <a:lnTo>
                  <a:pt x="0" y="198607"/>
                </a:lnTo>
                <a:close/>
              </a:path>
            </a:pathLst>
          </a:custGeom>
          <a:noFill/>
          <a:ln cap="flat" w="57150">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7" name=""/>
          <p:cNvSpPr>
            <a:spLocks noChangeAspect="true"/>
          </p:cNvSpPr>
          <p:nvPr/>
        </p:nvSpPr>
        <p:spPr>
          <a:xfrm flipH="true" flipV="false" rot="0">
            <a:off x="809625" y="3733800"/>
            <a:ext cx="252912" cy="291083"/>
          </a:xfrm>
          <a:custGeom>
            <a:avLst/>
            <a:gdLst/>
            <a:ahLst/>
            <a:cxnLst/>
            <a:rect b="b" l="0" r="r" t="0"/>
            <a:pathLst>
              <a:path h="154092" w="133886">
                <a:moveTo>
                  <a:pt x="0" y="42697"/>
                </a:moveTo>
                <a:lnTo>
                  <a:pt x="66888" y="0"/>
                </a:lnTo>
                <a:lnTo>
                  <a:pt x="133886" y="42697"/>
                </a:lnTo>
                <a:lnTo>
                  <a:pt x="133886" y="111396"/>
                </a:lnTo>
                <a:lnTo>
                  <a:pt x="67286" y="154092"/>
                </a:lnTo>
                <a:lnTo>
                  <a:pt x="0" y="111396"/>
                </a:lnTo>
                <a:close/>
              </a:path>
            </a:pathLst>
          </a:custGeom>
          <a:noFill/>
          <a:ln cap="flat" w="57150">
            <a:solidFill>
              <a:schemeClr val="bg2">
                <a:alpha val="5000"/>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8" name="Date Placeholder 1"/>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transition spd="slow">
    <p:fade thruBlk="false"/>
  </p:transition>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blank">
  <p:cSld name="Blank">
    <p:spTree>
      <p:nvGrpSpPr>
        <p:cNvPr id="1" name=""/>
        <p:cNvGrpSpPr/>
        <p:nvPr/>
      </p:nvGrpSpPr>
      <p:grpSpPr>
        <a:xfrm>
          <a:off x="0" y="0"/>
          <a:ext cx="0" cy="0"/>
          <a:chOff x="0" y="0"/>
          <a:chExt cx="0" cy="0"/>
        </a:xfrm>
      </p:grpSpPr>
      <p:sp>
        <p:nvSpPr>
          <p:cNvPr id="2" name=""/>
          <p:cNvSpPr>
            <a:spLocks noChangeAspect="true"/>
          </p:cNvSpPr>
          <p:nvPr/>
        </p:nvSpPr>
        <p:spPr>
          <a:xfrm flipH="false" flipV="false" rot="0">
            <a:off x="1238250" y="-357505"/>
            <a:ext cx="6667500" cy="5856216"/>
          </a:xfrm>
          <a:custGeom>
            <a:avLst/>
            <a:gdLst/>
            <a:ahLst/>
            <a:cxnLst/>
            <a:rect b="b" l="0" r="r" t="0"/>
            <a:pathLst>
              <a:path h="5856217" w="6667500">
                <a:moveTo>
                  <a:pt x="0" y="9525"/>
                </a:moveTo>
                <a:lnTo>
                  <a:pt x="6667500" y="9525"/>
                </a:lnTo>
                <a:lnTo>
                  <a:pt x="6667500" y="4012177"/>
                </a:lnTo>
                <a:lnTo>
                  <a:pt x="3350845" y="5856217"/>
                </a:lnTo>
                <a:lnTo>
                  <a:pt x="0" y="4012177"/>
                </a:lnTo>
                <a:close/>
              </a:path>
            </a:pathLst>
          </a:custGeom>
          <a:noFill/>
          <a:ln cap="flat" w="381000">
            <a:solidFill>
              <a:schemeClr val="bg2">
                <a:alpha val="20999"/>
                <a:lumMod val="95000"/>
              </a:schemeClr>
            </a:solid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3" name="Slide Number Placeholder 3"/>
          <p:cNvSpPr>
            <a:spLocks noGrp="true"/>
          </p:cNvSpPr>
          <p:nvPr>
            <p:ph idx="12" sz="quarter" type="sldNum"/>
          </p:nvPr>
        </p:nvSpPr>
        <p:spPr/>
        <p:txBody>
          <a:bodyPr rtlCol="0"/>
          <a:lstStyle>
            <a:lvl1pPr lvl="0"/>
          </a:lstStyle>
          <a:p>
            <a:pPr/>
            <a:r>
              <a:rPr dirty="0" lang="en-US"/>
              <a:t>&lt;#&gt;</a:t>
            </a:r>
            <a:endParaRPr dirty="0" lang="en-US"/>
          </a:p>
        </p:txBody>
      </p:sp>
      <p:sp>
        <p:nvSpPr>
          <p:cNvPr id="4" name="Footer Placeholder 2"/>
          <p:cNvSpPr>
            <a:spLocks noGrp="true"/>
          </p:cNvSpPr>
          <p:nvPr>
            <p:ph idx="11" sz="quarter" type="ftr"/>
          </p:nvPr>
        </p:nvSpPr>
        <p:spPr/>
        <p:txBody>
          <a:bodyPr rtlCol="0"/>
          <a:lstStyle>
            <a:lvl1pPr lvl="0"/>
          </a:lstStyle>
          <a:p>
            <a:pPr/>
            <a:r>
              <a:rPr dirty="0" lang="en-US"/>
              <a:t>Footer</a:t>
            </a:r>
            <a:endParaRPr dirty="0" lang="en-US"/>
          </a:p>
        </p:txBody>
      </p:sp>
      <p:sp>
        <p:nvSpPr>
          <p:cNvPr id="5" name=""/>
          <p:cNvSpPr/>
          <p:nvPr/>
        </p:nvSpPr>
        <p:spPr>
          <a:xfrm flipH="false" flipV="false" rot="0">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6" name="Date Placeholder 1"/>
          <p:cNvSpPr>
            <a:spLocks noGrp="true"/>
          </p:cNvSpPr>
          <p:nvPr>
            <p:ph idx="10" sz="half" type="dt"/>
          </p:nvPr>
        </p:nvSpPr>
        <p:spPr/>
        <p:txBody>
          <a:bodyPr rtlCol="0"/>
          <a:lstStyle>
            <a:lvl1pPr lvl="0"/>
          </a:lstStyle>
          <a:p>
            <a:pPr/>
            <a:r>
              <a:rPr dirty="0" lang="en-US"/>
              <a:t>Date</a:t>
            </a:r>
            <a:endParaRPr dirty="0" lang="en-US"/>
          </a:p>
        </p:txBody>
      </p:sp>
    </p:spTree>
  </p:cSld>
  <p:clrMapOvr>
    <a:masterClrMapping/>
  </p:clrMapOvr>
  <p:transition spd="slow">
    <p:fade thruBlk="false"/>
  </p:transition>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true" type="objTx">
  <p:cSld name="Content with Caption">
    <p:spTree>
      <p:nvGrpSpPr>
        <p:cNvPr id="1" name=""/>
        <p:cNvGrpSpPr/>
        <p:nvPr/>
      </p:nvGrpSpPr>
      <p:grpSpPr>
        <a:xfrm>
          <a:off x="0" y="0"/>
          <a:ext cx="0" cy="0"/>
          <a:chOff x="0" y="0"/>
          <a:chExt cx="0" cy="0"/>
        </a:xfrm>
      </p:grpSpPr>
      <p:sp>
        <p:nvSpPr>
          <p:cNvPr id="2" name=""/>
          <p:cNvSpPr>
            <a:spLocks noChangeAspect="false"/>
          </p:cNvSpPr>
          <p:nvPr/>
        </p:nvSpPr>
        <p:spPr>
          <a:xfrm flipH="false" flipV="false" rot="0">
            <a:off x="571500" y="0"/>
            <a:ext cx="3714750" cy="4857750"/>
          </a:xfrm>
          <a:custGeom>
            <a:avLst/>
            <a:gdLst/>
            <a:ahLst/>
            <a:cxnLst/>
            <a:rect b="b" l="0" r="r" t="0"/>
            <a:pathLst>
              <a:path h="4477776" w="3333750">
                <a:moveTo>
                  <a:pt x="0" y="0"/>
                </a:moveTo>
                <a:lnTo>
                  <a:pt x="3333750" y="0"/>
                </a:lnTo>
                <a:lnTo>
                  <a:pt x="3333750" y="3651802"/>
                </a:lnTo>
                <a:lnTo>
                  <a:pt x="1675423" y="4477776"/>
                </a:lnTo>
                <a:lnTo>
                  <a:pt x="0" y="3651802"/>
                </a:lnTo>
                <a:close/>
              </a:path>
            </a:pathLst>
          </a:cu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3" name="Title 1"/>
          <p:cNvSpPr>
            <a:spLocks noGrp="true"/>
          </p:cNvSpPr>
          <p:nvPr>
            <p:ph type="title"/>
          </p:nvPr>
        </p:nvSpPr>
        <p:spPr>
          <a:xfrm rot="0">
            <a:off x="4772025" y="397915"/>
            <a:ext cx="3819525" cy="992734"/>
          </a:xfrm>
          <a:prstGeom prst="rect">
            <a:avLst/>
          </a:prstGeom>
        </p:spPr>
        <p:txBody>
          <a:bodyPr anchor="b" rtlCol="0" vert="horz"/>
          <a:lstStyle>
            <a:lvl1pPr lvl="0"/>
          </a:lstStyle>
          <a:p>
            <a:pPr/>
            <a:r>
              <a:rPr dirty="0" lang="en-US"/>
              <a:t>Click to edit Master title style</a:t>
            </a:r>
            <a:endParaRPr dirty="0" lang="en-US"/>
          </a:p>
        </p:txBody>
      </p:sp>
      <p:sp>
        <p:nvSpPr>
          <p:cNvPr id="4" name="Content Placeholder 2"/>
          <p:cNvSpPr>
            <a:spLocks noGrp="true"/>
          </p:cNvSpPr>
          <p:nvPr>
            <p:ph idx="1"/>
          </p:nvPr>
        </p:nvSpPr>
        <p:spPr>
          <a:xfrm rot="0">
            <a:off x="4772025" y="1522537"/>
            <a:ext cx="3819525" cy="2839912"/>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3"/>
          <p:cNvSpPr>
            <a:spLocks noGrp="true"/>
          </p:cNvSpPr>
          <p:nvPr>
            <p:ph idx="2" type="body"/>
          </p:nvPr>
        </p:nvSpPr>
        <p:spPr>
          <a:xfrm rot="0">
            <a:off x="857250" y="381000"/>
            <a:ext cx="3143250" cy="4015519"/>
          </a:xfrm>
          <a:custGeom>
            <a:avLst/>
            <a:gdLst/>
            <a:ahLst/>
            <a:cxnLst/>
            <a:rect b="b" l="0" r="r" t="0"/>
            <a:pathLst>
              <a:path h="4015519" w="3143250">
                <a:moveTo>
                  <a:pt x="0" y="0"/>
                </a:moveTo>
                <a:lnTo>
                  <a:pt x="3143250" y="0"/>
                </a:lnTo>
                <a:lnTo>
                  <a:pt x="3143250" y="3351535"/>
                </a:lnTo>
                <a:lnTo>
                  <a:pt x="1571230" y="4015519"/>
                </a:lnTo>
                <a:lnTo>
                  <a:pt x="0" y="3351535"/>
                </a:lnTo>
                <a:close/>
              </a:path>
            </a:pathLst>
          </a:custGeom>
        </p:spPr>
        <p:txBody>
          <a:bodyPr anchor="t" bIns="45720" lIns="91440" rIns="91440" rtlCol="0" tIns="93600" vert="horz">
            <a:normAutofit/>
          </a:bodyPr>
          <a:lstStyle>
            <a:lvl1pPr algn="ctr" indent="0" lvl="0" marL="0">
              <a:lnSpc>
                <a:spcPct val="100000"/>
              </a:lnSpc>
              <a:buNone/>
              <a:defRPr b="0" dirty="0" lang="en-US" sz="1600">
                <a:solidFill>
                  <a:srgbClr val="fcfeff"/>
                </a:solidFill>
                <a:latin typeface="+mn-lt"/>
              </a:defRPr>
            </a:lvl1pPr>
          </a:lstStyle>
          <a:p>
            <a:pPr/>
            <a:r>
              <a:rPr dirty="0" lang="en-US"/>
              <a:t>Click to edit Master text styles</a:t>
            </a:r>
            <a:endParaRPr dirty="0" lang="en-US"/>
          </a:p>
        </p:txBody>
      </p:sp>
      <p:sp>
        <p:nvSpPr>
          <p:cNvPr id="6" name=""/>
          <p:cNvSpPr>
            <a:spLocks noChangeAspect="false"/>
          </p:cNvSpPr>
          <p:nvPr/>
        </p:nvSpPr>
        <p:spPr>
          <a:xfrm flipH="true" flipV="false" rot="0">
            <a:off x="1235399" y="4114800"/>
            <a:ext cx="476250" cy="542925"/>
          </a:xfrm>
          <a:custGeom>
            <a:avLst/>
            <a:gdLst/>
            <a:ahLst/>
            <a:cxnLst/>
            <a:rect b="b" l="0" r="r" t="0"/>
            <a:pathLst>
              <a:path h="542925" w="476250">
                <a:moveTo>
                  <a:pt x="0" y="145468"/>
                </a:moveTo>
                <a:lnTo>
                  <a:pt x="237930" y="0"/>
                </a:lnTo>
                <a:lnTo>
                  <a:pt x="476250" y="145468"/>
                </a:lnTo>
                <a:lnTo>
                  <a:pt x="476250" y="397457"/>
                </a:lnTo>
                <a:lnTo>
                  <a:pt x="239346" y="542925"/>
                </a:lnTo>
                <a:lnTo>
                  <a:pt x="0" y="397457"/>
                </a:lnTo>
                <a:close/>
              </a:path>
            </a:pathLst>
          </a:custGeom>
          <a:solidFill>
            <a:schemeClr val="accent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7" name=""/>
          <p:cNvSpPr>
            <a:spLocks noChangeAspect="true"/>
          </p:cNvSpPr>
          <p:nvPr/>
        </p:nvSpPr>
        <p:spPr>
          <a:xfrm flipH="true" flipV="false" rot="0">
            <a:off x="1114425" y="4448175"/>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8" name=""/>
          <p:cNvSpPr>
            <a:spLocks noChangeAspect="true"/>
          </p:cNvSpPr>
          <p:nvPr/>
        </p:nvSpPr>
        <p:spPr>
          <a:xfrm flipH="true" flipV="false" rot="0">
            <a:off x="1647825" y="4562475"/>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9" name=""/>
          <p:cNvSpPr/>
          <p:nvPr/>
        </p:nvSpPr>
        <p:spPr>
          <a:xfrm flipH="false" flipV="false" rot="0">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10" name="Slide Number Placeholder 3"/>
          <p:cNvSpPr>
            <a:spLocks noGrp="true"/>
          </p:cNvSpPr>
          <p:nvPr>
            <p:ph idx="12" sz="quarter" type="sldNum"/>
          </p:nvPr>
        </p:nvSpPr>
        <p:spPr/>
        <p:txBody>
          <a:bodyPr rtlCol="0"/>
          <a:lstStyle/>
          <a:p>
            <a:pPr/>
            <a:r>
              <a:rPr dirty="0" lang="en-US"/>
              <a:t>&lt;#&gt;</a:t>
            </a:r>
            <a:endParaRPr dirty="0" lang="en-US"/>
          </a:p>
        </p:txBody>
      </p:sp>
      <p:sp>
        <p:nvSpPr>
          <p:cNvPr id="11" name="Footer Placeholder 2"/>
          <p:cNvSpPr>
            <a:spLocks noGrp="true"/>
          </p:cNvSpPr>
          <p:nvPr>
            <p:ph idx="11" sz="quarter" type="ftr"/>
          </p:nvPr>
        </p:nvSpPr>
        <p:spPr/>
        <p:txBody>
          <a:bodyPr rtlCol="0"/>
          <a:lstStyle/>
          <a:p>
            <a:pPr/>
            <a:r>
              <a:rPr dirty="0" lang="en-US"/>
              <a:t>Footer</a:t>
            </a:r>
            <a:endParaRPr dirty="0" lang="en-US"/>
          </a:p>
        </p:txBody>
      </p:sp>
      <p:sp>
        <p:nvSpPr>
          <p:cNvPr id="12" name="Date Placeholder 1"/>
          <p:cNvSpPr>
            <a:spLocks noGrp="true"/>
          </p:cNvSpPr>
          <p:nvPr>
            <p:ph idx="10" sz="half" type="dt"/>
          </p:nvPr>
        </p:nvSpPr>
        <p:spPr/>
        <p:txBody>
          <a:bodyPr rtlCol="0"/>
          <a:lstStyle/>
          <a:p>
            <a:pPr/>
            <a:r>
              <a:rPr dirty="0" lang="en-US"/>
              <a:t>Date</a:t>
            </a:r>
            <a:endParaRPr dirty="0" lang="en-US"/>
          </a:p>
        </p:txBody>
      </p:sp>
    </p:spTree>
  </p:cSld>
  <p:clrMapOvr>
    <a:masterClrMapping/>
  </p:clrMapOvr>
  <p:transition spd="slow">
    <p:fade thruBlk="false"/>
  </p:transition>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
          <p:cNvSpPr/>
          <p:nvPr/>
        </p:nvSpPr>
        <p:spPr>
          <a:xfrm flipH="false" flipV="false" rot="0">
            <a:off x="-628650" y="-571500"/>
            <a:ext cx="1242597" cy="1419225"/>
          </a:xfrm>
          <a:custGeom>
            <a:avLst/>
            <a:gdLst/>
            <a:ahLst/>
            <a:cxnLst/>
            <a:rect b="b" l="0" r="r" t="0"/>
            <a:pathLst>
              <a:path h="1403851" w="1242598">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chemeClr val="tx1"/>
          </a:fontRef>
        </p:style>
        <p:txBody>
          <a:bodyPr anchor="ctr" rtlCol="0" vert="horz">
            <a:noAutofit/>
          </a:bodyPr>
          <a:lstStyle/>
          <a:p>
            <a:pPr algn="ctr" lvl="0" marL="0" rtl="false">
              <a:lnSpc>
                <a:spcPct val="100000"/>
              </a:lnSpc>
              <a:buNone/>
              <a:defRPr dirty="0" lang="en-US" sz="1800">
                <a:solidFill>
                  <a:schemeClr val="tx1"/>
                </a:solidFill>
                <a:latin typeface="Open Sans"/>
              </a:defRPr>
            </a:pP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3" name=""/>
          <p:cNvSpPr>
            <a:spLocks noChangeAspect="true"/>
          </p:cNvSpPr>
          <p:nvPr/>
        </p:nvSpPr>
        <p:spPr>
          <a:xfrm flipH="false" flipV="true" rot="0">
            <a:off x="752475" y="238125"/>
            <a:ext cx="79596" cy="91609"/>
          </a:xfrm>
          <a:custGeom>
            <a:avLst/>
            <a:gdLst/>
            <a:ahLst/>
            <a:cxnLst/>
            <a:rect b="b" l="0" r="r" t="0"/>
            <a:pathLst>
              <a:path h="3672461" w="3190875">
                <a:moveTo>
                  <a:pt x="0" y="790575"/>
                </a:moveTo>
                <a:lnTo>
                  <a:pt x="1594133" y="0"/>
                </a:lnTo>
                <a:lnTo>
                  <a:pt x="3190875" y="790575"/>
                </a:lnTo>
                <a:lnTo>
                  <a:pt x="3190875" y="2881886"/>
                </a:lnTo>
                <a:lnTo>
                  <a:pt x="1603619" y="3672461"/>
                </a:lnTo>
                <a:lnTo>
                  <a:pt x="0" y="2881886"/>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4" name=""/>
          <p:cNvSpPr>
            <a:spLocks noChangeAspect="true"/>
          </p:cNvSpPr>
          <p:nvPr/>
        </p:nvSpPr>
        <p:spPr>
          <a:xfrm flipH="false" flipV="true" rot="0">
            <a:off x="657225" y="352425"/>
            <a:ext cx="143272" cy="164896"/>
          </a:xfrm>
          <a:custGeom>
            <a:avLst/>
            <a:gdLst/>
            <a:ahLst/>
            <a:cxnLst/>
            <a:rect b="b" l="0" r="r" t="0"/>
            <a:pathLst>
              <a:path h="164897" w="143273">
                <a:moveTo>
                  <a:pt x="0" y="45022"/>
                </a:moveTo>
                <a:lnTo>
                  <a:pt x="71578" y="0"/>
                </a:lnTo>
                <a:lnTo>
                  <a:pt x="143273" y="45022"/>
                </a:lnTo>
                <a:lnTo>
                  <a:pt x="143273" y="119874"/>
                </a:lnTo>
                <a:lnTo>
                  <a:pt x="72004" y="164897"/>
                </a:lnTo>
                <a:lnTo>
                  <a:pt x="0" y="119874"/>
                </a:lnTo>
                <a:close/>
              </a:path>
            </a:pathLst>
          </a:custGeom>
          <a:noFill/>
          <a:ln cap="flat" w="19050">
            <a:solidFill>
              <a:schemeClr val="accent2"/>
            </a:solidFill>
            <a:prstDash val="solid"/>
            <a:round/>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b="0" baseline="0" cap="none" dirty="0" i="0" lang="en-US" strike="noStrike" sz="1800" u="none">
                <a:solidFill>
                  <a:srgbClr val="ffffff"/>
                </a:solidFill>
                <a:latin typeface="Open Sans"/>
              </a:rPr>
              <a:t/>
            </a:r>
            <a:endParaRPr b="0" baseline="0" cap="none" dirty="0" i="0" lang="en-US" strike="noStrike" sz="1800" u="none">
              <a:solidFill>
                <a:srgbClr val="ffffff"/>
              </a:solidFill>
              <a:latin typeface="Open Sans"/>
            </a:endParaRPr>
          </a:p>
        </p:txBody>
      </p:sp>
      <p:sp>
        <p:nvSpPr>
          <p:cNvPr id="5" name=""/>
          <p:cNvSpPr/>
          <p:nvPr/>
        </p:nvSpPr>
        <p:spPr>
          <a:xfrm flipH="false" flipV="false" rot="0">
            <a:off x="104775" y="-190500"/>
            <a:ext cx="600075" cy="685800"/>
          </a:xfrm>
          <a:custGeom>
            <a:avLst/>
            <a:gdLst/>
            <a:ahLst/>
            <a:cxnLst/>
            <a:rect b="b" l="0" r="r" t="0"/>
            <a:pathLst>
              <a:path h="1403851" w="1242598">
                <a:moveTo>
                  <a:pt x="597585" y="9485"/>
                </a:moveTo>
                <a:lnTo>
                  <a:pt x="9485" y="331992"/>
                </a:lnTo>
                <a:lnTo>
                  <a:pt x="0" y="1014946"/>
                </a:lnTo>
                <a:lnTo>
                  <a:pt x="597585" y="1403851"/>
                </a:lnTo>
                <a:lnTo>
                  <a:pt x="1233112" y="1090830"/>
                </a:lnTo>
                <a:lnTo>
                  <a:pt x="1242598" y="350963"/>
                </a:lnTo>
                <a:lnTo>
                  <a:pt x="597585" y="9485"/>
                </a:lnTo>
                <a:close/>
              </a:path>
            </a:pathLst>
          </a:custGeom>
          <a:solidFill>
            <a:schemeClr val="accent2"/>
          </a:solidFill>
          <a:ln cap="flat" w="19050">
            <a:noFill/>
            <a:prstDash val="solid"/>
            <a:round/>
          </a:ln>
          <a:effectLst/>
        </p:spPr>
        <p:style>
          <a:lnRef idx="1">
            <a:schemeClr val="accent1">
              <a:shade val="50000"/>
            </a:schemeClr>
          </a:lnRef>
          <a:fillRef idx="1">
            <a:schemeClr val="accent1"/>
          </a:fillRef>
          <a:effectRef idx="0">
            <a:schemeClr val="accent1"/>
          </a:effectRef>
          <a:fontRef idx="minor">
            <a:schemeClr val="tx1"/>
          </a:fontRef>
        </p:style>
        <p:txBody>
          <a:bodyPr anchor="ctr" rtlCol="0" vert="horz">
            <a:noAutofit/>
          </a:bodyPr>
          <a:lstStyle/>
          <a:p>
            <a:pPr algn="ctr" lvl="0" marL="0" rtl="false">
              <a:lnSpc>
                <a:spcPct val="100000"/>
              </a:lnSpc>
              <a:buNone/>
              <a:defRPr dirty="0" lang="en-US" sz="1800">
                <a:solidFill>
                  <a:schemeClr val="tx1"/>
                </a:solidFill>
                <a:latin typeface="Open Sans"/>
              </a:defRPr>
            </a:pPr>
            <a:r>
              <a:rPr dirty="0" lang="en-US" sz="1800">
                <a:solidFill>
                  <a:schemeClr val="tx1"/>
                </a:solidFill>
                <a:latin typeface="Open Sans"/>
              </a:rPr>
              <a:t/>
            </a:r>
            <a:endParaRPr dirty="0" lang="en-US" sz="1800">
              <a:solidFill>
                <a:schemeClr val="tx1"/>
              </a:solidFill>
              <a:latin typeface="Open Sans"/>
            </a:endParaRPr>
          </a:p>
        </p:txBody>
      </p:sp>
      <p:sp>
        <p:nvSpPr>
          <p:cNvPr id="6" name=""/>
          <p:cNvSpPr>
            <a:spLocks noChangeAspect="true"/>
          </p:cNvSpPr>
          <p:nvPr/>
        </p:nvSpPr>
        <p:spPr>
          <a:xfrm flipH="true" flipV="true" rot="0">
            <a:off x="5805908" y="-2611"/>
            <a:ext cx="3544016" cy="5148241"/>
          </a:xfrm>
          <a:custGeom>
            <a:avLst/>
            <a:gdLst/>
            <a:ahLst/>
            <a:cxnLst/>
            <a:rect b="b" l="0" r="r" t="0"/>
            <a:pathLst>
              <a:path h="5148241" w="3544016">
                <a:moveTo>
                  <a:pt x="0" y="4741"/>
                </a:moveTo>
                <a:lnTo>
                  <a:pt x="1794228" y="0"/>
                </a:lnTo>
                <a:lnTo>
                  <a:pt x="3542677" y="879739"/>
                </a:lnTo>
                <a:lnTo>
                  <a:pt x="3544016" y="5113577"/>
                </a:lnTo>
                <a:lnTo>
                  <a:pt x="15708" y="5148241"/>
                </a:lnTo>
                <a:close/>
              </a:path>
            </a:pathLst>
          </a:custGeom>
          <a:solidFill>
            <a:schemeClr val="bg2"/>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ot="10800000" rtlCol="0" vert="horz">
            <a:noAutofit/>
          </a:bodyPr>
          <a:lstStyle/>
          <a:p>
            <a:pPr algn="ctr"/>
            <a:r>
              <a:rPr dirty="0" lang="en-US"/>
              <a:t/>
            </a:r>
            <a:endParaRPr dirty="0" lang="en-US"/>
          </a:p>
        </p:txBody>
      </p:sp>
      <p:sp>
        <p:nvSpPr>
          <p:cNvPr id="7" name=""/>
          <p:cNvSpPr/>
          <p:nvPr/>
        </p:nvSpPr>
        <p:spPr>
          <a:xfrm flipH="false" flipV="false" rot="0">
            <a:off x="0" y="0"/>
            <a:ext cx="9144000" cy="47625"/>
          </a:xfrm>
          <a:prstGeom prst="rect">
            <a:avLst/>
          </a:prstGeom>
          <a:solidFill>
            <a:schemeClr val="accent4">
              <a:lumMod val="75000"/>
            </a:schemeClr>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anchor="ctr" rtlCol="0" vert="horz">
            <a:noAutofit/>
          </a:bodyPr>
          <a:lstStyle/>
          <a:p>
            <a:pPr algn="ctr"/>
            <a:r>
              <a:rPr dirty="0" lang="en-US"/>
              <a:t/>
            </a:r>
            <a:endParaRPr dirty="0" lang="en-US"/>
          </a:p>
        </p:txBody>
      </p:sp>
      <p:sp>
        <p:nvSpPr>
          <p:cNvPr id="8" name="Title 1"/>
          <p:cNvSpPr>
            <a:spLocks noGrp="true"/>
          </p:cNvSpPr>
          <p:nvPr>
            <p:ph type="title"/>
          </p:nvPr>
        </p:nvSpPr>
        <p:spPr>
          <a:xfrm rot="0">
            <a:off x="676275" y="581025"/>
            <a:ext cx="3714750" cy="936651"/>
          </a:xfrm>
          <a:prstGeom prst="rect">
            <a:avLst/>
          </a:prstGeom>
        </p:spPr>
        <p:txBody>
          <a:bodyPr anchor="t" rtlCol="0" vert="horz"/>
          <a:lstStyle>
            <a:lvl1pPr lvl="0"/>
          </a:lstStyle>
          <a:p>
            <a:pPr/>
            <a:r>
              <a:rPr dirty="0" lang="en-US"/>
              <a:t>Click to edit Master title style</a:t>
            </a:r>
            <a:endParaRPr dirty="0" lang="en-US"/>
          </a:p>
        </p:txBody>
      </p:sp>
      <p:sp>
        <p:nvSpPr>
          <p:cNvPr id="9" name="Picture Placeholder 2"/>
          <p:cNvSpPr>
            <a:spLocks noGrp="true"/>
          </p:cNvSpPr>
          <p:nvPr>
            <p:ph idx="1" type="pic"/>
          </p:nvPr>
        </p:nvSpPr>
        <p:spPr>
          <a:xfrm rot="0">
            <a:off x="5238750" y="47625"/>
            <a:ext cx="3901949" cy="4894406"/>
          </a:xfrm>
          <a:custGeom>
            <a:avLst/>
            <a:gdLst/>
            <a:ahLst/>
            <a:cxnLst/>
            <a:rect b="b" l="0" r="r" t="0"/>
            <a:pathLst>
              <a:path h="4894407" w="3901950">
                <a:moveTo>
                  <a:pt x="0" y="0"/>
                </a:moveTo>
                <a:lnTo>
                  <a:pt x="3890819" y="0"/>
                </a:lnTo>
                <a:lnTo>
                  <a:pt x="3901950" y="4458694"/>
                </a:lnTo>
                <a:lnTo>
                  <a:pt x="3178130" y="4894407"/>
                </a:lnTo>
                <a:lnTo>
                  <a:pt x="0" y="3351357"/>
                </a:lnTo>
                <a:close/>
              </a:path>
            </a:pathLst>
          </a:custGeom>
          <a:solidFill>
            <a:schemeClr val="bg1"/>
          </a:solidFill>
          <a:ln w="38100">
            <a:noFill/>
            <a:miter lim="800000"/>
          </a:ln>
          <a:effectLst>
            <a:outerShdw blurRad="88900" dir="8700000" dist="95250">
              <a:srgbClr val="3f3f3f">
                <a:alpha val="4000"/>
              </a:srgbClr>
            </a:outerShdw>
          </a:effectLst>
        </p:spPr>
        <p:txBody>
          <a:bodyPr rtlCol="0"/>
          <a:lstStyle/>
          <a:p>
            <a:pPr/>
            <a:r>
              <a:rPr dirty="0" lang="en-US"/>
              <a:t>Click icon to add picture</a:t>
            </a:r>
            <a:endParaRPr dirty="0" lang="en-US"/>
          </a:p>
        </p:txBody>
      </p:sp>
      <p:sp>
        <p:nvSpPr>
          <p:cNvPr id="10" name="Text Placeholder 3"/>
          <p:cNvSpPr>
            <a:spLocks noGrp="true"/>
          </p:cNvSpPr>
          <p:nvPr>
            <p:ph idx="2" type="body"/>
          </p:nvPr>
        </p:nvSpPr>
        <p:spPr>
          <a:xfrm rot="0">
            <a:off x="676275" y="1714500"/>
            <a:ext cx="3714750" cy="2381250"/>
          </a:xfrm>
        </p:spPr>
        <p:txBody>
          <a:bodyPr anchor="t" bIns="45720" lIns="91440" rIns="91440" rtlCol="0" tIns="93600" vert="horz">
            <a:normAutofit/>
          </a:bodyPr>
          <a:lstStyle>
            <a:lvl1pPr indent="0" lvl="0" marL="0">
              <a:lnSpc>
                <a:spcPct val="100000"/>
              </a:lnSpc>
              <a:buNone/>
              <a:defRPr b="0" dirty="0" lang="en-US" sz="1600">
                <a:solidFill>
                  <a:schemeClr val="tx1"/>
                </a:solidFill>
                <a:latin typeface="+mn-lt"/>
              </a:defRPr>
            </a:lvl1pPr>
          </a:lstStyle>
          <a:p>
            <a:pPr/>
            <a:r>
              <a:rPr dirty="0" lang="en-US"/>
              <a:t>Click to edit Master text styles</a:t>
            </a:r>
            <a:endParaRPr dirty="0" lang="en-US"/>
          </a:p>
        </p:txBody>
      </p:sp>
      <p:sp>
        <p:nvSpPr>
          <p:cNvPr id="11" name="Slide Number Placeholder 4"/>
          <p:cNvSpPr>
            <a:spLocks noGrp="true"/>
          </p:cNvSpPr>
          <p:nvPr>
            <p:ph idx="12" sz="quarter" type="sldNum"/>
          </p:nvPr>
        </p:nvSpPr>
        <p:spPr/>
        <p:txBody>
          <a:bodyPr rtlCol="0"/>
          <a:lstStyle/>
          <a:p>
            <a:pPr/>
            <a:r>
              <a:rPr dirty="0" lang="en-US"/>
              <a:t>&lt;#&gt;</a:t>
            </a:r>
            <a:endParaRPr dirty="0" lang="en-US"/>
          </a:p>
        </p:txBody>
      </p:sp>
      <p:sp>
        <p:nvSpPr>
          <p:cNvPr id="12" name="Footer Placeholder 3"/>
          <p:cNvSpPr>
            <a:spLocks noGrp="true"/>
          </p:cNvSpPr>
          <p:nvPr>
            <p:ph idx="11" sz="quarter" type="ftr"/>
          </p:nvPr>
        </p:nvSpPr>
        <p:spPr/>
        <p:txBody>
          <a:bodyPr rtlCol="0"/>
          <a:lstStyle/>
          <a:p>
            <a:pPr/>
            <a:r>
              <a:rPr dirty="0" lang="en-US"/>
              <a:t>Footer</a:t>
            </a:r>
            <a:endParaRPr dirty="0" lang="en-US"/>
          </a:p>
        </p:txBody>
      </p:sp>
      <p:sp>
        <p:nvSpPr>
          <p:cNvPr id="13" name="Date Placeholder 1"/>
          <p:cNvSpPr>
            <a:spLocks noGrp="true"/>
          </p:cNvSpPr>
          <p:nvPr>
            <p:ph idx="10" sz="half" type="dt"/>
          </p:nvPr>
        </p:nvSpPr>
        <p:spPr/>
        <p:txBody>
          <a:bodyPr rtlCol="0"/>
          <a:lstStyle/>
          <a:p>
            <a:pPr/>
            <a:r>
              <a:rPr dirty="0" lang="en-US"/>
              <a:t>Date</a:t>
            </a:r>
            <a:endParaRPr dirty="0" lang="en-US"/>
          </a:p>
        </p:txBody>
      </p:sp>
    </p:spTree>
  </p:cSld>
  <p:clrMapOvr>
    <a:masterClrMapping/>
  </p:clrMapOvr>
  <p:transition spd="slow">
    <p:fade thruBlk="false"/>
  </p:transition>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tags/tag1.xml" Type="http://schemas.openxmlformats.org/officeDocument/2006/relationships/tags"/></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true"/>
          </p:cNvSpPr>
          <p:nvPr>
            <p:ph type="title"/>
          </p:nvPr>
        </p:nvSpPr>
        <p:spPr>
          <a:xfrm rot="0">
            <a:off x="762000" y="571500"/>
            <a:ext cx="7620000" cy="571500"/>
          </a:xfrm>
          <a:prstGeom prst="rect">
            <a:avLst/>
          </a:prstGeom>
        </p:spPr>
        <p:txBody>
          <a:bodyPr anchor="b" bIns="45720" lIns="91440" rIns="91440" rtlCol="0" tIns="45720" vert="horz">
            <a:noAutofit/>
          </a:bodyPr>
          <a:lstStyle/>
          <a:p>
            <a:pPr/>
            <a:r>
              <a:rPr dirty="0" lang="en-US"/>
              <a:t>Click to edit Master title style</a:t>
            </a:r>
            <a:endParaRPr dirty="0" lang="en-US"/>
          </a:p>
        </p:txBody>
      </p:sp>
      <p:sp>
        <p:nvSpPr>
          <p:cNvPr id="3" name="Text Placeholder 2"/>
          <p:cNvSpPr>
            <a:spLocks noGrp="true"/>
          </p:cNvSpPr>
          <p:nvPr>
            <p:ph idx="1" type="body"/>
          </p:nvPr>
        </p:nvSpPr>
        <p:spPr>
          <a:xfrm rot="0">
            <a:off x="762000" y="1307539"/>
            <a:ext cx="7620000" cy="2978710"/>
          </a:xfrm>
          <a:prstGeom prst="rect">
            <a:avLst/>
          </a:prstGeom>
        </p:spPr>
        <p:txBody>
          <a:bodyPr bIns="45720" lIns="91440" rIns="91440" rtlCol="0" tIns="9360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Slide Number Placeholder 5"/>
          <p:cNvSpPr>
            <a:spLocks noGrp="true"/>
          </p:cNvSpPr>
          <p:nvPr>
            <p:ph idx="4" sz="quarter" type="sldNum"/>
          </p:nvPr>
        </p:nvSpPr>
        <p:spPr>
          <a:xfrm rot="0">
            <a:off x="6286500" y="4714875"/>
            <a:ext cx="2095500" cy="285750"/>
          </a:xfrm>
          <a:prstGeom prst="rect">
            <a:avLst/>
          </a:prstGeom>
        </p:spPr>
        <p:txBody>
          <a:bodyPr anchor="ctr" bIns="45720" lIns="91440" rIns="91440" rtlCol="0" tIns="45720" vert="horz"/>
          <a:lstStyle>
            <a:lvl1pPr algn="r" lvl="0">
              <a:defRPr b="0" dirty="0" i="0" lang="en-US" sz="600">
                <a:solidFill>
                  <a:schemeClr val="bg1">
                    <a:lumMod val="65000"/>
                  </a:schemeClr>
                </a:solidFill>
                <a:latin typeface="+mn-lt"/>
              </a:defRPr>
            </a:lvl1pPr>
          </a:lstStyle>
          <a:p>
            <a:pPr/>
            <a:r>
              <a:rPr dirty="0" lang="en-US"/>
              <a:t>&lt;#&gt;</a:t>
            </a:r>
            <a:endParaRPr dirty="0" lang="en-US"/>
          </a:p>
        </p:txBody>
      </p:sp>
      <p:sp>
        <p:nvSpPr>
          <p:cNvPr id="5" name="Footer Placeholder 4"/>
          <p:cNvSpPr>
            <a:spLocks noGrp="true"/>
          </p:cNvSpPr>
          <p:nvPr>
            <p:ph idx="3" sz="quarter" type="ftr"/>
          </p:nvPr>
        </p:nvSpPr>
        <p:spPr>
          <a:xfrm rot="0">
            <a:off x="3124200" y="4714875"/>
            <a:ext cx="2895600" cy="285750"/>
          </a:xfrm>
          <a:prstGeom prst="rect">
            <a:avLst/>
          </a:prstGeom>
        </p:spPr>
        <p:txBody>
          <a:bodyPr anchor="ctr" bIns="45720" lIns="91440" rIns="91440" rtlCol="0" tIns="45720" vert="horz"/>
          <a:lstStyle>
            <a:lvl1pPr algn="ctr" lvl="0">
              <a:defRPr b="0" dirty="0" i="0" lang="en-US" sz="600">
                <a:solidFill>
                  <a:schemeClr val="bg1">
                    <a:lumMod val="65000"/>
                  </a:schemeClr>
                </a:solidFill>
                <a:latin typeface="+mn-lt"/>
              </a:defRPr>
            </a:lvl1pPr>
          </a:lstStyle>
          <a:p>
            <a:pPr/>
            <a:r>
              <a:rPr dirty="0" lang="en-US"/>
              <a:t>Footer</a:t>
            </a:r>
            <a:endParaRPr dirty="0" lang="en-US"/>
          </a:p>
        </p:txBody>
      </p:sp>
      <p:sp>
        <p:nvSpPr>
          <p:cNvPr id="6" name="Date Placeholder 3"/>
          <p:cNvSpPr>
            <a:spLocks noGrp="true"/>
          </p:cNvSpPr>
          <p:nvPr>
            <p:ph idx="2" sz="half" type="dt"/>
          </p:nvPr>
        </p:nvSpPr>
        <p:spPr>
          <a:xfrm rot="0">
            <a:off x="762000" y="4714875"/>
            <a:ext cx="2095500" cy="285750"/>
          </a:xfrm>
          <a:prstGeom prst="rect">
            <a:avLst/>
          </a:prstGeom>
        </p:spPr>
        <p:txBody>
          <a:bodyPr anchor="ctr" bIns="45720" lIns="91440" rIns="91440" rtlCol="0" tIns="45720" vert="horz"/>
          <a:lstStyle>
            <a:lvl1pPr algn="l" lvl="0">
              <a:defRPr b="0" dirty="0" i="0" lang="en-US" sz="600">
                <a:solidFill>
                  <a:schemeClr val="bg1">
                    <a:lumMod val="65000"/>
                  </a:schemeClr>
                </a:solidFill>
                <a:latin typeface="+mn-lt"/>
              </a:defRPr>
            </a:lvl1pPr>
          </a:lstStyle>
          <a:p>
            <a:pPr/>
            <a:r>
              <a:rPr dirty="0" lang="en-US"/>
              <a:t>Date</a:t>
            </a:r>
            <a:endParaRPr dirty="0" lang="en-US"/>
          </a:p>
        </p:txBody>
      </p:sp>
    </p:spTree>
    <p:custDataLst>
      <p:tags r:id="rId13"/>
    </p:custData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100000"/>
        </a:lnSpc>
        <a:spcBef>
          <a:spcPct val="0"/>
        </a:spcBef>
        <a:buNone/>
        <a:defRPr b="1" dirty="0" i="0" lang="en-US" sz="3200">
          <a:solidFill>
            <a:schemeClr val="tx2"/>
          </a:solidFill>
          <a:latin typeface="Raleway-demi_bold"/>
        </a:defRPr>
      </a:lvl1pPr>
    </p:titleStyle>
    <p:bodyStyle>
      <a:lvl1pPr algn="l" indent="-342900" lvl="0" marL="342900" rtl="false">
        <a:spcBef>
          <a:spcPts val="1200"/>
        </a:spcBef>
        <a:buClr>
          <a:schemeClr val="accent1"/>
        </a:buClr>
        <a:buFont typeface="Arial"/>
        <a:buChar char="&gt;"/>
        <a:defRPr b="0" dirty="0" i="0" lang="en-US" sz="1800">
          <a:solidFill>
            <a:schemeClr val="tx1"/>
          </a:solidFill>
          <a:latin typeface="+mn-lt"/>
        </a:defRPr>
      </a:lvl1pPr>
      <a:lvl2pPr algn="l" indent="-285750" lvl="1" marL="742950" rtl="false">
        <a:spcBef>
          <a:spcPts val="300"/>
        </a:spcBef>
        <a:buClr>
          <a:schemeClr val="accent1"/>
        </a:buClr>
        <a:buFont typeface="Arial"/>
        <a:buChar char="-"/>
        <a:defRPr b="0" dirty="0" i="0" lang="en-US" sz="1600">
          <a:solidFill>
            <a:schemeClr val="tx1"/>
          </a:solidFill>
          <a:latin typeface="+mn-lt"/>
        </a:defRPr>
      </a:lvl2pPr>
      <a:lvl3pPr algn="l" indent="-228600" lvl="2" marL="1143000" rtl="false">
        <a:spcBef>
          <a:spcPts val="300"/>
        </a:spcBef>
        <a:buClr>
          <a:schemeClr val="accent1"/>
        </a:buClr>
        <a:buFont typeface="Arial"/>
        <a:buChar char="-"/>
        <a:defRPr b="0" dirty="0" i="0" lang="en-US" sz="1400">
          <a:solidFill>
            <a:schemeClr val="tx1"/>
          </a:solidFill>
          <a:latin typeface="+mn-lt"/>
        </a:defRPr>
      </a:lvl3pPr>
      <a:lvl4pPr algn="l" indent="-228600" lvl="3" marL="1600200" rtl="false">
        <a:spcBef>
          <a:spcPts val="300"/>
        </a:spcBef>
        <a:buClr>
          <a:schemeClr val="accent1"/>
        </a:buClr>
        <a:buFont typeface="Arial"/>
        <a:buChar char="-"/>
        <a:defRPr b="0" dirty="0" i="0" lang="en-US" sz="1200">
          <a:solidFill>
            <a:schemeClr val="tx1"/>
          </a:solidFill>
          <a:latin typeface="+mn-lt"/>
        </a:defRPr>
      </a:lvl4pPr>
      <a:lvl5pPr algn="l" indent="-228600" lvl="4" marL="2057400" rtl="false">
        <a:spcBef>
          <a:spcPts val="300"/>
        </a:spcBef>
        <a:buClr>
          <a:schemeClr val="accent1"/>
        </a:buClr>
        <a:buFont typeface="Arial"/>
        <a:buChar char="-"/>
        <a:defRPr b="0" dirty="0" i="0" lang="en-US" sz="1000">
          <a:solidFill>
            <a:schemeClr val="tx1"/>
          </a:solidFill>
          <a:latin typeface="+mn-lt"/>
        </a:defRPr>
      </a:lvl5pPr>
      <a:lvl6pPr algn="l" indent="-228600" lvl="5" marL="2514600" rtl="false">
        <a:spcBef>
          <a:spcPct val="20000"/>
        </a:spcBef>
        <a:buFont typeface="Arial"/>
        <a:buChar char="-"/>
        <a:defRPr b="0" dirty="0" i="0" lang="en-US" sz="1000">
          <a:solidFill>
            <a:schemeClr val="tx1"/>
          </a:solidFill>
          <a:latin typeface="+mn-lt"/>
        </a:defRPr>
      </a:lvl6pPr>
      <a:lvl7pPr algn="l" indent="-228600" lvl="6" marL="2971800" rtl="false">
        <a:spcBef>
          <a:spcPct val="20000"/>
        </a:spcBef>
        <a:buFont typeface="Arial"/>
        <a:buChar char="-"/>
        <a:defRPr b="0" dirty="0" i="0" lang="en-US" sz="1000">
          <a:solidFill>
            <a:schemeClr val="tx1"/>
          </a:solidFill>
          <a:latin typeface="+mn-lt"/>
        </a:defRPr>
      </a:lvl7pPr>
      <a:lvl8pPr algn="l" indent="-228600" lvl="7" marL="3429000" rtl="false">
        <a:spcBef>
          <a:spcPct val="20000"/>
        </a:spcBef>
        <a:buFont typeface="Arial"/>
        <a:buChar char="-"/>
        <a:defRPr b="0" dirty="0" i="0" lang="en-US" sz="1000">
          <a:solidFill>
            <a:schemeClr val="tx1"/>
          </a:solidFill>
          <a:latin typeface="+mn-lt"/>
        </a:defRPr>
      </a:lvl8pPr>
      <a:lvl9pPr algn="l" indent="-228600" lvl="8" marL="3886200" rtl="false">
        <a:spcBef>
          <a:spcPct val="20000"/>
        </a:spcBef>
        <a:buFont typeface="Arial"/>
        <a:buChar char="-"/>
        <a:defRPr b="0" dirty="0" i="0" lang="en-US" sz="1000">
          <a:solidFill>
            <a:schemeClr val="tx1"/>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Relationships xmlns="http://schemas.openxmlformats.org/package/2006/relationships"><Relationship Id="rId2" Target="https://cocl.us/new_york_dataset" TargetMode="External" Type="http://schemas.openxmlformats.org/officeDocument/2006/relationships/hyperlink"/><Relationship Id="rId3" Target="https://cocl.us/new_york_dataset" TargetMode="External" Type="http://schemas.openxmlformats.org/officeDocument/2006/relationships/hyperlink"/><Relationship Id="rId4" Target="https://cocl.us/new_york_dataset" TargetMode="External" Type="http://schemas.openxmlformats.org/officeDocument/2006/relationships/hyperlink"/><Relationship Id="rId1" Target="../slideLayouts/slideLayout2.xml" Type="http://schemas.openxmlformats.org/officeDocument/2006/relationships/slideLayout"/></Relationships>
</file>

<file path=ppt/slides/_rels/slide6.xml.rels><?xml version="1.0" encoding="UTF-8"?><Relationships xmlns="http://schemas.openxmlformats.org/package/2006/relationships"><Relationship Id="rId2" Target="../media/image6.JPG" Type="http://schemas.openxmlformats.org/officeDocument/2006/relationships/image"/><Relationship Id="rId1" Target="../slideLayouts/slideLayout2.xml" Type="http://schemas.openxmlformats.org/officeDocument/2006/relationships/slideLayout"/></Relationships>
</file>

<file path=ppt/slides/_rels/slide7.xml.rels><?xml version="1.0" encoding="UTF-8"?><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dirty="0" lang="en-US"/>
              <a:t>IBM </a:t>
            </a:r>
            <a:r>
              <a:rPr dirty="0" err="1" lang="en-US"/>
              <a:t>C</a:t>
            </a:r>
            <a:r>
              <a:rPr dirty="0" err="1" lang="en-US"/>
              <a:t>oursera</a:t>
            </a:r>
            <a:r>
              <a:rPr dirty="0" lang="en-US"/>
              <a:t> Project</a:t>
            </a:r>
            <a:endParaRPr dirty="0" lang="en-US"/>
          </a:p>
        </p:txBody>
      </p:sp>
      <p:sp>
        <p:nvSpPr>
          <p:cNvPr id="3" name="Subtitle 2"/>
          <p:cNvSpPr>
            <a:spLocks noGrp="true"/>
          </p:cNvSpPr>
          <p:nvPr>
            <p:ph idx="1" type="subTitle"/>
          </p:nvPr>
        </p:nvSpPr>
        <p:spPr/>
        <p:txBody>
          <a:bodyPr rtlCol="0"/>
          <a:lstStyle/>
          <a:p>
            <a:pPr/>
            <a:r>
              <a:rPr dirty="0" lang="en-US"/>
              <a:t>The Battle of </a:t>
            </a:r>
            <a:r>
              <a:rPr dirty="0" err="1" lang="en-US"/>
              <a:t>Neighbourhoods </a:t>
            </a:r>
          </a:p>
          <a:p>
            <a:pPr/>
            <a:r>
              <a:rPr dirty="0" err="1" lang="en-US"/>
              <a:t/>
            </a:r>
          </a:p>
          <a:p>
            <a:pPr/>
            <a:r>
              <a:rPr dirty="0" err="1" lang="en-US"/>
              <a:t/>
            </a:r>
          </a:p>
          <a:p>
            <a:pPr/>
            <a:r>
              <a:rPr dirty="0" err="1" lang="en-US"/>
              <a:t/>
            </a:r>
          </a:p>
          <a:p>
            <a:pPr/>
            <a:r>
              <a:rPr dirty="0" err="1" lang="en-US"/>
              <a:t/>
            </a:r>
          </a:p>
          <a:p>
            <a:pPr/>
            <a:r>
              <a:rPr dirty="0" lang="en-US"/>
              <a:t>                                          </a:t>
            </a:r>
            <a:r>
              <a:rPr dirty="0" lang="en-US"/>
              <a:t>By</a:t>
            </a:r>
            <a:r>
              <a:rPr dirty="0" err="1" lang="en-US"/>
              <a:t> Zakharova Irina</a:t>
            </a:r>
            <a:endParaRPr dirty="0" err="1" lang="en-US"/>
          </a:p>
        </p:txBody>
      </p:sp>
      <p:sp>
        <p:nvSpPr>
          <p:cNvPr id="4" name="Date Placeholder 3"/>
          <p:cNvSpPr>
            <a:spLocks noGrp="true"/>
          </p:cNvSpPr>
          <p:nvPr>
            <p:ph idx="10" sz="half" type="dt"/>
          </p:nvPr>
        </p:nvSpPr>
        <p:spPr/>
        <p:txBody>
          <a:bodyPr rtlCol="0"/>
          <a:lstStyle>
            <a:lvl1pPr lvl="0"/>
          </a:lstStyle>
          <a:p>
            <a:pPr/>
            <a:fld id="{50D056FD-0583-45AC-84D1-509183C2B612}" type="datetime4">
              <a:t>April 19, 2020</a:t>
            </a:fld>
            <a:endParaRPr dirty="0" lang="en-US"/>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a:lstStyle/>
          <a:p>
            <a:pPr/>
            <a:r>
              <a:rPr dirty="0" lang="en-US"/>
              <a:t>Introduction</a:t>
            </a:r>
            <a:endParaRPr dirty="0" lang="en-US"/>
          </a:p>
        </p:txBody>
      </p:sp>
      <p:sp>
        <p:nvSpPr>
          <p:cNvPr id="3" name="Content Placeholder 2"/>
          <p:cNvSpPr>
            <a:spLocks noGrp="true"/>
          </p:cNvSpPr>
          <p:nvPr>
            <p:ph idx="1"/>
          </p:nvPr>
        </p:nvSpPr>
        <p:spPr/>
        <p:txBody>
          <a:bodyPr rtlCol="0" vert="horz">
            <a:normAutofit fontScale="77500" lnSpcReduction="20000"/>
          </a:bodyPr>
          <a:lstStyle/>
          <a:p>
            <a:pPr/>
            <a:r>
              <a:rPr dirty="0" lang="en-US">
                <a:latin typeface="Helvetica Neue"/>
              </a:rPr>
              <a:t/>
            </a:r>
          </a:p>
          <a:p>
            <a:pPr indent="0" marL="0">
              <a:buNone/>
            </a:pPr>
            <a:r>
              <a:rPr dirty="0" lang="en-US">
                <a:latin typeface="Helvetica Neue"/>
              </a:rPr>
              <a:t>The City of New York, is the most populous city in the United States. It is diverse and is the financial capital of USA. It is multicultural. It provides lot of business oppourtunities and business friendly environment. It has attracted many different players into the market. It is a global hub of business and commerce. With it's diverse culture, comes diverse food items. There are many resturants in New York City, each belonging to different categories like Russian, Jewish, Chinese, Indian, French etc.</a:t>
            </a:r>
          </a:p>
          <a:p>
            <a:pPr indent="0" marL="0">
              <a:buNone/>
            </a:pPr>
            <a:r>
              <a:rPr dirty="0" lang="en-US">
                <a:latin typeface="Helvetica Neue"/>
              </a:rPr>
              <a:t>The market of NYC is highly competitive. As it is highly developed city so cost of doing business is also one of the highest. Thus, any new business venture or expansion needs to be analysed carefully. The insights derived from analysis will give good understanding of the business environment which help in strategically targeting the market. This will help in reduction of risk. And the Return on Investment will be reasonable. This would interest anyone who wants to start a new restaurant busyness in New York city</a:t>
            </a:r>
            <a:br>
              <a:rPr dirty="0" lang="en-US"/>
            </a:br>
            <a:endParaRPr dirty="0" lang="en-US"/>
          </a:p>
        </p:txBody>
      </p:sp>
    </p:spTree>
  </p:cSld>
  <p:clrMapOvr>
    <a:masterClrMapping/>
  </p:clrMapOvr>
  <p:transition spd="slow">
    <p:fade thruBlk="false"/>
  </p:transition>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a:lstStyle/>
          <a:p>
            <a:pPr/>
            <a:r>
              <a:rPr dirty="0" lang="en-US"/>
              <a:t>Problem</a:t>
            </a:r>
            <a:endParaRPr dirty="0" lang="en-US"/>
          </a:p>
        </p:txBody>
      </p:sp>
      <p:sp>
        <p:nvSpPr>
          <p:cNvPr id="3" name="Content Placeholder 2"/>
          <p:cNvSpPr>
            <a:spLocks noGrp="true"/>
          </p:cNvSpPr>
          <p:nvPr>
            <p:ph idx="1"/>
          </p:nvPr>
        </p:nvSpPr>
        <p:spPr/>
        <p:txBody>
          <a:bodyPr rtlCol="0"/>
          <a:lstStyle/>
          <a:p>
            <a:pPr>
              <a:buChar char="&gt;"/>
            </a:pPr>
            <a:r>
              <a:rPr dirty="0" lang="en-US">
                <a:latin typeface="Helvetica Neue"/>
              </a:rPr>
              <a:t>The best location in New York City for Caribbean Cuisine.</a:t>
            </a:r>
          </a:p>
          <a:p>
            <a:pPr>
              <a:buChar char="&gt;"/>
            </a:pPr>
            <a:r>
              <a:rPr dirty="0" lang="en-US">
                <a:latin typeface="Helvetica Neue"/>
              </a:rPr>
              <a:t>The areas with high potential Caribbean Restaurant Market.</a:t>
            </a:r>
          </a:p>
          <a:p>
            <a:pPr>
              <a:buChar char="&gt;"/>
            </a:pPr>
            <a:r>
              <a:rPr dirty="0" lang="en-US">
                <a:latin typeface="Helvetica Neue"/>
              </a:rPr>
              <a:t>The areas with lack of Caribbean Restaurants.</a:t>
            </a:r>
          </a:p>
          <a:p>
            <a:pPr>
              <a:buChar char="&gt;"/>
            </a:pPr>
            <a:r>
              <a:rPr dirty="0" lang="en-US">
                <a:latin typeface="Helvetica Neue"/>
              </a:rPr>
              <a:t>The best place to stay if you prefer Caribbean Cuisine.</a:t>
            </a:r>
            <a:endParaRPr dirty="0" lang="en-US">
              <a:latin typeface="Helvetica Neue"/>
            </a:endParaRPr>
          </a:p>
        </p:txBody>
      </p:sp>
    </p:spTree>
  </p:cSld>
  <p:clrMapOvr>
    <a:masterClrMapping/>
  </p:clrMapOvr>
  <p:transition spd="slow">
    <p:fade thruBlk="false"/>
  </p:transition>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a:lstStyle/>
          <a:p>
            <a:pPr/>
            <a:r>
              <a:rPr dirty="0" lang="en-US"/>
              <a:t>Data</a:t>
            </a:r>
            <a:endParaRPr dirty="0" lang="en-US"/>
          </a:p>
        </p:txBody>
      </p:sp>
      <p:sp>
        <p:nvSpPr>
          <p:cNvPr id="3" name="Content Placeholder 2"/>
          <p:cNvSpPr>
            <a:spLocks noGrp="true"/>
          </p:cNvSpPr>
          <p:nvPr>
            <p:ph idx="1"/>
          </p:nvPr>
        </p:nvSpPr>
        <p:spPr/>
        <p:txBody>
          <a:bodyPr rtlCol="0" vert="horz">
            <a:normAutofit fontScale="62500" lnSpcReduction="20000"/>
          </a:bodyPr>
          <a:lstStyle/>
          <a:p>
            <a:pPr/>
            <a:r>
              <a:rPr dirty="0" lang="en-US">
                <a:latin typeface="Lato"/>
              </a:rPr>
              <a:t>For this project the next Data were used:</a:t>
            </a:r>
          </a:p>
          <a:p>
            <a:pPr/>
            <a:br>
              <a:rPr dirty="0" lang="en-US"/>
            </a:br>
            <a:r>
              <a:rPr dirty="0" lang="en-US">
                <a:latin typeface="Lato"/>
              </a:rPr>
              <a:t>New York City data that contains list Boroughs, </a:t>
            </a:r>
            <a:r>
              <a:rPr dirty="0" err="1" lang="en-US">
                <a:latin typeface="Lato"/>
              </a:rPr>
              <a:t>Neighbourhoods</a:t>
            </a:r>
            <a:r>
              <a:rPr dirty="0" lang="en-US">
                <a:latin typeface="Lato"/>
              </a:rPr>
              <a:t> along with their latitude and longitude.</a:t>
            </a:r>
            <a:br>
              <a:rPr dirty="0" lang="en-US"/>
            </a:br>
            <a:r>
              <a:rPr dirty="0" lang="en-US">
                <a:latin typeface="Lato"/>
              </a:rPr>
              <a:t>This data were set to explore various </a:t>
            </a:r>
            <a:r>
              <a:rPr dirty="0" err="1" lang="en-US">
                <a:latin typeface="Lato"/>
              </a:rPr>
              <a:t>neighbourhoods</a:t>
            </a:r>
            <a:r>
              <a:rPr dirty="0" lang="en-US">
                <a:latin typeface="Lato"/>
              </a:rPr>
              <a:t> of New York City</a:t>
            </a:r>
            <a:br>
              <a:rPr dirty="0" lang="en-US"/>
            </a:br>
            <a:r>
              <a:rPr dirty="0" lang="en-US">
                <a:latin typeface="Lato"/>
              </a:rPr>
              <a:t>Data source : https://</a:t>
            </a:r>
            <a:r>
              <a:rPr dirty="0" err="1" lang="en-US">
                <a:latin typeface="Lato"/>
              </a:rPr>
              <a:t>cocl</a:t>
            </a:r>
            <a:r>
              <a:rPr dirty="0" lang="en-US">
                <a:latin typeface="Lato"/>
              </a:rPr>
              <a:t>.us/new_york_dataset</a:t>
            </a:r>
            <a:br>
              <a:rPr dirty="0" lang="en-US"/>
            </a:br>
          </a:p>
          <a:p>
            <a:pPr/>
            <a:r>
              <a:rPr dirty="0" err="1" lang="en-US">
                <a:latin typeface="Lato"/>
              </a:rPr>
              <a:t>GeoSpace</a:t>
            </a:r>
            <a:r>
              <a:rPr dirty="0" lang="en-US">
                <a:latin typeface="Lato"/>
              </a:rPr>
              <a:t> data</a:t>
            </a:r>
            <a:br>
              <a:rPr dirty="0" lang="en-US"/>
            </a:br>
            <a:r>
              <a:rPr dirty="0" lang="en-US">
                <a:latin typeface="Lato"/>
              </a:rPr>
              <a:t>By using </a:t>
            </a:r>
            <a:r>
              <a:rPr dirty="0" err="1" lang="en-US">
                <a:latin typeface="Lato"/>
              </a:rPr>
              <a:t>geo</a:t>
            </a:r>
            <a:r>
              <a:rPr dirty="0" lang="en-US">
                <a:latin typeface="Lato"/>
              </a:rPr>
              <a:t> space data the New York Borough boundaries were fetched.</a:t>
            </a:r>
            <a:br>
              <a:rPr dirty="0" lang="en-US"/>
            </a:br>
            <a:r>
              <a:rPr dirty="0" lang="en-US">
                <a:latin typeface="Lato"/>
              </a:rPr>
              <a:t>Data source : https://data.</a:t>
            </a:r>
            <a:r>
              <a:rPr dirty="0" err="1" lang="en-US">
                <a:latin typeface="Lato"/>
              </a:rPr>
              <a:t>cityofnewyork</a:t>
            </a:r>
            <a:r>
              <a:rPr dirty="0" lang="en-US">
                <a:latin typeface="Lato"/>
              </a:rPr>
              <a:t>.us/City-Government/</a:t>
            </a:r>
            <a:r>
              <a:rPr dirty="0" err="1" lang="en-US">
                <a:latin typeface="Lato"/>
              </a:rPr>
              <a:t>BoroughBoundaries</a:t>
            </a:r>
            <a:r>
              <a:rPr dirty="0" lang="en-US">
                <a:latin typeface="Lato"/>
              </a:rPr>
              <a:t>/</a:t>
            </a:r>
            <a:r>
              <a:rPr dirty="0" err="1" lang="en-US">
                <a:latin typeface="Lato"/>
              </a:rPr>
              <a:t>tqmj</a:t>
            </a:r>
            <a:r>
              <a:rPr dirty="0" lang="en-US">
                <a:latin typeface="Lato"/>
              </a:rPr>
              <a:t>-j8zm</a:t>
            </a:r>
            <a:br>
              <a:rPr dirty="0" lang="en-US"/>
            </a:br>
          </a:p>
          <a:p>
            <a:pPr/>
            <a:r>
              <a:rPr dirty="0" lang="en-US">
                <a:latin typeface="Lato"/>
              </a:rPr>
              <a:t> Caribbean restaurants in each </a:t>
            </a:r>
            <a:r>
              <a:rPr dirty="0" err="1" lang="en-US">
                <a:latin typeface="Lato"/>
              </a:rPr>
              <a:t>neighbourhood</a:t>
            </a:r>
            <a:r>
              <a:rPr dirty="0" lang="en-US">
                <a:latin typeface="Lato"/>
              </a:rPr>
              <a:t> of NYC</a:t>
            </a:r>
            <a:br>
              <a:rPr dirty="0" lang="en-US"/>
            </a:br>
            <a:r>
              <a:rPr dirty="0" lang="en-US">
                <a:latin typeface="Lato"/>
              </a:rPr>
              <a:t>By using this Foursquare API all the venues in each </a:t>
            </a:r>
            <a:r>
              <a:rPr dirty="0" err="1" lang="en-US">
                <a:latin typeface="Lato"/>
              </a:rPr>
              <a:t>neighbourhood</a:t>
            </a:r>
            <a:r>
              <a:rPr dirty="0" lang="en-US">
                <a:latin typeface="Lato"/>
              </a:rPr>
              <a:t> ere fetched.</a:t>
            </a:r>
            <a:br>
              <a:rPr dirty="0" lang="en-US"/>
            </a:br>
            <a:r>
              <a:rPr dirty="0" lang="en-US">
                <a:latin typeface="Lato"/>
              </a:rPr>
              <a:t>Data source : https://api.foursquare.com/v2/venues/explore</a:t>
            </a:r>
            <a:br>
              <a:rPr dirty="0" lang="en-US"/>
            </a:br>
            <a:br>
              <a:rPr dirty="0" lang="en-US"/>
            </a:br>
            <a:endParaRPr dirty="0" lang="en-US"/>
          </a:p>
        </p:txBody>
      </p:sp>
    </p:spTree>
  </p:cSld>
  <p:clrMapOvr>
    <a:masterClrMapping/>
  </p:clrMapOvr>
  <p:transition spd="slow">
    <p:fade thruBlk="false"/>
  </p:transition>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a:lstStyle/>
          <a:p>
            <a:pPr/>
            <a:r>
              <a:rPr dirty="0" lang="en-US"/>
              <a:t>Methodology</a:t>
            </a:r>
            <a:endParaRPr dirty="0" lang="en-US"/>
          </a:p>
        </p:txBody>
      </p:sp>
      <p:sp>
        <p:nvSpPr>
          <p:cNvPr id="3" name="Content Placeholder 2"/>
          <p:cNvSpPr>
            <a:spLocks noGrp="true"/>
          </p:cNvSpPr>
          <p:nvPr>
            <p:ph idx="1"/>
          </p:nvPr>
        </p:nvSpPr>
        <p:spPr/>
        <p:txBody>
          <a:bodyPr rtlCol="0" vert="horz">
            <a:normAutofit fontScale="92500" lnSpcReduction="20000"/>
          </a:bodyPr>
          <a:lstStyle/>
          <a:p>
            <a:pPr/>
            <a:r>
              <a:rPr dirty="0" lang="en-US">
                <a:latin typeface="Lato"/>
              </a:rPr>
              <a:t>Collect </a:t>
            </a:r>
            <a:r>
              <a:rPr dirty="0" lang="en-US">
                <a:latin typeface="Calibri"/>
              </a:rPr>
              <a:t>the </a:t>
            </a:r>
            <a:r>
              <a:rPr dirty="0" lang="en-US">
                <a:latin typeface="Calibri"/>
              </a:rPr>
              <a:t>New York city data from  </a:t>
            </a:r>
            <a:r>
              <a:rPr dirty="0" lang="en-US" u="sng">
                <a:latin typeface="Calibri"/>
                <a:hlinkClick r:id="rId2"/>
              </a:rPr>
              <a:t>https://</a:t>
            </a:r>
            <a:r>
              <a:rPr dirty="0" err="1" lang="en-US" u="sng">
                <a:latin typeface="Calibri"/>
                <a:hlinkClick r:id="rId3"/>
              </a:rPr>
              <a:t>cocl</a:t>
            </a:r>
            <a:r>
              <a:rPr dirty="0" lang="en-US" u="sng">
                <a:latin typeface="Calibri"/>
                <a:hlinkClick r:id="rId4"/>
              </a:rPr>
              <a:t>.us/new_york_dataset</a:t>
            </a:r>
          </a:p>
          <a:p>
            <a:pPr/>
            <a:r>
              <a:rPr dirty="0" lang="en-US">
                <a:latin typeface="Calibri"/>
              </a:rPr>
              <a:t>Find </a:t>
            </a:r>
            <a:r>
              <a:rPr dirty="0" lang="en-US">
                <a:latin typeface="Calibri"/>
              </a:rPr>
              <a:t>all venues for each neighborhood using </a:t>
            </a:r>
            <a:r>
              <a:rPr dirty="0" err="1" lang="en-US">
                <a:latin typeface="Calibri"/>
              </a:rPr>
              <a:t>FourSquare</a:t>
            </a:r>
            <a:r>
              <a:rPr dirty="0" lang="en-US">
                <a:latin typeface="Calibri"/>
              </a:rPr>
              <a:t> API</a:t>
            </a:r>
          </a:p>
          <a:p>
            <a:pPr/>
            <a:r>
              <a:rPr dirty="0" lang="en-US">
                <a:latin typeface="Calibri"/>
              </a:rPr>
              <a:t>Filter </a:t>
            </a:r>
            <a:r>
              <a:rPr dirty="0" lang="en-US">
                <a:latin typeface="Calibri"/>
              </a:rPr>
              <a:t>out all Caribbean </a:t>
            </a:r>
            <a:r>
              <a:rPr dirty="0" lang="en-US">
                <a:latin typeface="Calibri"/>
              </a:rPr>
              <a:t>Restaurant</a:t>
            </a:r>
            <a:r>
              <a:rPr dirty="0" lang="en-US">
                <a:latin typeface="Calibri"/>
              </a:rPr>
              <a:t> venues</a:t>
            </a:r>
          </a:p>
          <a:p>
            <a:pPr/>
            <a:r>
              <a:rPr dirty="0" lang="en-US">
                <a:latin typeface="Calibri"/>
              </a:rPr>
              <a:t>Find </a:t>
            </a:r>
            <a:r>
              <a:rPr dirty="0" lang="en-US">
                <a:latin typeface="Calibri"/>
              </a:rPr>
              <a:t>the Ratings, Tips, and Like count for all the Caribbean </a:t>
            </a:r>
            <a:r>
              <a:rPr dirty="0" err="1" lang="en-US">
                <a:latin typeface="Calibri"/>
              </a:rPr>
              <a:t>Resturants</a:t>
            </a:r>
            <a:r>
              <a:rPr dirty="0" lang="en-US">
                <a:latin typeface="Calibri"/>
              </a:rPr>
              <a:t> by</a:t>
            </a:r>
            <a:br>
              <a:rPr dirty="0" lang="en-US">
                <a:latin typeface="Calibri"/>
              </a:rPr>
            </a:br>
            <a:r>
              <a:rPr dirty="0" err="1" lang="en-US">
                <a:latin typeface="Calibri"/>
              </a:rPr>
              <a:t>FourSquare</a:t>
            </a:r>
            <a:r>
              <a:rPr dirty="0" lang="en-US">
                <a:latin typeface="Calibri"/>
              </a:rPr>
              <a:t> API</a:t>
            </a:r>
          </a:p>
          <a:p>
            <a:pPr/>
            <a:r>
              <a:rPr dirty="0" lang="en-US">
                <a:latin typeface="Calibri"/>
              </a:rPr>
              <a:t>Next </a:t>
            </a:r>
            <a:r>
              <a:rPr dirty="0" lang="en-US">
                <a:latin typeface="Calibri"/>
              </a:rPr>
              <a:t>we will sort the data keeping Ratings as the constraint</a:t>
            </a:r>
          </a:p>
          <a:p>
            <a:pPr/>
            <a:r>
              <a:rPr dirty="0" lang="en-US">
                <a:latin typeface="Calibri"/>
              </a:rPr>
              <a:t>Visualize </a:t>
            </a:r>
            <a:r>
              <a:rPr dirty="0" lang="en-US">
                <a:latin typeface="Calibri"/>
              </a:rPr>
              <a:t>the Ranking of neighborhoods using python's </a:t>
            </a:r>
            <a:r>
              <a:rPr dirty="0" err="1" lang="en-US">
                <a:latin typeface="Calibri"/>
              </a:rPr>
              <a:t>Folium</a:t>
            </a:r>
            <a:r>
              <a:rPr dirty="0" lang="en-US">
                <a:latin typeface="Calibri"/>
              </a:rPr>
              <a:t> library</a:t>
            </a:r>
          </a:p>
          <a:p>
            <a:pPr/>
            <a:r>
              <a:rPr dirty="0" lang="en-US">
                <a:latin typeface="Calibri"/>
              </a:rPr>
              <a:t>Visualize b</a:t>
            </a:r>
            <a:r>
              <a:rPr dirty="0" lang="en-US">
                <a:latin typeface="Calibri"/>
              </a:rPr>
              <a:t>oroughs according to average Rating.</a:t>
            </a:r>
            <a:br>
              <a:rPr dirty="0" lang="en-US">
                <a:latin typeface="Calibri"/>
              </a:rPr>
            </a:br>
            <a:endParaRPr dirty="0" lang="en-US">
              <a:latin typeface="Calibri"/>
            </a:endParaRPr>
          </a:p>
        </p:txBody>
      </p:sp>
    </p:spTree>
  </p:cSld>
  <p:clrMapOvr>
    <a:masterClrMapping/>
  </p:clrMapOvr>
  <p:transition spd="slow">
    <p:fade thruBlk="false"/>
  </p:transition>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a:lstStyle/>
          <a:p>
            <a:pPr/>
            <a:br>
              <a:rPr dirty="0" lang="en-US"/>
            </a:br>
            <a:r>
              <a:rPr dirty="0" lang="en-US">
                <a:latin typeface="Calibri"/>
              </a:rPr>
              <a:t>Visualizing b</a:t>
            </a:r>
            <a:r>
              <a:rPr dirty="0" lang="en-US">
                <a:latin typeface="Calibri"/>
              </a:rPr>
              <a:t>oroughs by average rating</a:t>
            </a:r>
            <a:endParaRPr dirty="0" lang="en-US">
              <a:latin typeface="Calibri"/>
            </a:endParaRPr>
          </a:p>
        </p:txBody>
      </p:sp>
      <p:pic>
        <p:nvPicPr>
          <p:cNvPr id="3" name="Content Placeholder 2"/>
          <p:cNvPicPr>
            <a:picLocks noChangeAspect="true" noGrp="true"/>
          </p:cNvPicPr>
          <p:nvPr>
            <p:ph idx="1"/>
          </p:nvPr>
        </p:nvPicPr>
        <p:blipFill>
          <a:blip r:embed="rId2"/>
          <a:srcRect b="27290" l="0" r="0" t="27290"/>
          <a:stretch>
            <a:fillRect/>
          </a:stretch>
        </p:blipFill>
        <p:spPr/>
      </p:pic>
    </p:spTree>
  </p:cSld>
  <p:clrMapOvr>
    <a:masterClrMapping/>
  </p:clrMapOvr>
  <p:transition spd="slow">
    <p:fade thruBlk="false"/>
  </p:transition>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7"/>
          <p:cNvSpPr>
            <a:spLocks noGrp="true"/>
          </p:cNvSpPr>
          <p:nvPr>
            <p:ph type="title"/>
          </p:nvPr>
        </p:nvSpPr>
        <p:spPr/>
        <p:txBody>
          <a:bodyPr rtlCol="0"/>
          <a:lstStyle/>
          <a:p>
            <a:pPr/>
            <a:r>
              <a:rPr dirty="0" lang="en-US"/>
              <a:t>Conclusion</a:t>
            </a:r>
            <a:endParaRPr dirty="0" lang="en-US"/>
          </a:p>
        </p:txBody>
      </p:sp>
      <p:sp>
        <p:nvSpPr>
          <p:cNvPr id="3" name="Content Placeholder 2"/>
          <p:cNvSpPr>
            <a:spLocks noGrp="true"/>
          </p:cNvSpPr>
          <p:nvPr>
            <p:ph idx="1"/>
          </p:nvPr>
        </p:nvSpPr>
        <p:spPr/>
        <p:txBody>
          <a:bodyPr rtlCol="0" vert="horz">
            <a:normAutofit fontScale="70000" lnSpcReduction="20000"/>
          </a:bodyPr>
          <a:lstStyle/>
          <a:p>
            <a:pPr>
              <a:buChar char="&gt;"/>
            </a:pPr>
            <a:r>
              <a:rPr dirty="0" lang="en-US" sz="3200">
                <a:latin typeface="Helvetica Neue"/>
              </a:rPr>
              <a:t>Prospect Heights(Brooklyn), Stuyvesant Town(Manhattan), are the best neighborhoods for Caribbean cuisine.</a:t>
            </a:r>
          </a:p>
          <a:p>
            <a:pPr>
              <a:buChar char="&gt;"/>
            </a:pPr>
            <a:r>
              <a:rPr dirty="0" lang="en-US" sz="3200">
                <a:latin typeface="Helvetica Neue"/>
              </a:rPr>
              <a:t>Manhattan have potential Caribbean </a:t>
            </a:r>
            <a:r>
              <a:rPr dirty="0" err="1" lang="en-US" sz="3200">
                <a:latin typeface="Helvetica Neue"/>
              </a:rPr>
              <a:t>Resturant</a:t>
            </a:r>
            <a:r>
              <a:rPr dirty="0" lang="en-US" sz="3200">
                <a:latin typeface="Helvetica Neue"/>
              </a:rPr>
              <a:t> Market.</a:t>
            </a:r>
          </a:p>
          <a:p>
            <a:pPr>
              <a:buChar char="&gt;"/>
            </a:pPr>
            <a:r>
              <a:rPr dirty="0" lang="en-US" sz="3200">
                <a:latin typeface="Helvetica Neue"/>
              </a:rPr>
              <a:t>Staten Island ranks last in average rating of Caribbean </a:t>
            </a:r>
            <a:r>
              <a:rPr dirty="0" lang="en-US" sz="3200">
                <a:latin typeface="Helvetica Neue"/>
              </a:rPr>
              <a:t>Restaurant</a:t>
            </a:r>
            <a:r>
              <a:rPr dirty="0" lang="en-US" sz="3200">
                <a:latin typeface="Helvetica Neue"/>
              </a:rPr>
              <a:t>.</a:t>
            </a:r>
          </a:p>
          <a:p>
            <a:pPr>
              <a:buChar char="&gt;"/>
            </a:pPr>
            <a:r>
              <a:rPr dirty="0" lang="en-US" sz="3200">
                <a:latin typeface="Helvetica Neue"/>
              </a:rPr>
              <a:t>Manhattan is the best place to stay if you prefer Caribbean Cuisine.</a:t>
            </a:r>
            <a:endParaRPr dirty="0" lang="en-US" sz="3200">
              <a:latin typeface="Helvetica Neue"/>
            </a:endParaRPr>
          </a:p>
        </p:txBody>
      </p:sp>
    </p:spTree>
  </p:cSld>
  <p:clrMapOvr>
    <a:masterClrMapping/>
  </p:clrMapOvr>
  <p:transition spd="slow">
    <p:fade thruBlk="false"/>
  </p:transition>
</p:sld>
</file>

<file path=ppt/tags/tag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0:0:0" val="6"/>
</p:tagLst>
</file>

<file path=ppt/tags/tag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12:0:0" val="6"/>
  <p:tag name="fontWeight:11:0:0" val="6"/>
</p:tagLst>
</file>

<file path=ppt/tags/tag3.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threePicAndTx"/>
</p:tagLst>
</file>

<file path=ppt/tags/tag4.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fourPic"/>
</p:tagLst>
</file>

<file path=ppt/tags/tag5.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webfont2" val="Raleway-demi_bold"/>
  <p:tag name="webfont5" val="Open Sans-demi_bold"/>
</p:tagLst>
</file>

<file path=ppt/theme/_rels/theme1.xml.rels><?xml version="1.0" encoding="UTF-8"?><Relationships xmlns="http://schemas.openxmlformats.org/package/2006/relationships"><Relationship Id="rId1" Target="../media/image1.jpeg" Type="http://schemas.openxmlformats.org/officeDocument/2006/relationships/image"/></Relationships>
</file>

<file path=ppt/theme/_rels/theme2.xml.rels><?xml version="1.0" encoding="UTF-8"?><Relationships xmlns="http://schemas.openxmlformats.org/package/2006/relationships"><Relationship Id="rId1" Target="../media/image1.jpeg" Type="http://schemas.openxmlformats.org/officeDocument/2006/relationships/image"/></Relationships>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eehive">
  <a:themeElements>
    <a:clrScheme name="Behive">
      <a:dk1>
        <a:srgbClr val="000000"/>
      </a:dk1>
      <a:lt1>
        <a:srgbClr val="ffffff"/>
      </a:lt1>
      <a:dk2>
        <a:srgbClr val="2b5a8e"/>
      </a:dk2>
      <a:lt2>
        <a:srgbClr val="f4f7f9"/>
      </a:lt2>
      <a:accent1>
        <a:srgbClr val="2782c6"/>
      </a:accent1>
      <a:accent2>
        <a:srgbClr val="6795c3"/>
      </a:accent2>
      <a:accent3>
        <a:srgbClr val="a5c8eb"/>
      </a:accent3>
      <a:accent4>
        <a:srgbClr val="3875ba"/>
      </a:accent4>
      <a:accent5>
        <a:srgbClr val="a5cdf5"/>
      </a:accent5>
      <a:accent6>
        <a:srgbClr val="5a9fd3"/>
      </a:accent6>
      <a:hlink>
        <a:srgbClr val="ff843b"/>
      </a:hlink>
      <a:folHlink>
        <a:srgbClr val="83d713"/>
      </a:folHlink>
    </a:clrScheme>
    <a:fontScheme name="Behive">
      <a:majorFont>
        <a:latin typeface="Raleway"/>
        <a:ea typeface=""/>
        <a:cs typeface=""/>
      </a:majorFont>
      <a:minorFont>
        <a:latin typeface="Open Sans"/>
        <a:ea typeface=""/>
        <a:cs typeface=""/>
      </a:minorFont>
    </a:fontScheme>
    <a:fmtScheme name="Beh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19050">
          <a:noFill/>
          <a:prstDash val="solid"/>
          <a:roun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fillRef idx="1">
          <a:schemeClr val="accent1"/>
        </a:fillRef>
        <a:effectRef idx="0">
          <a:schemeClr val="accent1"/>
        </a:effectRef>
        <a:fontRef idx="none"/>
      </a:style>
    </a:spDef>
    <a:lnDef>
      <a:spPr>
        <a:ln cap="flat" w="19050">
          <a:solidFill>
            <a:schemeClr val="accent4">
              <a:shade val="50000"/>
            </a:schemeClr>
          </a:solidFill>
          <a:prstDash val="solid"/>
          <a:round/>
        </a:ln>
      </a:spPr>
      <a:bodyPr anchor="ctr" rtlCol="0" vert="horz"/>
      <a:lstStyle>
        <a:lvl1pPr algn="ctr"/>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eehive">
  <a:themeElements>
    <a:clrScheme name="Behive">
      <a:dk1>
        <a:srgbClr val="000000"/>
      </a:dk1>
      <a:lt1>
        <a:srgbClr val="ffffff"/>
      </a:lt1>
      <a:dk2>
        <a:srgbClr val="2b5a8e"/>
      </a:dk2>
      <a:lt2>
        <a:srgbClr val="f4f7f9"/>
      </a:lt2>
      <a:accent1>
        <a:srgbClr val="2782c6"/>
      </a:accent1>
      <a:accent2>
        <a:srgbClr val="6795c3"/>
      </a:accent2>
      <a:accent3>
        <a:srgbClr val="a5c8eb"/>
      </a:accent3>
      <a:accent4>
        <a:srgbClr val="3875ba"/>
      </a:accent4>
      <a:accent5>
        <a:srgbClr val="a5cdf5"/>
      </a:accent5>
      <a:accent6>
        <a:srgbClr val="5a9fd3"/>
      </a:accent6>
      <a:hlink>
        <a:srgbClr val="ff843b"/>
      </a:hlink>
      <a:folHlink>
        <a:srgbClr val="83d713"/>
      </a:folHlink>
    </a:clrScheme>
    <a:fontScheme name="Behive">
      <a:majorFont>
        <a:latin typeface="Raleway"/>
        <a:ea typeface=""/>
        <a:cs typeface=""/>
      </a:majorFont>
      <a:minorFont>
        <a:latin typeface="Open Sans"/>
        <a:ea typeface=""/>
        <a:cs typeface=""/>
      </a:minorFont>
    </a:fontScheme>
    <a:fmtScheme name="Beh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19050">
          <a:noFill/>
          <a:prstDash val="solid"/>
          <a:roun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vert="horz"/>
      <a:lstStyle>
        <a:lvl1pPr algn="ctr"/>
      </a:lstStyle>
      <a:style>
        <a:lnRef idx="0"/>
        <a:fillRef idx="1">
          <a:schemeClr val="accent1"/>
        </a:fillRef>
        <a:effectRef idx="0">
          <a:schemeClr val="accent1"/>
        </a:effectRef>
        <a:fontRef idx="none"/>
      </a:style>
    </a:spDef>
    <a:lnDef>
      <a:spPr>
        <a:ln cap="flat" w="19050">
          <a:solidFill>
            <a:schemeClr val="accent4">
              <a:shade val="50000"/>
            </a:schemeClr>
          </a:solidFill>
          <a:prstDash val="solid"/>
          <a:round/>
        </a:ln>
      </a:spPr>
      <a:bodyPr anchor="ctr" rtlCol="0" vert="horz"/>
      <a:lstStyle>
        <a:lvl1pPr algn="ctr"/>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Inn</dc:creator>
  <cp:lastModifiedBy>Inn</cp:lastModifiedBy>
  <dcterms:created xmlns:xsi="http://www.w3.org/2001/XMLSchema-instance" xsi:type="dcterms:W3CDTF">2020-04-19T18:29:19Z</dcterms:created>
  <dcterms:modified xmlns:xsi="http://www.w3.org/2001/XMLSchema-instance" xsi:type="dcterms:W3CDTF">2020-04-19T19:05:39Z</dcterms:modified>
</cp:coreProperties>
</file>