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6137-B8A6-6421-F0B7-A887E6F38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4368-910D-6AD4-C6A7-826E8213C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A844-C3D3-E20F-6DA5-3796F2A9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4807-6D9C-C38A-B3CE-659D721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C3ED-829E-78E6-27E5-A1C987BF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40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09EC-D31C-9B57-859F-4BEEB76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F3F27-2818-1A25-1E92-5501D421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07A6-0BFB-F811-E575-356A4675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60A4-982D-2893-978E-782BE526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03BF-5210-3E41-3407-88823C1F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9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835E8-4600-FE7C-C793-58302230D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B2BC-8D60-61CA-B9BD-F5870D84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FC18-49BE-A2B3-D28F-E3EE2C0C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F3B5-43C4-C567-5479-DF5617A6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DFDA7-E95A-5A4F-09CC-E49C6650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89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0A11-3730-B299-C200-5E276A8E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E81A-7606-0628-28BC-2651122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27CA-B0C4-4FB4-6C63-A970BCCF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119E-C196-31EB-9313-F418C7B9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EF5A-D014-C64C-C1BE-94C42661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6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AD1-A0F6-8465-B563-D1909FC0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2D505-1B39-DD48-557E-B8FE2E9D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C62B-1477-AA88-6CF6-F55BEE9C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75C4-B210-BDFE-5563-118DDE42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7994-75D6-C295-38FC-05649DEE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7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E167-AE4E-B7CB-6B23-F8F9ADA9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EE20-6C65-9A56-EFF5-2FF098776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116B-2726-96AF-0887-40FC9022D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CB47-3EDE-DDA8-0CB1-95478887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3F9D-5009-5198-E5ED-92E00BDA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A0F2-97A5-5868-6659-DFE32A8C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9E9D-50CE-DC65-3016-AAF8A5E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2006-DF0A-6E37-483C-046A3594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0D96B-670A-05DE-9980-3A606411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46FE-9F3A-05AE-F53E-52A3E3AE4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44D4-F5A6-79FF-F952-299CEB82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60F33-EEC2-92F3-32D9-C128C7F0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5D03-3495-87A6-79A4-CAE62937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5163C-025B-DF59-9623-9FAF6055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6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0246-6F4D-BFD3-DC5F-952C144D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B4AFD-E22C-D51A-CEC9-61F76370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727E-28FA-0A98-BBCC-E562AC6C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2F9DE-F1A6-7310-7ABC-21324F10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9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DD897-349B-34FB-3258-185F3CC6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14154-F918-0737-36FD-88E9DE00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297D2-2719-D96D-0533-1F1EB872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75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418-A4D9-B753-FACE-C961462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FE94-D567-CB52-AE66-11DDB650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C293-245E-2B8F-8B8A-4B89C334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B394-2201-8E66-E53F-43A0DF4F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A22EF-289B-97F6-C9F2-508F3E46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F7FE-3396-BD7F-0E22-2D35391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7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C42A-92C4-55E8-CA76-4890ABFA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05E25-1F44-0905-D819-4D787E040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0ECC2-CC5E-6F55-8A55-886B0B712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2CE0-EC52-679F-A318-394E1E70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5E719-6C57-667F-C19E-AF1FBFF6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39CE-062A-82B4-C20E-23521152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8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63932-3A69-1BE2-8826-FF49D99E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F213-0E90-B504-4AA6-F9E425BE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6C97-4692-DB75-EEAC-8D9D52972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F3C8-2209-4104-B0D9-ACB951D78F31}" type="datetimeFigureOut">
              <a:rPr lang="en-CA" smtClean="0"/>
              <a:t>2023-07-23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71B69-C519-EF0F-12C2-028DD89D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827C-76F9-8DE2-E1F3-E259303BB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C6C1-663C-443E-83DB-7758923FDF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3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4CD1-BFBF-E73C-71B5-166898047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Automation testing </a:t>
            </a:r>
            <a:br>
              <a:rPr lang="en-CA" dirty="0"/>
            </a:br>
            <a:r>
              <a:rPr lang="en-CA" dirty="0"/>
              <a:t>in data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848AA-B843-7E8D-BF6C-3483242FD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956" y="4353338"/>
            <a:ext cx="3313043" cy="904461"/>
          </a:xfrm>
        </p:spPr>
        <p:txBody>
          <a:bodyPr/>
          <a:lstStyle/>
          <a:p>
            <a:r>
              <a:rPr lang="en-CA" dirty="0" err="1"/>
              <a:t>yuki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8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53D412-1C76-2D97-5608-C75603FE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13" y="1824451"/>
            <a:ext cx="7372143" cy="42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941F-4E47-4974-BEF6-F1541D81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migration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4D3E2F-EDBE-B0EF-1AD2-EC476809D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25275" r="2779" b="57187"/>
          <a:stretch/>
        </p:blipFill>
        <p:spPr>
          <a:xfrm>
            <a:off x="1948070" y="1643404"/>
            <a:ext cx="9634498" cy="12401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E3DD80-04E3-5BB5-673D-EBC6F38A6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8" t="87047" r="2779" b="3744"/>
          <a:stretch/>
        </p:blipFill>
        <p:spPr>
          <a:xfrm>
            <a:off x="1948070" y="3103389"/>
            <a:ext cx="9455594" cy="6512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234F8D-BB19-0DC2-2981-DEEEA3D8D718}"/>
              </a:ext>
            </a:extLst>
          </p:cNvPr>
          <p:cNvSpPr/>
          <p:nvPr/>
        </p:nvSpPr>
        <p:spPr>
          <a:xfrm>
            <a:off x="1948070" y="3103388"/>
            <a:ext cx="831321" cy="6512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C50AD2-E02D-1042-73FA-A345FFA62B08}"/>
              </a:ext>
            </a:extLst>
          </p:cNvPr>
          <p:cNvSpPr/>
          <p:nvPr/>
        </p:nvSpPr>
        <p:spPr>
          <a:xfrm>
            <a:off x="2175139" y="2016154"/>
            <a:ext cx="831321" cy="2709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5042C-8926-95F4-932E-6183721328CB}"/>
              </a:ext>
            </a:extLst>
          </p:cNvPr>
          <p:cNvSpPr txBox="1"/>
          <p:nvPr/>
        </p:nvSpPr>
        <p:spPr>
          <a:xfrm>
            <a:off x="154885" y="2675661"/>
            <a:ext cx="136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 :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56BC4-6F42-6D4B-C8A4-B14EDBDD9DEE}"/>
              </a:ext>
            </a:extLst>
          </p:cNvPr>
          <p:cNvSpPr txBox="1"/>
          <p:nvPr/>
        </p:nvSpPr>
        <p:spPr>
          <a:xfrm>
            <a:off x="235226" y="4984474"/>
            <a:ext cx="128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Snowflake: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9BD2F53-0BE0-729C-118C-5DA5D26E2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2" t="48937" r="32908" b="35110"/>
          <a:stretch/>
        </p:blipFill>
        <p:spPr>
          <a:xfrm>
            <a:off x="1954444" y="4455524"/>
            <a:ext cx="5486400" cy="104361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1F921E-7290-8392-E800-08EC3E4420A7}"/>
              </a:ext>
            </a:extLst>
          </p:cNvPr>
          <p:cNvSpPr/>
          <p:nvPr/>
        </p:nvSpPr>
        <p:spPr>
          <a:xfrm>
            <a:off x="2318877" y="4553945"/>
            <a:ext cx="831321" cy="2709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BF5BF92-66CE-7934-0AF7-7B12089B8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68536" r="2582" b="16850"/>
          <a:stretch/>
        </p:blipFill>
        <p:spPr>
          <a:xfrm>
            <a:off x="1948070" y="5597555"/>
            <a:ext cx="9140855" cy="95598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9D5697-1B0D-6AC6-BB53-14D6C317DBC7}"/>
              </a:ext>
            </a:extLst>
          </p:cNvPr>
          <p:cNvSpPr/>
          <p:nvPr/>
        </p:nvSpPr>
        <p:spPr>
          <a:xfrm>
            <a:off x="2194511" y="5597554"/>
            <a:ext cx="831321" cy="27098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1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7B80-6ED4-1E26-C34C-E33489B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BA0410-BE02-1C8E-2665-8FC5825B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8" y="2158717"/>
            <a:ext cx="8710296" cy="272515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635B5A5-8DA0-36A3-CB79-6F0AB9F4A8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44075" r="13831" b="44682"/>
          <a:stretch/>
        </p:blipFill>
        <p:spPr>
          <a:xfrm>
            <a:off x="1205948" y="5476461"/>
            <a:ext cx="8710296" cy="7354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446E7-67D5-4BB2-2443-F13492D7A395}"/>
              </a:ext>
            </a:extLst>
          </p:cNvPr>
          <p:cNvCxnSpPr>
            <a:cxnSpLocks/>
          </p:cNvCxnSpPr>
          <p:nvPr/>
        </p:nvCxnSpPr>
        <p:spPr>
          <a:xfrm flipH="1">
            <a:off x="4800600" y="4883868"/>
            <a:ext cx="3448878" cy="592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7D0A8-735F-295F-28F8-FA771EC9EC1D}"/>
              </a:ext>
            </a:extLst>
          </p:cNvPr>
          <p:cNvCxnSpPr/>
          <p:nvPr/>
        </p:nvCxnSpPr>
        <p:spPr>
          <a:xfrm>
            <a:off x="3856383" y="4883868"/>
            <a:ext cx="2971800" cy="513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4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1EC3-0D33-85E6-1975-A56E9389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 examples: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901EE-DDC4-50BD-98F2-A844EEDCC4AE}"/>
              </a:ext>
            </a:extLst>
          </p:cNvPr>
          <p:cNvSpPr txBox="1"/>
          <p:nvPr/>
        </p:nvSpPr>
        <p:spPr>
          <a:xfrm>
            <a:off x="5986709" y="1723673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Summary: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5DFD17-0911-8DEB-3F51-171290B13D5E}"/>
              </a:ext>
            </a:extLst>
          </p:cNvPr>
          <p:cNvGrpSpPr/>
          <p:nvPr/>
        </p:nvGrpSpPr>
        <p:grpSpPr>
          <a:xfrm>
            <a:off x="7268817" y="1321906"/>
            <a:ext cx="4797287" cy="5357190"/>
            <a:chOff x="4936354" y="1125745"/>
            <a:chExt cx="4797287" cy="535719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5628DCB-5401-E834-FA04-63BF62428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" t="6388" r="30460" b="9281"/>
            <a:stretch/>
          </p:blipFill>
          <p:spPr>
            <a:xfrm>
              <a:off x="4936354" y="1125745"/>
              <a:ext cx="4797287" cy="535719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A5E1ACD-6053-EDEE-75A3-F28C6D6F4D27}"/>
                </a:ext>
              </a:extLst>
            </p:cNvPr>
            <p:cNvSpPr/>
            <p:nvPr/>
          </p:nvSpPr>
          <p:spPr>
            <a:xfrm>
              <a:off x="4964349" y="4542458"/>
              <a:ext cx="2718599" cy="18387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F71F6DA-C55D-65D8-B71E-E83DE8827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9" t="23777" r="7000" b="39600"/>
          <a:stretch/>
        </p:blipFill>
        <p:spPr>
          <a:xfrm>
            <a:off x="125896" y="3175794"/>
            <a:ext cx="6341166" cy="21698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17AC31-0760-B0C7-74C1-AC39D530B6A4}"/>
              </a:ext>
            </a:extLst>
          </p:cNvPr>
          <p:cNvSpPr/>
          <p:nvPr/>
        </p:nvSpPr>
        <p:spPr>
          <a:xfrm>
            <a:off x="7296812" y="5345667"/>
            <a:ext cx="3159153" cy="1838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7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1EC3-0D33-85E6-1975-A56E9389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 examples: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0D5A93-EC75-776B-AB42-825F903DA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67158" r="39289" b="15477"/>
          <a:stretch/>
        </p:blipFill>
        <p:spPr>
          <a:xfrm>
            <a:off x="838200" y="1826812"/>
            <a:ext cx="6845480" cy="1253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901EE-DDC4-50BD-98F2-A844EEDCC4AE}"/>
              </a:ext>
            </a:extLst>
          </p:cNvPr>
          <p:cNvSpPr txBox="1"/>
          <p:nvPr/>
        </p:nvSpPr>
        <p:spPr>
          <a:xfrm>
            <a:off x="857423" y="1461116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Differences example: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5E1ACD-6053-EDEE-75A3-F28C6D6F4D27}"/>
              </a:ext>
            </a:extLst>
          </p:cNvPr>
          <p:cNvSpPr/>
          <p:nvPr/>
        </p:nvSpPr>
        <p:spPr>
          <a:xfrm>
            <a:off x="2853035" y="2021792"/>
            <a:ext cx="297921" cy="9422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1AD04-4167-7FA3-7B9F-2970AC93C589}"/>
              </a:ext>
            </a:extLst>
          </p:cNvPr>
          <p:cNvSpPr/>
          <p:nvPr/>
        </p:nvSpPr>
        <p:spPr>
          <a:xfrm>
            <a:off x="4867870" y="2001246"/>
            <a:ext cx="297921" cy="9422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E4A9EF-183D-1319-0946-A3EBD817C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65214" r="3095" b="15691"/>
          <a:stretch/>
        </p:blipFill>
        <p:spPr>
          <a:xfrm>
            <a:off x="838200" y="3424722"/>
            <a:ext cx="8616736" cy="14764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9F93E-F294-833F-1E2E-2517050A7820}"/>
              </a:ext>
            </a:extLst>
          </p:cNvPr>
          <p:cNvSpPr txBox="1"/>
          <p:nvPr/>
        </p:nvSpPr>
        <p:spPr>
          <a:xfrm>
            <a:off x="857423" y="3097051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Duplicates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6E916-A748-1583-01C9-94117F2E9560}"/>
              </a:ext>
            </a:extLst>
          </p:cNvPr>
          <p:cNvSpPr txBox="1"/>
          <p:nvPr/>
        </p:nvSpPr>
        <p:spPr>
          <a:xfrm>
            <a:off x="838200" y="50441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Missing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3E11C1D-353B-EC97-9464-8574FD89EC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57444" r="11020" b="14218"/>
          <a:stretch/>
        </p:blipFill>
        <p:spPr>
          <a:xfrm>
            <a:off x="2262565" y="5028032"/>
            <a:ext cx="7806017" cy="16124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6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Automation testing  in data migration</vt:lpstr>
      <vt:lpstr>PowerPoint Presentation</vt:lpstr>
      <vt:lpstr>Data migration</vt:lpstr>
      <vt:lpstr>Config file</vt:lpstr>
      <vt:lpstr>Report examples:</vt:lpstr>
      <vt:lpstr>Report examples: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 in data migration</dc:title>
  <dc:creator>Office</dc:creator>
  <cp:lastModifiedBy>Office</cp:lastModifiedBy>
  <cp:revision>5</cp:revision>
  <dcterms:created xsi:type="dcterms:W3CDTF">2023-07-23T01:11:01Z</dcterms:created>
  <dcterms:modified xsi:type="dcterms:W3CDTF">2023-07-23T14:50:32Z</dcterms:modified>
</cp:coreProperties>
</file>