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3"/>
  </p:normalViewPr>
  <p:slideViewPr>
    <p:cSldViewPr snapToGrid="0" showGuides="1">
      <p:cViewPr varScale="1">
        <p:scale>
          <a:sx n="110" d="100"/>
          <a:sy n="110" d="100"/>
        </p:scale>
        <p:origin x="5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9D54-CA3B-6ADD-3CB8-8189001AF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E88CE-7304-CA93-57A4-894FD519B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2FA21-CDB7-459F-5160-84C73245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2DDF5-B5E1-4677-4398-48D7F5B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1C834-314E-C08D-12A4-46CCF34E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2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F3397-2E5B-C358-9930-448F29CD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40980-BD96-ED64-8929-85F2FA9F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A76C8-5886-87B9-6FD6-B4EE1EF3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1EB03-4B97-9AA6-E4EA-F5920916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2B157-963D-BB8B-293E-CC4F5697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8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16A7A9-5383-F777-8A2C-2FC5706C9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35EBC-197B-AB83-EFF2-A7EAF4F47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4A6C-E22D-852E-B425-0EF974C4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7FE43-A27F-D9B8-3FBC-2974278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5CEA0-7C70-F99D-0024-8D21D184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6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7F032-3BD3-BA29-3937-8324C6F8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93EA5-0F92-78F4-A264-56852551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96885-FAF0-77EF-60DA-0F408F7E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ABF3B-1364-257A-5C53-A984C285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4D399-5581-2F9A-FC7D-E364428A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6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DDDDD-0929-CA02-ED27-746D762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52445-4883-44AE-E4B9-721C8423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1460-69FF-574F-16DA-48304C6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BF11E-799B-2A6D-93BB-44650006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DE487-ACD8-A876-E4C7-0A04B588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35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C23CF-DA49-C35B-61E9-3F9C1C8A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08F93-A222-D202-9670-D0C257DA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D2CDD-5C89-55A5-C250-1FA028D9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77D9-FD14-A480-C649-8A22F9BB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FB9AC-6B52-1F55-E60D-86014D6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72E4D-785A-CF5A-19F5-EF16FF1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3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417F0-69BB-27E7-0690-9080A621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9B73A-1A8C-0079-31FE-7327F2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038F7-5A32-55C4-566E-FD1B7BD0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83E250-D684-D91B-99A2-69F0F2ED5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151AD-04FD-89B6-AD2A-ED79ACF2D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93261F-1390-AE3E-904A-3F552C92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3F7DA-7DD3-1BB7-7A3E-8E13AE8D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97633-4FD2-A1D6-7F83-CC5A42B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6C8E0-DB99-DDDF-0552-36F79C9E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C1A48B-88D8-8AAE-6B04-F66FA8A8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132756-DB4E-C045-8B06-1586C863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E1DE3-4308-4255-555C-B26DD69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1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BCF11D-5A49-338A-63FD-249A6595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333B7D-6B13-0C9E-E673-39FD39E2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CB147-45B6-451C-60E4-DA5648E4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3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EEADC-04C3-50CB-AE1D-7DC2D365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95513-F4D3-9FE1-C144-D9ADB7AB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297AC-6805-3BAC-1660-50FAB51D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34257-4ED7-79BC-93FE-6B5ED832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4E6FB-E1CE-5AB8-FD20-95465618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F78F4-AAE5-E30C-3B21-A1A4CE4D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3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02A57-D6FB-5325-6DA5-AFB5425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1823C-5693-60E6-C0C1-BFFFF90A3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19A9F-160D-D186-0B12-CBE47F34E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4E6DC-46B5-019B-A1B5-903913B7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183DC-6A7D-7CC9-9EB9-E872C0B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D7A0C-5EA7-3344-1B1C-D490DE05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1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86E4D4-789D-FC48-7744-1B97649D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0EE50-1CFE-AF12-30C6-C978330E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CB91A-0318-3787-E8E5-89DB2D28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48BF-B574-B94B-8B8B-0F88FCFAA8DF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75008-CAB7-8B8E-3B2E-CC2A0093C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AC50-C471-782C-AA00-14CFA0920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C593-CF12-5444-97E1-BBE4CC3F9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89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DCA5F27-0384-B157-F15A-640C196BDA58}"/>
              </a:ext>
            </a:extLst>
          </p:cNvPr>
          <p:cNvSpPr/>
          <p:nvPr/>
        </p:nvSpPr>
        <p:spPr>
          <a:xfrm>
            <a:off x="3018619" y="57295"/>
            <a:ext cx="1460665" cy="5106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AA2509-A7F0-4ED7-A1CA-38B719F649C2}"/>
              </a:ext>
            </a:extLst>
          </p:cNvPr>
          <p:cNvSpPr/>
          <p:nvPr/>
        </p:nvSpPr>
        <p:spPr>
          <a:xfrm>
            <a:off x="2965180" y="1129039"/>
            <a:ext cx="1567543" cy="546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初始化乘子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98D5B2-DC0B-1F77-88D3-A417793F8A43}"/>
              </a:ext>
            </a:extLst>
          </p:cNvPr>
          <p:cNvSpPr/>
          <p:nvPr/>
        </p:nvSpPr>
        <p:spPr>
          <a:xfrm>
            <a:off x="2965180" y="2236410"/>
            <a:ext cx="1567543" cy="546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计算下界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C67A2B-BFDF-3726-A439-983B0D2CC994}"/>
              </a:ext>
            </a:extLst>
          </p:cNvPr>
          <p:cNvSpPr/>
          <p:nvPr/>
        </p:nvSpPr>
        <p:spPr>
          <a:xfrm>
            <a:off x="5509937" y="2236409"/>
            <a:ext cx="1567543" cy="546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计算上界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543C87-F363-6D90-4707-30147D6A626C}"/>
              </a:ext>
            </a:extLst>
          </p:cNvPr>
          <p:cNvSpPr/>
          <p:nvPr/>
        </p:nvSpPr>
        <p:spPr>
          <a:xfrm>
            <a:off x="2965179" y="3343781"/>
            <a:ext cx="1567543" cy="546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上界搜索</a:t>
            </a: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ECF41376-8D9E-BB04-FCAA-90DE24D9C614}"/>
              </a:ext>
            </a:extLst>
          </p:cNvPr>
          <p:cNvSpPr/>
          <p:nvPr/>
        </p:nvSpPr>
        <p:spPr>
          <a:xfrm>
            <a:off x="5266490" y="4453313"/>
            <a:ext cx="2054432" cy="90252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是否满足停止条件</a:t>
            </a: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B86F9A86-6960-9383-2330-074D7B45729E}"/>
              </a:ext>
            </a:extLst>
          </p:cNvPr>
          <p:cNvSpPr/>
          <p:nvPr/>
        </p:nvSpPr>
        <p:spPr>
          <a:xfrm>
            <a:off x="2721734" y="4451152"/>
            <a:ext cx="2054432" cy="90252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是否触发局部搜索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667FCF-C955-F92A-A6C2-DBAD52F3C343}"/>
              </a:ext>
            </a:extLst>
          </p:cNvPr>
          <p:cNvSpPr/>
          <p:nvPr/>
        </p:nvSpPr>
        <p:spPr>
          <a:xfrm>
            <a:off x="5509935" y="3343281"/>
            <a:ext cx="1567543" cy="5462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乘子更新</a:t>
            </a:r>
          </a:p>
        </p:txBody>
      </p:sp>
      <p:cxnSp>
        <p:nvCxnSpPr>
          <p:cNvPr id="1356" name="直线箭头连接符 1355">
            <a:extLst>
              <a:ext uri="{FF2B5EF4-FFF2-40B4-BE49-F238E27FC236}">
                <a16:creationId xmlns:a16="http://schemas.microsoft.com/office/drawing/2014/main" id="{B04BD6D7-EE13-CBA3-9897-902D51FA09F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748952" y="567933"/>
            <a:ext cx="0" cy="56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直线箭头连接符 1357">
            <a:extLst>
              <a:ext uri="{FF2B5EF4-FFF2-40B4-BE49-F238E27FC236}">
                <a16:creationId xmlns:a16="http://schemas.microsoft.com/office/drawing/2014/main" id="{6B1429A3-8892-3435-F631-A04A3AB92F4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48952" y="1675304"/>
            <a:ext cx="0" cy="56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直线箭头连接符 1364">
            <a:extLst>
              <a:ext uri="{FF2B5EF4-FFF2-40B4-BE49-F238E27FC236}">
                <a16:creationId xmlns:a16="http://schemas.microsoft.com/office/drawing/2014/main" id="{F3591A1A-F2DF-639A-7BAD-42A0CE26EAF7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 flipH="1">
            <a:off x="6293706" y="3889546"/>
            <a:ext cx="1" cy="563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直线箭头连接符 1370">
            <a:extLst>
              <a:ext uri="{FF2B5EF4-FFF2-40B4-BE49-F238E27FC236}">
                <a16:creationId xmlns:a16="http://schemas.microsoft.com/office/drawing/2014/main" id="{5C76CC3E-8F82-B838-6AF5-0B85596F1FFB}"/>
              </a:ext>
            </a:extLst>
          </p:cNvPr>
          <p:cNvCxnSpPr>
            <a:stCxn id="26" idx="0"/>
            <a:endCxn id="6" idx="2"/>
          </p:cNvCxnSpPr>
          <p:nvPr/>
        </p:nvCxnSpPr>
        <p:spPr>
          <a:xfrm flipV="1">
            <a:off x="3748951" y="2782675"/>
            <a:ext cx="1" cy="56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肘形连接符 1374">
            <a:extLst>
              <a:ext uri="{FF2B5EF4-FFF2-40B4-BE49-F238E27FC236}">
                <a16:creationId xmlns:a16="http://schemas.microsoft.com/office/drawing/2014/main" id="{693803A5-89DB-D7BC-9162-8109E9371504}"/>
              </a:ext>
            </a:extLst>
          </p:cNvPr>
          <p:cNvCxnSpPr>
            <a:stCxn id="29" idx="2"/>
            <a:endCxn id="6" idx="1"/>
          </p:cNvCxnSpPr>
          <p:nvPr/>
        </p:nvCxnSpPr>
        <p:spPr>
          <a:xfrm rot="5400000" flipH="1">
            <a:off x="1934998" y="3539725"/>
            <a:ext cx="2844133" cy="783770"/>
          </a:xfrm>
          <a:prstGeom prst="bentConnector4">
            <a:avLst>
              <a:gd name="adj1" fmla="val -8038"/>
              <a:gd name="adj2" fmla="val 1602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7" name="文本框 1376">
            <a:extLst>
              <a:ext uri="{FF2B5EF4-FFF2-40B4-BE49-F238E27FC236}">
                <a16:creationId xmlns:a16="http://schemas.microsoft.com/office/drawing/2014/main" id="{11E5B576-65D9-E3E5-5F4F-D073887C33A0}"/>
              </a:ext>
            </a:extLst>
          </p:cNvPr>
          <p:cNvSpPr txBox="1"/>
          <p:nvPr/>
        </p:nvSpPr>
        <p:spPr>
          <a:xfrm>
            <a:off x="3821440" y="4033532"/>
            <a:ext cx="34191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endParaRPr lang="zh-CN" altLang="en-US" sz="1400" dirty="0"/>
          </a:p>
        </p:txBody>
      </p:sp>
      <p:sp>
        <p:nvSpPr>
          <p:cNvPr id="1378" name="文本框 1377">
            <a:extLst>
              <a:ext uri="{FF2B5EF4-FFF2-40B4-BE49-F238E27FC236}">
                <a16:creationId xmlns:a16="http://schemas.microsoft.com/office/drawing/2014/main" id="{ADA1FAFA-968A-9884-0CEF-458C023D4703}"/>
              </a:ext>
            </a:extLst>
          </p:cNvPr>
          <p:cNvSpPr txBox="1"/>
          <p:nvPr/>
        </p:nvSpPr>
        <p:spPr>
          <a:xfrm>
            <a:off x="3821440" y="5487918"/>
            <a:ext cx="34191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否</a:t>
            </a:r>
            <a:endParaRPr lang="zh-CN" altLang="en-US" sz="1400" dirty="0"/>
          </a:p>
        </p:txBody>
      </p:sp>
      <p:sp>
        <p:nvSpPr>
          <p:cNvPr id="1379" name="文本框 1378">
            <a:extLst>
              <a:ext uri="{FF2B5EF4-FFF2-40B4-BE49-F238E27FC236}">
                <a16:creationId xmlns:a16="http://schemas.microsoft.com/office/drawing/2014/main" id="{6C15EFB9-89B8-8B60-A31B-F6F4998ACC75}"/>
              </a:ext>
            </a:extLst>
          </p:cNvPr>
          <p:cNvSpPr txBox="1"/>
          <p:nvPr/>
        </p:nvSpPr>
        <p:spPr>
          <a:xfrm>
            <a:off x="6334398" y="5483831"/>
            <a:ext cx="34191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endParaRPr lang="zh-CN" altLang="en-US" sz="1400" dirty="0"/>
          </a:p>
        </p:txBody>
      </p:sp>
      <p:sp>
        <p:nvSpPr>
          <p:cNvPr id="1380" name="文本框 1379">
            <a:extLst>
              <a:ext uri="{FF2B5EF4-FFF2-40B4-BE49-F238E27FC236}">
                <a16:creationId xmlns:a16="http://schemas.microsoft.com/office/drawing/2014/main" id="{63C92DEC-6F4D-895C-4D4E-1412A7A61992}"/>
              </a:ext>
            </a:extLst>
          </p:cNvPr>
          <p:cNvSpPr txBox="1"/>
          <p:nvPr/>
        </p:nvSpPr>
        <p:spPr>
          <a:xfrm>
            <a:off x="4850373" y="4594637"/>
            <a:ext cx="34191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否</a:t>
            </a:r>
            <a:endParaRPr lang="zh-CN" altLang="en-US" sz="1400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8B408A0E-A6B4-18D0-BCB9-0CCC05394DF1}"/>
              </a:ext>
            </a:extLst>
          </p:cNvPr>
          <p:cNvSpPr/>
          <p:nvPr/>
        </p:nvSpPr>
        <p:spPr>
          <a:xfrm>
            <a:off x="5563373" y="5919604"/>
            <a:ext cx="1460665" cy="5106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结束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01AF3FE-066F-B41E-B835-C98477F61F77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4532723" y="2509542"/>
            <a:ext cx="9772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76C5F9D-4367-B545-3AC3-855A5EBFD640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6293707" y="2782674"/>
            <a:ext cx="2" cy="560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2A5C6B8-33D2-7444-E381-4EE50946FE3F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3748950" y="3890046"/>
            <a:ext cx="1" cy="56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2E5697E-96CA-D85A-375E-5610BE1D1F18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6293706" y="5355837"/>
            <a:ext cx="0" cy="563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3BBD9DF-ACBA-1415-2509-E11C7EDD5DA1}"/>
              </a:ext>
            </a:extLst>
          </p:cNvPr>
          <p:cNvCxnSpPr>
            <a:cxnSpLocks/>
            <a:stCxn id="27" idx="1"/>
            <a:endCxn id="29" idx="3"/>
          </p:cNvCxnSpPr>
          <p:nvPr/>
        </p:nvCxnSpPr>
        <p:spPr>
          <a:xfrm flipH="1" flipV="1">
            <a:off x="4776166" y="4902414"/>
            <a:ext cx="490324" cy="21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9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Runfeng Yu</dc:creator>
  <cp:lastModifiedBy>Runfeng Yu</cp:lastModifiedBy>
  <cp:revision>1</cp:revision>
  <dcterms:created xsi:type="dcterms:W3CDTF">2023-04-20T07:15:40Z</dcterms:created>
  <dcterms:modified xsi:type="dcterms:W3CDTF">2023-04-20T07:16:49Z</dcterms:modified>
</cp:coreProperties>
</file>