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767676"/>
    <a:srgbClr val="D9D9D9"/>
    <a:srgbClr val="FFFFFF"/>
    <a:srgbClr val="949494"/>
    <a:srgbClr val="858585"/>
    <a:srgbClr val="C2C2C2"/>
    <a:srgbClr val="B0B0B0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1A0CB-1E48-85B5-19F9-0654F21E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8A9CE-04CE-8A5A-7C02-7C8D695B7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70114-1D65-C171-0448-6D328CBE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28709-07B3-A4A5-0E8F-6B69A9DF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4A843-F6D8-0148-51B2-9B7FA68D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2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2491-D40A-B287-F412-38C73A0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62658-D5F1-8DBE-BA10-66C2FDDE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66FCB-DD11-5C3A-977F-4D001DB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B4107-D06F-0E03-897B-1E16218B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46590-FFFE-73A7-1FEF-33954769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E278F-639E-B81E-882E-0D72D8DFE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D73B9-8A31-4CE9-A636-4A25CB69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26A9C-15BE-DD19-13FA-E0096BD2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BC50-1EC7-BE6C-4FA4-B29B876F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A0DBD-E6A1-63CA-F3AD-85B20B73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8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9324-E2C9-1750-5440-15A61ECF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5D195-9403-4E97-D7C1-2B5A358F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26C0F-F4E6-BC94-ABD1-A0F4B551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4BBA8-8EBB-75B3-47FD-6DB312C5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E4B56-0AD3-6FB8-4A01-C37B3311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9C8D6-A368-3E76-FAD1-894DE47A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C25E5-3977-CD44-0392-E72B249E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7C8F1-6F64-EB85-EC99-1C7BEC8E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F83C3-5137-D021-63EB-B987413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71505-23B9-BCA4-39B9-3AFC4F51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4510-2FBF-79E4-7592-B99990C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9FB7-AC53-70F4-A5EE-E67F3991B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E55D0-C19F-921D-F562-B27A8C0D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6932A-7FDA-D8CD-8C80-B9C784FA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0195C-4AFE-BC78-1D4B-C02647B0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6EA35-325F-D8E4-7802-39C20340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9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06A4D-B3C9-E160-8090-4627420E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1A70F-E545-5B14-B18A-999274AD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2EA7F-E2B9-4CC6-6803-A0AEBCF6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6F610-F216-AD77-633F-4C4910C82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A84F14-348A-D776-1485-6067E4E7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D5A1C-87A9-8956-C6DC-AA0F6F2E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7491A-D686-E4BF-77B9-B037A969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D6F207-DBCA-BAC3-B38C-44EF800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C5C30-D3AB-EBCA-589D-5A65D6C3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0536F-4AA7-D0D0-0A7D-D813D078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E44BD-059B-7832-B79F-6EC8D3B1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A8ACB0-A9A4-F712-7B73-796C06DD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2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F7588F-1D78-AF2F-D440-11D88927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E1D01A-593B-8E88-8B42-E2F199D8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0BA72-B580-CA53-60A5-4A65F102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B295B-930A-03CB-E2CD-AD790E06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7E9C1-C609-E012-7BC1-A7434A37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F7BA9-63ED-C53E-F976-BE03D9FC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B4318-7FB6-AF97-B149-954B027E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54CE3-378B-DB16-3F84-969DB86D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C2957-5ECC-2F79-EDB5-CDB4EE13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8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97834-798F-0E49-2899-1C893541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5528D5-6F12-683F-AFFE-398E4A56F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32B3B-31D1-15CA-880E-5B784C0D3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D8297-D865-8102-7290-1E87398C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52D19-7278-7E26-9130-64E34DE9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F46E0-6E5B-03A9-63D9-20B3E4E8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7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B781C-DD85-A344-B23B-09A48083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EA1A4-D414-F67A-B473-329FED80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2AE76-E0B2-D675-0602-D494698F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1700-C933-4B25-BF17-A735C7538EB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40682-DE29-D5A3-2482-923A845FC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1B09C-FABE-9F90-795E-EEF99EB3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329B-D42A-451E-A414-CC4C31B71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60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24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896BEE6-8993-961F-AA3D-07584F0F0B19}"/>
              </a:ext>
            </a:extLst>
          </p:cNvPr>
          <p:cNvGrpSpPr/>
          <p:nvPr/>
        </p:nvGrpSpPr>
        <p:grpSpPr>
          <a:xfrm>
            <a:off x="2457956" y="515586"/>
            <a:ext cx="6866384" cy="2588813"/>
            <a:chOff x="2457956" y="515586"/>
            <a:chExt cx="6866384" cy="258881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1A817F-6009-BA85-ED5E-6254878DEA0E}"/>
                </a:ext>
              </a:extLst>
            </p:cNvPr>
            <p:cNvSpPr txBox="1"/>
            <p:nvPr/>
          </p:nvSpPr>
          <p:spPr>
            <a:xfrm>
              <a:off x="5210350" y="144155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···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D7C2B93-8970-2671-FECF-3C333EB0D542}"/>
                </a:ext>
              </a:extLst>
            </p:cNvPr>
            <p:cNvCxnSpPr>
              <a:stCxn id="36" idx="6"/>
              <a:endCxn id="33" idx="2"/>
            </p:cNvCxnSpPr>
            <p:nvPr/>
          </p:nvCxnSpPr>
          <p:spPr>
            <a:xfrm>
              <a:off x="4044742" y="1626216"/>
              <a:ext cx="770323" cy="654"/>
            </a:xfrm>
            <a:prstGeom prst="straightConnector1">
              <a:avLst/>
            </a:prstGeom>
            <a:ln w="19050">
              <a:solidFill>
                <a:srgbClr val="45454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FBF8F38-E9F0-4117-CEBB-ABE3B1A9D8B5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4995065" y="1626216"/>
              <a:ext cx="215285" cy="0"/>
            </a:xfrm>
            <a:prstGeom prst="straightConnector1">
              <a:avLst/>
            </a:prstGeom>
            <a:ln w="19050">
              <a:solidFill>
                <a:srgbClr val="45454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19BD3F6-1ED4-16A9-C37E-837DF8AFFA28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7474451" y="1622989"/>
              <a:ext cx="146830" cy="0"/>
            </a:xfrm>
            <a:prstGeom prst="straightConnector1">
              <a:avLst/>
            </a:prstGeom>
            <a:ln w="19050">
              <a:solidFill>
                <a:srgbClr val="85858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14C2B17-E242-9F9F-B383-BEF27F99CF46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7686505" y="1621027"/>
              <a:ext cx="718849" cy="0"/>
            </a:xfrm>
            <a:prstGeom prst="straightConnector1">
              <a:avLst/>
            </a:prstGeom>
            <a:ln w="19050">
              <a:solidFill>
                <a:srgbClr val="94949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C911C5A-99DC-5299-81F5-33138C81F3BB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 flipV="1">
              <a:off x="8585354" y="1620373"/>
              <a:ext cx="145890" cy="654"/>
            </a:xfrm>
            <a:prstGeom prst="straightConnector1">
              <a:avLst/>
            </a:prstGeom>
            <a:ln w="19050">
              <a:solidFill>
                <a:srgbClr val="C2C2C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EBC5753-D6CF-8C34-7750-314268D52700}"/>
                </a:ext>
              </a:extLst>
            </p:cNvPr>
            <p:cNvSpPr/>
            <p:nvPr/>
          </p:nvSpPr>
          <p:spPr>
            <a:xfrm>
              <a:off x="4815065" y="1536870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96FCE34A-5FFF-79F4-189A-A99BFB458864}"/>
                </a:ext>
              </a:extLst>
            </p:cNvPr>
            <p:cNvSpPr/>
            <p:nvPr/>
          </p:nvSpPr>
          <p:spPr>
            <a:xfrm>
              <a:off x="7621281" y="1532989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67B29A89-B478-89B4-F56F-CC11D12E67A1}"/>
                </a:ext>
              </a:extLst>
            </p:cNvPr>
            <p:cNvSpPr/>
            <p:nvPr/>
          </p:nvSpPr>
          <p:spPr>
            <a:xfrm>
              <a:off x="8405354" y="1531027"/>
              <a:ext cx="180000" cy="18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F12BC4F6-E751-F153-420F-6906E84286C1}"/>
                </a:ext>
              </a:extLst>
            </p:cNvPr>
            <p:cNvSpPr/>
            <p:nvPr/>
          </p:nvSpPr>
          <p:spPr>
            <a:xfrm>
              <a:off x="3864742" y="153621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9EAA7C67-6A7F-8FFE-30BA-EED6CA4B41CB}"/>
                </a:ext>
              </a:extLst>
            </p:cNvPr>
            <p:cNvSpPr/>
            <p:nvPr/>
          </p:nvSpPr>
          <p:spPr>
            <a:xfrm>
              <a:off x="2965893" y="2680380"/>
              <a:ext cx="180000" cy="180000"/>
            </a:xfrm>
            <a:prstGeom prst="flowChartProcess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84A8DB58-6148-D8B3-0D12-E92EAE354F04}"/>
                </a:ext>
              </a:extLst>
            </p:cNvPr>
            <p:cNvCxnSpPr>
              <a:stCxn id="38" idx="0"/>
              <a:endCxn id="36" idx="2"/>
            </p:cNvCxnSpPr>
            <p:nvPr/>
          </p:nvCxnSpPr>
          <p:spPr>
            <a:xfrm rot="5400000" flipH="1" flipV="1">
              <a:off x="2933235" y="1748874"/>
              <a:ext cx="1054164" cy="80884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199EDDF-C660-11A1-04BE-F8A5D1E599EC}"/>
                    </a:ext>
                  </a:extLst>
                </p:cNvPr>
                <p:cNvSpPr txBox="1"/>
                <p:nvPr/>
              </p:nvSpPr>
              <p:spPr>
                <a:xfrm>
                  <a:off x="3858851" y="1165718"/>
                  <a:ext cx="204928" cy="22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199EDDF-C660-11A1-04BE-F8A5D1E59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851" y="1165718"/>
                  <a:ext cx="204928" cy="228396"/>
                </a:xfrm>
                <a:prstGeom prst="rect">
                  <a:avLst/>
                </a:prstGeom>
                <a:blipFill>
                  <a:blip r:embed="rId2"/>
                  <a:stretch>
                    <a:fillRect l="-26471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3A6F62B8-2E9B-6C73-5FEC-6874E8E43D50}"/>
                    </a:ext>
                  </a:extLst>
                </p:cNvPr>
                <p:cNvSpPr txBox="1"/>
                <p:nvPr/>
              </p:nvSpPr>
              <p:spPr>
                <a:xfrm>
                  <a:off x="4802806" y="1168334"/>
                  <a:ext cx="201081" cy="226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3A6F62B8-2E9B-6C73-5FEC-6874E8E43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806" y="1168334"/>
                  <a:ext cx="201081" cy="226600"/>
                </a:xfrm>
                <a:prstGeom prst="rect">
                  <a:avLst/>
                </a:prstGeom>
                <a:blipFill>
                  <a:blip r:embed="rId3"/>
                  <a:stretch>
                    <a:fillRect l="-30303" b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6CA0670-57A6-BE80-6BF4-DDFFBF569BF8}"/>
                    </a:ext>
                  </a:extLst>
                </p:cNvPr>
                <p:cNvSpPr txBox="1"/>
                <p:nvPr/>
              </p:nvSpPr>
              <p:spPr>
                <a:xfrm>
                  <a:off x="7473162" y="1138478"/>
                  <a:ext cx="490904" cy="273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6CA0670-57A6-BE80-6BF4-DDFFBF569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162" y="1138478"/>
                  <a:ext cx="490904" cy="273793"/>
                </a:xfrm>
                <a:prstGeom prst="rect">
                  <a:avLst/>
                </a:prstGeom>
                <a:blipFill>
                  <a:blip r:embed="rId4"/>
                  <a:stretch>
                    <a:fillRect l="-12500" t="-2222" r="-25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9FBC0B6-CBA2-D06E-BBC9-E36C14874F21}"/>
                    </a:ext>
                  </a:extLst>
                </p:cNvPr>
                <p:cNvSpPr txBox="1"/>
                <p:nvPr/>
              </p:nvSpPr>
              <p:spPr>
                <a:xfrm>
                  <a:off x="8128272" y="1138478"/>
                  <a:ext cx="696152" cy="273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/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9FBC0B6-CBA2-D06E-BBC9-E36C14874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272" y="1138478"/>
                  <a:ext cx="696152" cy="273793"/>
                </a:xfrm>
                <a:prstGeom prst="rect">
                  <a:avLst/>
                </a:prstGeom>
                <a:blipFill>
                  <a:blip r:embed="rId5"/>
                  <a:stretch>
                    <a:fillRect l="-6957" t="-2222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48072A0-3162-740C-BD13-CEBEE5CF11B9}"/>
                    </a:ext>
                  </a:extLst>
                </p:cNvPr>
                <p:cNvSpPr txBox="1"/>
                <p:nvPr/>
              </p:nvSpPr>
              <p:spPr>
                <a:xfrm>
                  <a:off x="3213368" y="2147216"/>
                  <a:ext cx="324511" cy="267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48072A0-3162-740C-BD13-CEBEE5CF1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368" y="2147216"/>
                  <a:ext cx="324511" cy="267253"/>
                </a:xfrm>
                <a:prstGeom prst="rect">
                  <a:avLst/>
                </a:prstGeom>
                <a:blipFill>
                  <a:blip r:embed="rId6"/>
                  <a:stretch>
                    <a:fillRect l="-5660" b="-15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811436DE-B7D7-70E5-0D4E-815324D28099}"/>
                    </a:ext>
                  </a:extLst>
                </p:cNvPr>
                <p:cNvSpPr txBox="1"/>
                <p:nvPr/>
              </p:nvSpPr>
              <p:spPr>
                <a:xfrm>
                  <a:off x="7969984" y="1665928"/>
                  <a:ext cx="1593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811436DE-B7D7-70E5-0D4E-815324D28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84" y="1665928"/>
                  <a:ext cx="15933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1111" r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99251E2-E212-6AFB-CF0E-6D56031A3626}"/>
                    </a:ext>
                  </a:extLst>
                </p:cNvPr>
                <p:cNvSpPr txBox="1"/>
                <p:nvPr/>
              </p:nvSpPr>
              <p:spPr>
                <a:xfrm>
                  <a:off x="8540487" y="1672382"/>
                  <a:ext cx="1490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99251E2-E212-6AFB-CF0E-6D56031A3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487" y="1672382"/>
                  <a:ext cx="14907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流程图: 接点 76">
              <a:extLst>
                <a:ext uri="{FF2B5EF4-FFF2-40B4-BE49-F238E27FC236}">
                  <a16:creationId xmlns:a16="http://schemas.microsoft.com/office/drawing/2014/main" id="{758ED194-2AD1-E61E-847A-542837439FB4}"/>
                </a:ext>
              </a:extLst>
            </p:cNvPr>
            <p:cNvSpPr/>
            <p:nvPr/>
          </p:nvSpPr>
          <p:spPr>
            <a:xfrm>
              <a:off x="6401490" y="1533600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9296C993-C614-923F-4999-371D3E59F7BB}"/>
                </a:ext>
              </a:extLst>
            </p:cNvPr>
            <p:cNvCxnSpPr>
              <a:cxnSpLocks/>
              <a:stCxn id="53" idx="3"/>
              <a:endCxn id="77" idx="2"/>
            </p:cNvCxnSpPr>
            <p:nvPr/>
          </p:nvCxnSpPr>
          <p:spPr>
            <a:xfrm flipV="1">
              <a:off x="6124750" y="1623600"/>
              <a:ext cx="276740" cy="2616"/>
            </a:xfrm>
            <a:prstGeom prst="straightConnector1">
              <a:avLst/>
            </a:prstGeom>
            <a:ln w="19050">
              <a:solidFill>
                <a:srgbClr val="76767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F097B674-5A47-5426-4BA6-F73E32048F1F}"/>
                    </a:ext>
                  </a:extLst>
                </p:cNvPr>
                <p:cNvSpPr txBox="1"/>
                <p:nvPr/>
              </p:nvSpPr>
              <p:spPr>
                <a:xfrm>
                  <a:off x="6360877" y="1179889"/>
                  <a:ext cx="202683" cy="2156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F097B674-5A47-5426-4BA6-F73E32048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877" y="1179889"/>
                  <a:ext cx="202683" cy="215636"/>
                </a:xfrm>
                <a:prstGeom prst="rect">
                  <a:avLst/>
                </a:prstGeom>
                <a:blipFill>
                  <a:blip r:embed="rId9"/>
                  <a:stretch>
                    <a:fillRect l="-26471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1A673AB-0CF8-0489-2D88-63F0DA007A44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>
              <a:off x="6581490" y="1623600"/>
              <a:ext cx="226557" cy="0"/>
            </a:xfrm>
            <a:prstGeom prst="straightConnector1">
              <a:avLst/>
            </a:prstGeom>
            <a:ln w="19050">
              <a:solidFill>
                <a:srgbClr val="76767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D9DB9C1-287E-7D96-3A0C-344E25BA41FB}"/>
                </a:ext>
              </a:extLst>
            </p:cNvPr>
            <p:cNvSpPr txBox="1"/>
            <p:nvPr/>
          </p:nvSpPr>
          <p:spPr>
            <a:xfrm>
              <a:off x="6707801" y="142161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···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A5BD3AB2-E81E-28F8-738F-9EC1E512D167}"/>
                    </a:ext>
                  </a:extLst>
                </p:cNvPr>
                <p:cNvSpPr txBox="1"/>
                <p:nvPr/>
              </p:nvSpPr>
              <p:spPr>
                <a:xfrm>
                  <a:off x="2457956" y="2888955"/>
                  <a:ext cx="119587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1400" b="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客户</a:t>
                  </a:r>
                  <a:r>
                    <a:rPr lang="zh-CN" altLang="en-US" sz="14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A5BD3AB2-E81E-28F8-738F-9EC1E512D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6" y="2888955"/>
                  <a:ext cx="1195871" cy="215444"/>
                </a:xfrm>
                <a:prstGeom prst="rect">
                  <a:avLst/>
                </a:prstGeom>
                <a:blipFill>
                  <a:blip r:embed="rId10"/>
                  <a:stretch>
                    <a:fillRect t="-31429" b="-4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F28926B2-CF88-430D-F89F-6828561CC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61315" y="849474"/>
              <a:ext cx="0" cy="222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01EA3C0-087B-7F9B-4B83-BE7F127F00E7}"/>
                </a:ext>
              </a:extLst>
            </p:cNvPr>
            <p:cNvSpPr txBox="1"/>
            <p:nvPr/>
          </p:nvSpPr>
          <p:spPr>
            <a:xfrm>
              <a:off x="3241943" y="515586"/>
              <a:ext cx="1438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常用节点</a:t>
              </a:r>
            </a:p>
          </p:txBody>
        </p:sp>
        <p:sp>
          <p:nvSpPr>
            <p:cNvPr id="89" name="右大括号 88">
              <a:extLst>
                <a:ext uri="{FF2B5EF4-FFF2-40B4-BE49-F238E27FC236}">
                  <a16:creationId xmlns:a16="http://schemas.microsoft.com/office/drawing/2014/main" id="{6C2EE2F8-3784-45D2-1D8D-F1641AAA2BE8}"/>
                </a:ext>
              </a:extLst>
            </p:cNvPr>
            <p:cNvSpPr/>
            <p:nvPr/>
          </p:nvSpPr>
          <p:spPr>
            <a:xfrm rot="16200000">
              <a:off x="6162275" y="-489452"/>
              <a:ext cx="258981" cy="2900310"/>
            </a:xfrm>
            <a:prstGeom prst="rightBrace">
              <a:avLst>
                <a:gd name="adj1" fmla="val 7698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D252C61-0EA1-36FF-09C2-90C23ADA80F9}"/>
                </a:ext>
              </a:extLst>
            </p:cNvPr>
            <p:cNvSpPr txBox="1"/>
            <p:nvPr/>
          </p:nvSpPr>
          <p:spPr>
            <a:xfrm>
              <a:off x="5391950" y="516558"/>
              <a:ext cx="1695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备用节点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88BE394-9276-5103-6CD1-EEC19BDC8F17}"/>
                </a:ext>
              </a:extLst>
            </p:cNvPr>
            <p:cNvSpPr txBox="1"/>
            <p:nvPr/>
          </p:nvSpPr>
          <p:spPr>
            <a:xfrm>
              <a:off x="7628356" y="516515"/>
              <a:ext cx="1695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虚拟节点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C948614-92F3-3659-FF58-F068E8EF71CF}"/>
                    </a:ext>
                  </a:extLst>
                </p:cNvPr>
                <p:cNvSpPr txBox="1"/>
                <p:nvPr/>
              </p:nvSpPr>
              <p:spPr>
                <a:xfrm>
                  <a:off x="4150388" y="1627895"/>
                  <a:ext cx="399597" cy="267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C948614-92F3-3659-FF58-F068E8EF7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388" y="1627895"/>
                  <a:ext cx="399597" cy="267253"/>
                </a:xfrm>
                <a:prstGeom prst="rect">
                  <a:avLst/>
                </a:prstGeom>
                <a:blipFill>
                  <a:blip r:embed="rId11"/>
                  <a:stretch>
                    <a:fillRect l="-6154" b="-15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FB97BE6-62BD-6E9E-BBDB-1FE273EFBB68}"/>
                    </a:ext>
                  </a:extLst>
                </p:cNvPr>
                <p:cNvSpPr txBox="1"/>
                <p:nvPr/>
              </p:nvSpPr>
              <p:spPr>
                <a:xfrm>
                  <a:off x="4978802" y="1627895"/>
                  <a:ext cx="399597" cy="2660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FB97BE6-62BD-6E9E-BBDB-1FE273EFB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802" y="1627895"/>
                  <a:ext cx="399597" cy="266098"/>
                </a:xfrm>
                <a:prstGeom prst="rect">
                  <a:avLst/>
                </a:prstGeom>
                <a:blipFill>
                  <a:blip r:embed="rId12"/>
                  <a:stretch>
                    <a:fillRect l="-6154" b="-15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A63518D-FB11-C295-04EF-8962B096171B}"/>
                    </a:ext>
                  </a:extLst>
                </p:cNvPr>
                <p:cNvSpPr txBox="1"/>
                <p:nvPr/>
              </p:nvSpPr>
              <p:spPr>
                <a:xfrm>
                  <a:off x="5878061" y="1635213"/>
                  <a:ext cx="537455" cy="2655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A63518D-FB11-C295-04EF-8962B0961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061" y="1635213"/>
                  <a:ext cx="537455" cy="265586"/>
                </a:xfrm>
                <a:prstGeom prst="rect">
                  <a:avLst/>
                </a:prstGeom>
                <a:blipFill>
                  <a:blip r:embed="rId13"/>
                  <a:stretch>
                    <a:fillRect l="-3409" b="-15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DADE2203-D178-D5BB-D99C-8AE59E5C02CD}"/>
                </a:ext>
              </a:extLst>
            </p:cNvPr>
            <p:cNvCxnSpPr>
              <a:cxnSpLocks/>
            </p:cNvCxnSpPr>
            <p:nvPr/>
          </p:nvCxnSpPr>
          <p:spPr>
            <a:xfrm>
              <a:off x="8476348" y="849474"/>
              <a:ext cx="0" cy="222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25A2D3A-F818-9476-F4E7-7FEB9C30D6D5}"/>
                </a:ext>
              </a:extLst>
            </p:cNvPr>
            <p:cNvCxnSpPr>
              <a:cxnSpLocks/>
            </p:cNvCxnSpPr>
            <p:nvPr/>
          </p:nvCxnSpPr>
          <p:spPr>
            <a:xfrm>
              <a:off x="8037198" y="1924966"/>
              <a:ext cx="0" cy="2222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5772C8-F605-F72B-98B8-4143725F74B6}"/>
                </a:ext>
              </a:extLst>
            </p:cNvPr>
            <p:cNvSpPr txBox="1"/>
            <p:nvPr/>
          </p:nvSpPr>
          <p:spPr>
            <a:xfrm>
              <a:off x="7197937" y="2214670"/>
              <a:ext cx="1695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惩罚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07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4CC7CA0-77F9-3279-0B39-866B0CA6F166}"/>
              </a:ext>
            </a:extLst>
          </p:cNvPr>
          <p:cNvGrpSpPr/>
          <p:nvPr/>
        </p:nvGrpSpPr>
        <p:grpSpPr>
          <a:xfrm>
            <a:off x="2901950" y="643630"/>
            <a:ext cx="6013753" cy="2659477"/>
            <a:chOff x="2901950" y="643630"/>
            <a:chExt cx="6013753" cy="2659477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755B836C-1B2F-50DC-374A-39C40AE6C2ED}"/>
                </a:ext>
              </a:extLst>
            </p:cNvPr>
            <p:cNvSpPr/>
            <p:nvPr/>
          </p:nvSpPr>
          <p:spPr>
            <a:xfrm>
              <a:off x="4892483" y="1701290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A1C73100-D942-2EF7-E26B-8106CED2B4DD}"/>
                </a:ext>
              </a:extLst>
            </p:cNvPr>
            <p:cNvSpPr/>
            <p:nvPr/>
          </p:nvSpPr>
          <p:spPr>
            <a:xfrm>
              <a:off x="4354436" y="1701944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E68B98AB-1C43-3150-CD08-BCEB3D84A9AB}"/>
                </a:ext>
              </a:extLst>
            </p:cNvPr>
            <p:cNvSpPr/>
            <p:nvPr/>
          </p:nvSpPr>
          <p:spPr>
            <a:xfrm>
              <a:off x="3455587" y="2846108"/>
              <a:ext cx="180000" cy="180000"/>
            </a:xfrm>
            <a:prstGeom prst="flowChartProcess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217402C4-4A06-12C5-344D-0F6C662AC149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rot="5400000" flipH="1" flipV="1">
              <a:off x="3422929" y="1914602"/>
              <a:ext cx="1054164" cy="80884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2643CB2F-93FE-6E11-1826-69CFC1815C78}"/>
                </a:ext>
              </a:extLst>
            </p:cNvPr>
            <p:cNvCxnSpPr>
              <a:stCxn id="9" idx="3"/>
              <a:endCxn id="4" idx="4"/>
            </p:cNvCxnSpPr>
            <p:nvPr/>
          </p:nvCxnSpPr>
          <p:spPr>
            <a:xfrm flipV="1">
              <a:off x="3635587" y="1881290"/>
              <a:ext cx="1346896" cy="1054818"/>
            </a:xfrm>
            <a:prstGeom prst="curvedConnector2">
              <a:avLst/>
            </a:prstGeom>
            <a:ln w="19050">
              <a:solidFill>
                <a:srgbClr val="45454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5E7596C-D648-AB61-7D95-66D11F10A085}"/>
                    </a:ext>
                  </a:extLst>
                </p:cNvPr>
                <p:cNvSpPr txBox="1"/>
                <p:nvPr/>
              </p:nvSpPr>
              <p:spPr>
                <a:xfrm>
                  <a:off x="2901950" y="3026108"/>
                  <a:ext cx="119587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customer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5E7596C-D648-AB61-7D95-66D11F10A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950" y="3026108"/>
                  <a:ext cx="1195871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E55DF8D-3FAA-DE45-3A04-D6C54C3D1172}"/>
                    </a:ext>
                  </a:extLst>
                </p:cNvPr>
                <p:cNvSpPr txBox="1"/>
                <p:nvPr/>
              </p:nvSpPr>
              <p:spPr>
                <a:xfrm>
                  <a:off x="4312477" y="1334945"/>
                  <a:ext cx="263918" cy="2937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E55DF8D-3FAA-DE45-3A04-D6C54C3D1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477" y="1334945"/>
                  <a:ext cx="263918" cy="293735"/>
                </a:xfrm>
                <a:prstGeom prst="rect">
                  <a:avLst/>
                </a:prstGeom>
                <a:blipFill>
                  <a:blip r:embed="rId3"/>
                  <a:stretch>
                    <a:fillRect l="-29545" r="-6818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B5DD441-4B9C-9EF4-DCA8-1CB0454431EF}"/>
                    </a:ext>
                  </a:extLst>
                </p:cNvPr>
                <p:cNvSpPr txBox="1"/>
                <p:nvPr/>
              </p:nvSpPr>
              <p:spPr>
                <a:xfrm>
                  <a:off x="4895764" y="1337254"/>
                  <a:ext cx="258981" cy="291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B5DD441-4B9C-9EF4-DCA8-1CB045443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764" y="1337254"/>
                  <a:ext cx="258981" cy="291426"/>
                </a:xfrm>
                <a:prstGeom prst="rect">
                  <a:avLst/>
                </a:prstGeom>
                <a:blipFill>
                  <a:blip r:embed="rId4"/>
                  <a:stretch>
                    <a:fillRect l="-30233" t="-2083" r="-6977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7EEC430-DD0A-D738-4BC5-761C4D1CF7B6}"/>
                </a:ext>
              </a:extLst>
            </p:cNvPr>
            <p:cNvSpPr txBox="1"/>
            <p:nvPr/>
          </p:nvSpPr>
          <p:spPr>
            <a:xfrm>
              <a:off x="6376114" y="160963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···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1366D35-E657-1419-898C-33123A940614}"/>
                    </a:ext>
                  </a:extLst>
                </p:cNvPr>
                <p:cNvSpPr txBox="1"/>
                <p:nvPr/>
              </p:nvSpPr>
              <p:spPr>
                <a:xfrm>
                  <a:off x="3213368" y="2147216"/>
                  <a:ext cx="413511" cy="3436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1366D35-E657-1419-898C-33123A940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368" y="2147216"/>
                  <a:ext cx="413511" cy="343620"/>
                </a:xfrm>
                <a:prstGeom prst="rect">
                  <a:avLst/>
                </a:prstGeom>
                <a:blipFill>
                  <a:blip r:embed="rId5"/>
                  <a:stretch>
                    <a:fillRect l="-7353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79A04F9-1CC9-BF6B-4144-2DEFE938C607}"/>
                    </a:ext>
                  </a:extLst>
                </p:cNvPr>
                <p:cNvSpPr txBox="1"/>
                <p:nvPr/>
              </p:nvSpPr>
              <p:spPr>
                <a:xfrm>
                  <a:off x="4254949" y="2145546"/>
                  <a:ext cx="413510" cy="3414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79A04F9-1CC9-BF6B-4144-2DEFE938C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949" y="2145546"/>
                  <a:ext cx="413510" cy="341440"/>
                </a:xfrm>
                <a:prstGeom prst="rect">
                  <a:avLst/>
                </a:prstGeom>
                <a:blipFill>
                  <a:blip r:embed="rId6"/>
                  <a:stretch>
                    <a:fillRect l="-7353" b="-1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93C73B14-1FC4-8499-8F5B-5C9C25D48893}"/>
                </a:ext>
              </a:extLst>
            </p:cNvPr>
            <p:cNvSpPr/>
            <p:nvPr/>
          </p:nvSpPr>
          <p:spPr>
            <a:xfrm>
              <a:off x="7358420" y="1693692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1C13BD68-414C-05E4-59DC-70BC21D1D113}"/>
                </a:ext>
              </a:extLst>
            </p:cNvPr>
            <p:cNvSpPr/>
            <p:nvPr/>
          </p:nvSpPr>
          <p:spPr>
            <a:xfrm>
              <a:off x="8047007" y="1701290"/>
              <a:ext cx="180000" cy="18000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E7EC06F3-FF2F-C1DF-3F0A-B5692DB9C46E}"/>
                </a:ext>
              </a:extLst>
            </p:cNvPr>
            <p:cNvCxnSpPr>
              <a:cxnSpLocks/>
              <a:stCxn id="9" idx="3"/>
              <a:endCxn id="83" idx="4"/>
            </p:cNvCxnSpPr>
            <p:nvPr/>
          </p:nvCxnSpPr>
          <p:spPr>
            <a:xfrm flipV="1">
              <a:off x="3635587" y="1881290"/>
              <a:ext cx="2489864" cy="1054818"/>
            </a:xfrm>
            <a:prstGeom prst="curvedConnector2">
              <a:avLst/>
            </a:prstGeom>
            <a:ln w="19050">
              <a:solidFill>
                <a:srgbClr val="76767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BADFFAD2-6829-A816-F994-18E2BCC22541}"/>
                </a:ext>
              </a:extLst>
            </p:cNvPr>
            <p:cNvCxnSpPr>
              <a:cxnSpLocks/>
              <a:stCxn id="9" idx="3"/>
              <a:endCxn id="5" idx="4"/>
            </p:cNvCxnSpPr>
            <p:nvPr/>
          </p:nvCxnSpPr>
          <p:spPr>
            <a:xfrm flipV="1">
              <a:off x="3635587" y="1873692"/>
              <a:ext cx="3812833" cy="1062416"/>
            </a:xfrm>
            <a:prstGeom prst="curvedConnector2">
              <a:avLst/>
            </a:prstGeom>
            <a:ln w="19050">
              <a:solidFill>
                <a:srgbClr val="94949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C2D093E-5092-9F5E-29D0-736357361F9E}"/>
                    </a:ext>
                  </a:extLst>
                </p:cNvPr>
                <p:cNvSpPr txBox="1"/>
                <p:nvPr/>
              </p:nvSpPr>
              <p:spPr>
                <a:xfrm>
                  <a:off x="7165490" y="1355108"/>
                  <a:ext cx="565861" cy="3522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C2D093E-5092-9F5E-29D0-736357361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490" y="1355108"/>
                  <a:ext cx="565861" cy="352212"/>
                </a:xfrm>
                <a:prstGeom prst="rect">
                  <a:avLst/>
                </a:prstGeom>
                <a:blipFill>
                  <a:blip r:embed="rId7"/>
                  <a:stretch>
                    <a:fillRect l="-19355" t="-3448" r="-9677" b="-224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065FD6-34A2-E298-B3AF-A9C0DF5DCC3D}"/>
                    </a:ext>
                  </a:extLst>
                </p:cNvPr>
                <p:cNvSpPr txBox="1"/>
                <p:nvPr/>
              </p:nvSpPr>
              <p:spPr>
                <a:xfrm>
                  <a:off x="8019560" y="1323025"/>
                  <a:ext cx="896143" cy="3522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b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065FD6-34A2-E298-B3AF-A9C0DF5DC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560" y="1323025"/>
                  <a:ext cx="896143" cy="352212"/>
                </a:xfrm>
                <a:prstGeom prst="rect">
                  <a:avLst/>
                </a:prstGeom>
                <a:blipFill>
                  <a:blip r:embed="rId8"/>
                  <a:stretch>
                    <a:fillRect l="-8163" t="-3448" r="-1361" b="-224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1C2325-FAC7-1A76-39DE-CF3073F07080}"/>
                    </a:ext>
                  </a:extLst>
                </p:cNvPr>
                <p:cNvSpPr txBox="1"/>
                <p:nvPr/>
              </p:nvSpPr>
              <p:spPr>
                <a:xfrm>
                  <a:off x="6343609" y="2050294"/>
                  <a:ext cx="736677" cy="4131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1C2325-FAC7-1A76-39DE-CF3073F07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609" y="2050294"/>
                  <a:ext cx="736677" cy="413190"/>
                </a:xfrm>
                <a:prstGeom prst="rect">
                  <a:avLst/>
                </a:prstGeom>
                <a:blipFill>
                  <a:blip r:embed="rId9"/>
                  <a:stretch>
                    <a:fillRect l="-3333" b="-13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E0CA087-39C7-9FC2-378E-990ED9380B08}"/>
                    </a:ext>
                  </a:extLst>
                </p:cNvPr>
                <p:cNvSpPr txBox="1"/>
                <p:nvPr/>
              </p:nvSpPr>
              <p:spPr>
                <a:xfrm>
                  <a:off x="7945153" y="2177766"/>
                  <a:ext cx="2037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E0CA087-39C7-9FC2-378E-990ED938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153" y="2177766"/>
                  <a:ext cx="20370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流程图: 接点 82">
              <a:extLst>
                <a:ext uri="{FF2B5EF4-FFF2-40B4-BE49-F238E27FC236}">
                  <a16:creationId xmlns:a16="http://schemas.microsoft.com/office/drawing/2014/main" id="{78EBBBEB-4852-1717-B62B-BC710CD3B406}"/>
                </a:ext>
              </a:extLst>
            </p:cNvPr>
            <p:cNvSpPr/>
            <p:nvPr/>
          </p:nvSpPr>
          <p:spPr>
            <a:xfrm>
              <a:off x="6035451" y="1701290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连接符: 曲线 87">
              <a:extLst>
                <a:ext uri="{FF2B5EF4-FFF2-40B4-BE49-F238E27FC236}">
                  <a16:creationId xmlns:a16="http://schemas.microsoft.com/office/drawing/2014/main" id="{B022F692-3DA1-0F9B-539A-3F3D5D19A6CC}"/>
                </a:ext>
              </a:extLst>
            </p:cNvPr>
            <p:cNvCxnSpPr>
              <a:cxnSpLocks/>
              <a:stCxn id="9" idx="3"/>
              <a:endCxn id="6" idx="4"/>
            </p:cNvCxnSpPr>
            <p:nvPr/>
          </p:nvCxnSpPr>
          <p:spPr>
            <a:xfrm flipV="1">
              <a:off x="3635587" y="1881290"/>
              <a:ext cx="4501420" cy="1054818"/>
            </a:xfrm>
            <a:prstGeom prst="curvedConnector2">
              <a:avLst/>
            </a:prstGeom>
            <a:ln w="19050">
              <a:solidFill>
                <a:srgbClr val="D9D9D9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E143E1C-8262-E4BC-B75A-D8F7EF6D3606}"/>
                </a:ext>
              </a:extLst>
            </p:cNvPr>
            <p:cNvSpPr txBox="1"/>
            <p:nvPr/>
          </p:nvSpPr>
          <p:spPr>
            <a:xfrm>
              <a:off x="5124567" y="161576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···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03B79BA-A267-97F3-05F4-8FA5CC0DE6BE}"/>
                    </a:ext>
                  </a:extLst>
                </p:cNvPr>
                <p:cNvSpPr txBox="1"/>
                <p:nvPr/>
              </p:nvSpPr>
              <p:spPr>
                <a:xfrm>
                  <a:off x="5991801" y="1350099"/>
                  <a:ext cx="261225" cy="2772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03B79BA-A267-97F3-05F4-8FA5CC0DE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801" y="1350099"/>
                  <a:ext cx="261225" cy="277255"/>
                </a:xfrm>
                <a:prstGeom prst="rect">
                  <a:avLst/>
                </a:prstGeom>
                <a:blipFill>
                  <a:blip r:embed="rId11"/>
                  <a:stretch>
                    <a:fillRect l="-30233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EF3BC81-91CE-DCA6-55E0-D3B6E2F02659}"/>
                    </a:ext>
                  </a:extLst>
                </p:cNvPr>
                <p:cNvSpPr txBox="1"/>
                <p:nvPr/>
              </p:nvSpPr>
              <p:spPr>
                <a:xfrm>
                  <a:off x="5335248" y="2119161"/>
                  <a:ext cx="410305" cy="3295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EF3BC81-91CE-DCA6-55E0-D3B6E2F02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248" y="2119161"/>
                  <a:ext cx="410305" cy="329514"/>
                </a:xfrm>
                <a:prstGeom prst="rect">
                  <a:avLst/>
                </a:prstGeom>
                <a:blipFill>
                  <a:blip r:embed="rId12"/>
                  <a:stretch>
                    <a:fillRect l="-7353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EF2C2A25-571A-4927-71AB-6AB949FAAF62}"/>
                </a:ext>
              </a:extLst>
            </p:cNvPr>
            <p:cNvCxnSpPr>
              <a:cxnSpLocks/>
            </p:cNvCxnSpPr>
            <p:nvPr/>
          </p:nvCxnSpPr>
          <p:spPr>
            <a:xfrm>
              <a:off x="4411980" y="996950"/>
              <a:ext cx="0" cy="222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1DB56E71-AFC7-F364-C510-43C5CB8ED1B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24" y="996950"/>
              <a:ext cx="0" cy="222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右大括号 98">
              <a:extLst>
                <a:ext uri="{FF2B5EF4-FFF2-40B4-BE49-F238E27FC236}">
                  <a16:creationId xmlns:a16="http://schemas.microsoft.com/office/drawing/2014/main" id="{5815083A-CE72-2123-EAA4-6DB76AFC2D30}"/>
                </a:ext>
              </a:extLst>
            </p:cNvPr>
            <p:cNvSpPr/>
            <p:nvPr/>
          </p:nvSpPr>
          <p:spPr>
            <a:xfrm rot="16200000">
              <a:off x="6083195" y="-142426"/>
              <a:ext cx="258981" cy="2460405"/>
            </a:xfrm>
            <a:prstGeom prst="rightBrace">
              <a:avLst>
                <a:gd name="adj1" fmla="val 7698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233D50B-FAEE-EF43-0022-8503FFF6A788}"/>
                </a:ext>
              </a:extLst>
            </p:cNvPr>
            <p:cNvSpPr txBox="1"/>
            <p:nvPr/>
          </p:nvSpPr>
          <p:spPr>
            <a:xfrm>
              <a:off x="7476958" y="666435"/>
              <a:ext cx="1438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 facility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69D2874-942B-77CF-7CA0-444CD7FF2062}"/>
                </a:ext>
              </a:extLst>
            </p:cNvPr>
            <p:cNvSpPr txBox="1"/>
            <p:nvPr/>
          </p:nvSpPr>
          <p:spPr>
            <a:xfrm>
              <a:off x="5493312" y="643630"/>
              <a:ext cx="1438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backup facilities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CAE2955-2029-08B4-4A4F-0600508C1509}"/>
                </a:ext>
              </a:extLst>
            </p:cNvPr>
            <p:cNvSpPr txBox="1"/>
            <p:nvPr/>
          </p:nvSpPr>
          <p:spPr>
            <a:xfrm>
              <a:off x="3685822" y="663062"/>
              <a:ext cx="1438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 facility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5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755B836C-1B2F-50DC-374A-39C40AE6C2ED}"/>
              </a:ext>
            </a:extLst>
          </p:cNvPr>
          <p:cNvSpPr/>
          <p:nvPr/>
        </p:nvSpPr>
        <p:spPr>
          <a:xfrm>
            <a:off x="4892483" y="1701290"/>
            <a:ext cx="180000" cy="18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1C73100-D942-2EF7-E26B-8106CED2B4DD}"/>
              </a:ext>
            </a:extLst>
          </p:cNvPr>
          <p:cNvSpPr/>
          <p:nvPr/>
        </p:nvSpPr>
        <p:spPr>
          <a:xfrm>
            <a:off x="4354436" y="1701944"/>
            <a:ext cx="180000" cy="18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E68B98AB-1C43-3150-CD08-BCEB3D84A9AB}"/>
              </a:ext>
            </a:extLst>
          </p:cNvPr>
          <p:cNvSpPr/>
          <p:nvPr/>
        </p:nvSpPr>
        <p:spPr>
          <a:xfrm>
            <a:off x="3455587" y="2846108"/>
            <a:ext cx="180000" cy="180000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17402C4-4A06-12C5-344D-0F6C662AC14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3422929" y="1914602"/>
            <a:ext cx="1054164" cy="808849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643CB2F-93FE-6E11-1826-69CFC1815C78}"/>
              </a:ext>
            </a:extLst>
          </p:cNvPr>
          <p:cNvCxnSpPr>
            <a:stCxn id="9" idx="3"/>
            <a:endCxn id="4" idx="4"/>
          </p:cNvCxnSpPr>
          <p:nvPr/>
        </p:nvCxnSpPr>
        <p:spPr>
          <a:xfrm flipV="1">
            <a:off x="3635587" y="1881290"/>
            <a:ext cx="1346896" cy="1054818"/>
          </a:xfrm>
          <a:prstGeom prst="curvedConnector2">
            <a:avLst/>
          </a:prstGeom>
          <a:ln w="19050">
            <a:solidFill>
              <a:srgbClr val="45454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E7596C-D648-AB61-7D95-66D11F10A085}"/>
                  </a:ext>
                </a:extLst>
              </p:cNvPr>
              <p:cNvSpPr txBox="1"/>
              <p:nvPr/>
            </p:nvSpPr>
            <p:spPr>
              <a:xfrm>
                <a:off x="2901950" y="3026108"/>
                <a:ext cx="1195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customer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E7596C-D648-AB61-7D95-66D11F10A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50" y="3026108"/>
                <a:ext cx="1195871" cy="276999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E55DF8D-3FAA-DE45-3A04-D6C54C3D1172}"/>
                  </a:ext>
                </a:extLst>
              </p:cNvPr>
              <p:cNvSpPr txBox="1"/>
              <p:nvPr/>
            </p:nvSpPr>
            <p:spPr>
              <a:xfrm>
                <a:off x="4312477" y="1334945"/>
                <a:ext cx="263918" cy="293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E55DF8D-3FAA-DE45-3A04-D6C54C3D1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77" y="1334945"/>
                <a:ext cx="263918" cy="293735"/>
              </a:xfrm>
              <a:prstGeom prst="rect">
                <a:avLst/>
              </a:prstGeom>
              <a:blipFill>
                <a:blip r:embed="rId3"/>
                <a:stretch>
                  <a:fillRect l="-29545" r="-681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5DD441-4B9C-9EF4-DCA8-1CB0454431EF}"/>
                  </a:ext>
                </a:extLst>
              </p:cNvPr>
              <p:cNvSpPr txBox="1"/>
              <p:nvPr/>
            </p:nvSpPr>
            <p:spPr>
              <a:xfrm>
                <a:off x="4895764" y="1337254"/>
                <a:ext cx="258981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5DD441-4B9C-9EF4-DCA8-1CB045443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64" y="1337254"/>
                <a:ext cx="258981" cy="291426"/>
              </a:xfrm>
              <a:prstGeom prst="rect">
                <a:avLst/>
              </a:prstGeom>
              <a:blipFill>
                <a:blip r:embed="rId4"/>
                <a:stretch>
                  <a:fillRect l="-30233" t="-2083" r="-6977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27EEC430-DD0A-D738-4BC5-761C4D1CF7B6}"/>
              </a:ext>
            </a:extLst>
          </p:cNvPr>
          <p:cNvSpPr txBox="1"/>
          <p:nvPr/>
        </p:nvSpPr>
        <p:spPr>
          <a:xfrm>
            <a:off x="6376114" y="16096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···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1366D35-E657-1419-898C-33123A940614}"/>
                  </a:ext>
                </a:extLst>
              </p:cNvPr>
              <p:cNvSpPr txBox="1"/>
              <p:nvPr/>
            </p:nvSpPr>
            <p:spPr>
              <a:xfrm>
                <a:off x="3213368" y="2147216"/>
                <a:ext cx="413511" cy="343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1366D35-E657-1419-898C-33123A94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68" y="2147216"/>
                <a:ext cx="413511" cy="343620"/>
              </a:xfrm>
              <a:prstGeom prst="rect">
                <a:avLst/>
              </a:prstGeom>
              <a:blipFill>
                <a:blip r:embed="rId5"/>
                <a:stretch>
                  <a:fillRect l="-735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9A04F9-1CC9-BF6B-4144-2DEFE938C607}"/>
                  </a:ext>
                </a:extLst>
              </p:cNvPr>
              <p:cNvSpPr txBox="1"/>
              <p:nvPr/>
            </p:nvSpPr>
            <p:spPr>
              <a:xfrm>
                <a:off x="4254949" y="2145546"/>
                <a:ext cx="413510" cy="341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9A04F9-1CC9-BF6B-4144-2DEFE93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949" y="2145546"/>
                <a:ext cx="413510" cy="341440"/>
              </a:xfrm>
              <a:prstGeom prst="rect">
                <a:avLst/>
              </a:prstGeom>
              <a:blipFill>
                <a:blip r:embed="rId6"/>
                <a:stretch>
                  <a:fillRect l="-735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93C73B14-1FC4-8499-8F5B-5C9C25D48893}"/>
              </a:ext>
            </a:extLst>
          </p:cNvPr>
          <p:cNvSpPr/>
          <p:nvPr/>
        </p:nvSpPr>
        <p:spPr>
          <a:xfrm>
            <a:off x="7358420" y="1693692"/>
            <a:ext cx="180000" cy="18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C13BD68-414C-05E4-59DC-70BC21D1D113}"/>
              </a:ext>
            </a:extLst>
          </p:cNvPr>
          <p:cNvSpPr/>
          <p:nvPr/>
        </p:nvSpPr>
        <p:spPr>
          <a:xfrm>
            <a:off x="8047007" y="1701290"/>
            <a:ext cx="180000" cy="180000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E7EC06F3-FF2F-C1DF-3F0A-B5692DB9C46E}"/>
              </a:ext>
            </a:extLst>
          </p:cNvPr>
          <p:cNvCxnSpPr>
            <a:cxnSpLocks/>
            <a:stCxn id="9" idx="3"/>
            <a:endCxn id="83" idx="4"/>
          </p:cNvCxnSpPr>
          <p:nvPr/>
        </p:nvCxnSpPr>
        <p:spPr>
          <a:xfrm flipV="1">
            <a:off x="3635587" y="1881290"/>
            <a:ext cx="2489864" cy="1054818"/>
          </a:xfrm>
          <a:prstGeom prst="curvedConnector2">
            <a:avLst/>
          </a:prstGeom>
          <a:ln w="19050">
            <a:solidFill>
              <a:srgbClr val="76767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ADFFAD2-6829-A816-F994-18E2BCC22541}"/>
              </a:ext>
            </a:extLst>
          </p:cNvPr>
          <p:cNvCxnSpPr>
            <a:cxnSpLocks/>
            <a:stCxn id="9" idx="3"/>
            <a:endCxn id="5" idx="4"/>
          </p:cNvCxnSpPr>
          <p:nvPr/>
        </p:nvCxnSpPr>
        <p:spPr>
          <a:xfrm flipV="1">
            <a:off x="3635587" y="1873692"/>
            <a:ext cx="3812833" cy="1062416"/>
          </a:xfrm>
          <a:prstGeom prst="curvedConnector2">
            <a:avLst/>
          </a:prstGeom>
          <a:ln w="19050">
            <a:solidFill>
              <a:srgbClr val="94949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2D093E-5092-9F5E-29D0-736357361F9E}"/>
                  </a:ext>
                </a:extLst>
              </p:cNvPr>
              <p:cNvSpPr txBox="1"/>
              <p:nvPr/>
            </p:nvSpPr>
            <p:spPr>
              <a:xfrm>
                <a:off x="7358420" y="1362381"/>
                <a:ext cx="261225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altLang="zh-CN" b="0" i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2D093E-5092-9F5E-29D0-736357361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420" y="1362381"/>
                <a:ext cx="261225" cy="277255"/>
              </a:xfrm>
              <a:prstGeom prst="rect">
                <a:avLst/>
              </a:prstGeom>
              <a:blipFill>
                <a:blip r:embed="rId7"/>
                <a:stretch>
                  <a:fillRect l="-30233" t="-2174" r="-232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065FD6-34A2-E298-B3AF-A9C0DF5DCC3D}"/>
                  </a:ext>
                </a:extLst>
              </p:cNvPr>
              <p:cNvSpPr txBox="1"/>
              <p:nvPr/>
            </p:nvSpPr>
            <p:spPr>
              <a:xfrm>
                <a:off x="8019560" y="1323025"/>
                <a:ext cx="896143" cy="352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065FD6-34A2-E298-B3AF-A9C0DF5D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60" y="1323025"/>
                <a:ext cx="896143" cy="352212"/>
              </a:xfrm>
              <a:prstGeom prst="rect">
                <a:avLst/>
              </a:prstGeom>
              <a:blipFill>
                <a:blip r:embed="rId8"/>
                <a:stretch>
                  <a:fillRect l="-8163" t="-3448" r="-1361" b="-2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11C2325-FAC7-1A76-39DE-CF3073F07080}"/>
                  </a:ext>
                </a:extLst>
              </p:cNvPr>
              <p:cNvSpPr txBox="1"/>
              <p:nvPr/>
            </p:nvSpPr>
            <p:spPr>
              <a:xfrm>
                <a:off x="6343609" y="2050294"/>
                <a:ext cx="736677" cy="4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11C2325-FAC7-1A76-39DE-CF3073F0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09" y="2050294"/>
                <a:ext cx="736677" cy="413190"/>
              </a:xfrm>
              <a:prstGeom prst="rect">
                <a:avLst/>
              </a:prstGeom>
              <a:blipFill>
                <a:blip r:embed="rId9"/>
                <a:stretch>
                  <a:fillRect l="-3333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0CA087-39C7-9FC2-378E-990ED9380B08}"/>
                  </a:ext>
                </a:extLst>
              </p:cNvPr>
              <p:cNvSpPr txBox="1"/>
              <p:nvPr/>
            </p:nvSpPr>
            <p:spPr>
              <a:xfrm>
                <a:off x="7945153" y="2177766"/>
                <a:ext cx="2037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0CA087-39C7-9FC2-378E-990ED938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53" y="2177766"/>
                <a:ext cx="203709" cy="276999"/>
              </a:xfrm>
              <a:prstGeom prst="rect">
                <a:avLst/>
              </a:prstGeom>
              <a:blipFill>
                <a:blip r:embed="rId10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78EBBBEB-4852-1717-B62B-BC710CD3B406}"/>
              </a:ext>
            </a:extLst>
          </p:cNvPr>
          <p:cNvSpPr/>
          <p:nvPr/>
        </p:nvSpPr>
        <p:spPr>
          <a:xfrm>
            <a:off x="6035451" y="1701290"/>
            <a:ext cx="180000" cy="18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B022F692-3DA1-0F9B-539A-3F3D5D19A6CC}"/>
              </a:ext>
            </a:extLst>
          </p:cNvPr>
          <p:cNvCxnSpPr>
            <a:cxnSpLocks/>
            <a:stCxn id="9" idx="3"/>
            <a:endCxn id="6" idx="4"/>
          </p:cNvCxnSpPr>
          <p:nvPr/>
        </p:nvCxnSpPr>
        <p:spPr>
          <a:xfrm flipV="1">
            <a:off x="3635587" y="1881290"/>
            <a:ext cx="4501420" cy="1054818"/>
          </a:xfrm>
          <a:prstGeom prst="curvedConnector2">
            <a:avLst/>
          </a:prstGeom>
          <a:ln w="19050">
            <a:solidFill>
              <a:srgbClr val="D9D9D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CE143E1C-8262-E4BC-B75A-D8F7EF6D3606}"/>
              </a:ext>
            </a:extLst>
          </p:cNvPr>
          <p:cNvSpPr txBox="1"/>
          <p:nvPr/>
        </p:nvSpPr>
        <p:spPr>
          <a:xfrm>
            <a:off x="5124567" y="16157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···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03B79BA-A267-97F3-05F4-8FA5CC0DE6BE}"/>
                  </a:ext>
                </a:extLst>
              </p:cNvPr>
              <p:cNvSpPr txBox="1"/>
              <p:nvPr/>
            </p:nvSpPr>
            <p:spPr>
              <a:xfrm>
                <a:off x="5991801" y="1350099"/>
                <a:ext cx="409792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03B79BA-A267-97F3-05F4-8FA5CC0DE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01" y="1350099"/>
                <a:ext cx="409792" cy="291426"/>
              </a:xfrm>
              <a:prstGeom prst="rect">
                <a:avLst/>
              </a:prstGeom>
              <a:blipFill>
                <a:blip r:embed="rId11"/>
                <a:stretch>
                  <a:fillRect l="-19403" t="-2083" r="-4478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EF3BC81-91CE-DCA6-55E0-D3B6E2F02659}"/>
                  </a:ext>
                </a:extLst>
              </p:cNvPr>
              <p:cNvSpPr txBox="1"/>
              <p:nvPr/>
            </p:nvSpPr>
            <p:spPr>
              <a:xfrm>
                <a:off x="5335248" y="2119161"/>
                <a:ext cx="410305" cy="329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EF3BC81-91CE-DCA6-55E0-D3B6E2F0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48" y="2119161"/>
                <a:ext cx="410305" cy="329514"/>
              </a:xfrm>
              <a:prstGeom prst="rect">
                <a:avLst/>
              </a:prstGeom>
              <a:blipFill>
                <a:blip r:embed="rId12"/>
                <a:stretch>
                  <a:fillRect l="-7353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0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E68B98AB-1C43-3150-CD08-BCEB3D84A9AB}"/>
              </a:ext>
            </a:extLst>
          </p:cNvPr>
          <p:cNvSpPr/>
          <p:nvPr/>
        </p:nvSpPr>
        <p:spPr>
          <a:xfrm>
            <a:off x="787888" y="2902606"/>
            <a:ext cx="180000" cy="180000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E7596C-D648-AB61-7D95-66D11F10A085}"/>
                  </a:ext>
                </a:extLst>
              </p:cNvPr>
              <p:cNvSpPr txBox="1"/>
              <p:nvPr/>
            </p:nvSpPr>
            <p:spPr>
              <a:xfrm>
                <a:off x="234251" y="3082606"/>
                <a:ext cx="1195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customer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E7596C-D648-AB61-7D95-66D11F10A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1" y="3082606"/>
                <a:ext cx="1195871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C13BD68-414C-05E4-59DC-70BC21D1D113}"/>
              </a:ext>
            </a:extLst>
          </p:cNvPr>
          <p:cNvSpPr/>
          <p:nvPr/>
        </p:nvSpPr>
        <p:spPr>
          <a:xfrm>
            <a:off x="2610941" y="1847788"/>
            <a:ext cx="180000" cy="180000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065FD6-34A2-E298-B3AF-A9C0DF5DCC3D}"/>
                  </a:ext>
                </a:extLst>
              </p:cNvPr>
              <p:cNvSpPr txBox="1"/>
              <p:nvPr/>
            </p:nvSpPr>
            <p:spPr>
              <a:xfrm>
                <a:off x="2578279" y="1480789"/>
                <a:ext cx="245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065FD6-34A2-E298-B3AF-A9C0DF5D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79" y="1480789"/>
                <a:ext cx="245324" cy="276999"/>
              </a:xfrm>
              <a:prstGeom prst="rect">
                <a:avLst/>
              </a:prstGeom>
              <a:blipFill>
                <a:blip r:embed="rId3"/>
                <a:stretch>
                  <a:fillRect l="-32500" t="-2222" r="-75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0CA087-39C7-9FC2-378E-990ED9380B08}"/>
                  </a:ext>
                </a:extLst>
              </p:cNvPr>
              <p:cNvSpPr txBox="1"/>
              <p:nvPr/>
            </p:nvSpPr>
            <p:spPr>
              <a:xfrm>
                <a:off x="326349" y="3429001"/>
                <a:ext cx="1617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0CA087-39C7-9FC2-378E-990ED938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9" y="3429001"/>
                <a:ext cx="1617494" cy="276999"/>
              </a:xfrm>
              <a:prstGeom prst="rect">
                <a:avLst/>
              </a:prstGeom>
              <a:blipFill>
                <a:blip r:embed="rId4"/>
                <a:stretch>
                  <a:fillRect l="-3019" t="-4444" r="-150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B022F692-3DA1-0F9B-539A-3F3D5D19A6CC}"/>
              </a:ext>
            </a:extLst>
          </p:cNvPr>
          <p:cNvCxnSpPr>
            <a:cxnSpLocks/>
            <a:stCxn id="9" idx="3"/>
            <a:endCxn id="6" idx="4"/>
          </p:cNvCxnSpPr>
          <p:nvPr/>
        </p:nvCxnSpPr>
        <p:spPr>
          <a:xfrm flipV="1">
            <a:off x="967888" y="2027788"/>
            <a:ext cx="1733053" cy="964818"/>
          </a:xfrm>
          <a:prstGeom prst="curvedConnector2">
            <a:avLst/>
          </a:prstGeom>
          <a:ln w="19050">
            <a:solidFill>
              <a:srgbClr val="D9D9D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916EC8-ED94-D011-172A-04EA4476B735}"/>
                  </a:ext>
                </a:extLst>
              </p:cNvPr>
              <p:cNvSpPr txBox="1"/>
              <p:nvPr/>
            </p:nvSpPr>
            <p:spPr>
              <a:xfrm>
                <a:off x="1906398" y="2392642"/>
                <a:ext cx="241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916EC8-ED94-D011-172A-04EA4476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98" y="2392642"/>
                <a:ext cx="241183" cy="369332"/>
              </a:xfrm>
              <a:prstGeom prst="rect">
                <a:avLst/>
              </a:prstGeom>
              <a:blipFill>
                <a:blip r:embed="rId5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223B5095-6671-8BAB-7CA7-8E7B297526DC}"/>
              </a:ext>
            </a:extLst>
          </p:cNvPr>
          <p:cNvSpPr/>
          <p:nvPr/>
        </p:nvSpPr>
        <p:spPr>
          <a:xfrm>
            <a:off x="3603077" y="2902606"/>
            <a:ext cx="180000" cy="180000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D5064F-D902-4FC7-283B-99D5AAD3898B}"/>
                  </a:ext>
                </a:extLst>
              </p:cNvPr>
              <p:cNvSpPr txBox="1"/>
              <p:nvPr/>
            </p:nvSpPr>
            <p:spPr>
              <a:xfrm>
                <a:off x="3049440" y="3082606"/>
                <a:ext cx="1195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customer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D5064F-D902-4FC7-283B-99D5AAD3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40" y="3082606"/>
                <a:ext cx="1195871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A443937E-EA16-2E49-69A4-714D4E339580}"/>
              </a:ext>
            </a:extLst>
          </p:cNvPr>
          <p:cNvSpPr/>
          <p:nvPr/>
        </p:nvSpPr>
        <p:spPr>
          <a:xfrm>
            <a:off x="5426130" y="1847788"/>
            <a:ext cx="180000" cy="180000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9B724D3-B9CF-D209-1E5B-9ED3D1B9C5EA}"/>
                  </a:ext>
                </a:extLst>
              </p:cNvPr>
              <p:cNvSpPr txBox="1"/>
              <p:nvPr/>
            </p:nvSpPr>
            <p:spPr>
              <a:xfrm>
                <a:off x="5393468" y="1480789"/>
                <a:ext cx="245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9B724D3-B9CF-D209-1E5B-9ED3D1B9C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68" y="1480789"/>
                <a:ext cx="245324" cy="276999"/>
              </a:xfrm>
              <a:prstGeom prst="rect">
                <a:avLst/>
              </a:prstGeom>
              <a:blipFill>
                <a:blip r:embed="rId7"/>
                <a:stretch>
                  <a:fillRect l="-32500" t="-2222" r="-75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C84348E7-582B-1D53-5E94-0F9CBC808E5B}"/>
              </a:ext>
            </a:extLst>
          </p:cNvPr>
          <p:cNvCxnSpPr>
            <a:cxnSpLocks/>
            <a:stCxn id="14" idx="3"/>
            <a:endCxn id="22" idx="4"/>
          </p:cNvCxnSpPr>
          <p:nvPr/>
        </p:nvCxnSpPr>
        <p:spPr>
          <a:xfrm flipV="1">
            <a:off x="3783077" y="2027788"/>
            <a:ext cx="1733053" cy="964818"/>
          </a:xfrm>
          <a:prstGeom prst="curvedConnector2">
            <a:avLst/>
          </a:prstGeom>
          <a:ln w="19050">
            <a:solidFill>
              <a:srgbClr val="D9D9D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493AE19-6E46-8464-9365-CD80B5D418C0}"/>
                  </a:ext>
                </a:extLst>
              </p:cNvPr>
              <p:cNvSpPr txBox="1"/>
              <p:nvPr/>
            </p:nvSpPr>
            <p:spPr>
              <a:xfrm>
                <a:off x="4928707" y="2606480"/>
                <a:ext cx="241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493AE19-6E46-8464-9365-CD80B5D4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07" y="2606480"/>
                <a:ext cx="241183" cy="369332"/>
              </a:xfrm>
              <a:prstGeom prst="rect">
                <a:avLst/>
              </a:prstGeom>
              <a:blipFill>
                <a:blip r:embed="rId8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1C3939FB-2885-127D-AA53-FE104015F35C}"/>
              </a:ext>
            </a:extLst>
          </p:cNvPr>
          <p:cNvSpPr/>
          <p:nvPr/>
        </p:nvSpPr>
        <p:spPr>
          <a:xfrm>
            <a:off x="4631587" y="1847788"/>
            <a:ext cx="180000" cy="18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807B83A2-2693-58D4-2B03-05990F4DFA64}"/>
              </a:ext>
            </a:extLst>
          </p:cNvPr>
          <p:cNvCxnSpPr>
            <a:cxnSpLocks/>
            <a:stCxn id="14" idx="3"/>
            <a:endCxn id="29" idx="4"/>
          </p:cNvCxnSpPr>
          <p:nvPr/>
        </p:nvCxnSpPr>
        <p:spPr>
          <a:xfrm flipV="1">
            <a:off x="3783077" y="2027788"/>
            <a:ext cx="938510" cy="964818"/>
          </a:xfrm>
          <a:prstGeom prst="curvedConnector2">
            <a:avLst/>
          </a:prstGeom>
          <a:ln w="19050">
            <a:solidFill>
              <a:srgbClr val="D9D9D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3D06C27-EC4F-DE97-300D-14F278D87A1E}"/>
                  </a:ext>
                </a:extLst>
              </p:cNvPr>
              <p:cNvSpPr txBox="1"/>
              <p:nvPr/>
            </p:nvSpPr>
            <p:spPr>
              <a:xfrm>
                <a:off x="4598925" y="1520157"/>
                <a:ext cx="149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3D06C27-EC4F-DE97-300D-14F278D8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25" y="1520157"/>
                <a:ext cx="149849" cy="276999"/>
              </a:xfrm>
              <a:prstGeom prst="rect">
                <a:avLst/>
              </a:prstGeom>
              <a:blipFill>
                <a:blip r:embed="rId9"/>
                <a:stretch>
                  <a:fillRect l="-52000" t="-2174" r="-48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AB249F-F9E2-0E17-FFC7-B7B02E1D9E41}"/>
                  </a:ext>
                </a:extLst>
              </p:cNvPr>
              <p:cNvSpPr txBox="1"/>
              <p:nvPr/>
            </p:nvSpPr>
            <p:spPr>
              <a:xfrm>
                <a:off x="3192603" y="3429000"/>
                <a:ext cx="3359831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AB249F-F9E2-0E17-FFC7-B7B02E1D9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03" y="3429000"/>
                <a:ext cx="3359831" cy="319062"/>
              </a:xfrm>
              <a:prstGeom prst="rect">
                <a:avLst/>
              </a:prstGeom>
              <a:blipFill>
                <a:blip r:embed="rId10"/>
                <a:stretch>
                  <a:fillRect l="-1089" r="-544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A0CA5B5-DA5D-C7F0-3D24-407798F79F4B}"/>
                  </a:ext>
                </a:extLst>
              </p:cNvPr>
              <p:cNvSpPr txBox="1"/>
              <p:nvPr/>
            </p:nvSpPr>
            <p:spPr>
              <a:xfrm>
                <a:off x="4169810" y="2277995"/>
                <a:ext cx="3158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A0CA5B5-DA5D-C7F0-3D24-407798F79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810" y="2277995"/>
                <a:ext cx="315856" cy="299313"/>
              </a:xfrm>
              <a:prstGeom prst="rect">
                <a:avLst/>
              </a:prstGeom>
              <a:blipFill>
                <a:blip r:embed="rId11"/>
                <a:stretch>
                  <a:fillRect l="-9615" r="-961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9DC968F-2B68-7416-ABDC-F91F234C0D67}"/>
              </a:ext>
            </a:extLst>
          </p:cNvPr>
          <p:cNvSpPr/>
          <p:nvPr/>
        </p:nvSpPr>
        <p:spPr>
          <a:xfrm>
            <a:off x="7941584" y="4665692"/>
            <a:ext cx="180000" cy="180000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E49AB3C-076A-9039-6DF3-1F3FF0686CB5}"/>
                  </a:ext>
                </a:extLst>
              </p:cNvPr>
              <p:cNvSpPr txBox="1"/>
              <p:nvPr/>
            </p:nvSpPr>
            <p:spPr>
              <a:xfrm>
                <a:off x="7387947" y="4845692"/>
                <a:ext cx="1195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customer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E49AB3C-076A-9039-6DF3-1F3FF068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47" y="4845692"/>
                <a:ext cx="119587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69E99264-68ED-77F8-7215-77D9C5025CB1}"/>
              </a:ext>
            </a:extLst>
          </p:cNvPr>
          <p:cNvSpPr/>
          <p:nvPr/>
        </p:nvSpPr>
        <p:spPr>
          <a:xfrm>
            <a:off x="9764637" y="3610874"/>
            <a:ext cx="180000" cy="180000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97E694B-7752-FFD9-ADBF-5B10FC7EDC21}"/>
                  </a:ext>
                </a:extLst>
              </p:cNvPr>
              <p:cNvSpPr txBox="1"/>
              <p:nvPr/>
            </p:nvSpPr>
            <p:spPr>
              <a:xfrm>
                <a:off x="9731975" y="3243875"/>
                <a:ext cx="245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97E694B-7752-FFD9-ADBF-5B10FC7ED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975" y="3243875"/>
                <a:ext cx="245324" cy="276999"/>
              </a:xfrm>
              <a:prstGeom prst="rect">
                <a:avLst/>
              </a:prstGeom>
              <a:blipFill>
                <a:blip r:embed="rId13"/>
                <a:stretch>
                  <a:fillRect l="-31707" t="-2174" r="-731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B74E3EE-BE54-B6ED-40C7-46B39D6F9406}"/>
              </a:ext>
            </a:extLst>
          </p:cNvPr>
          <p:cNvCxnSpPr>
            <a:cxnSpLocks/>
            <a:stCxn id="37" idx="3"/>
            <a:endCxn id="39" idx="4"/>
          </p:cNvCxnSpPr>
          <p:nvPr/>
        </p:nvCxnSpPr>
        <p:spPr>
          <a:xfrm flipV="1">
            <a:off x="8121584" y="3790874"/>
            <a:ext cx="1733053" cy="964818"/>
          </a:xfrm>
          <a:prstGeom prst="curvedConnector2">
            <a:avLst/>
          </a:prstGeom>
          <a:ln w="19050">
            <a:solidFill>
              <a:srgbClr val="D9D9D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B50A523-E271-9A33-8E31-AFC6C4C461D4}"/>
                  </a:ext>
                </a:extLst>
              </p:cNvPr>
              <p:cNvSpPr txBox="1"/>
              <p:nvPr/>
            </p:nvSpPr>
            <p:spPr>
              <a:xfrm>
                <a:off x="9267214" y="4369566"/>
                <a:ext cx="241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B50A523-E271-9A33-8E31-AFC6C4C46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214" y="4369566"/>
                <a:ext cx="241183" cy="369332"/>
              </a:xfrm>
              <a:prstGeom prst="rect">
                <a:avLst/>
              </a:prstGeom>
              <a:blipFill>
                <a:blip r:embed="rId1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547E2F9C-68D0-944C-1B69-1A7D15C544F4}"/>
              </a:ext>
            </a:extLst>
          </p:cNvPr>
          <p:cNvSpPr/>
          <p:nvPr/>
        </p:nvSpPr>
        <p:spPr>
          <a:xfrm>
            <a:off x="8970094" y="3610874"/>
            <a:ext cx="180000" cy="18000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6E943D9F-0BCE-5958-9B28-735A5347965D}"/>
              </a:ext>
            </a:extLst>
          </p:cNvPr>
          <p:cNvCxnSpPr>
            <a:cxnSpLocks/>
            <a:stCxn id="37" idx="3"/>
            <a:endCxn id="44" idx="4"/>
          </p:cNvCxnSpPr>
          <p:nvPr/>
        </p:nvCxnSpPr>
        <p:spPr>
          <a:xfrm flipV="1">
            <a:off x="8121584" y="3790874"/>
            <a:ext cx="938510" cy="964818"/>
          </a:xfrm>
          <a:prstGeom prst="curvedConnector2">
            <a:avLst/>
          </a:prstGeom>
          <a:ln w="19050">
            <a:solidFill>
              <a:srgbClr val="D9D9D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B5F88A6-FF9D-4FBF-4F16-B38EB2DC4425}"/>
                  </a:ext>
                </a:extLst>
              </p:cNvPr>
              <p:cNvSpPr txBox="1"/>
              <p:nvPr/>
            </p:nvSpPr>
            <p:spPr>
              <a:xfrm>
                <a:off x="8937432" y="3283243"/>
                <a:ext cx="149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B5F88A6-FF9D-4FBF-4F16-B38EB2DC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432" y="3283243"/>
                <a:ext cx="149849" cy="276999"/>
              </a:xfrm>
              <a:prstGeom prst="rect">
                <a:avLst/>
              </a:prstGeom>
              <a:blipFill>
                <a:blip r:embed="rId15"/>
                <a:stretch>
                  <a:fillRect l="-52000" t="-4444" r="-48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0AE235-D968-4EB5-ABCA-5D9976CA30E9}"/>
                  </a:ext>
                </a:extLst>
              </p:cNvPr>
              <p:cNvSpPr txBox="1"/>
              <p:nvPr/>
            </p:nvSpPr>
            <p:spPr>
              <a:xfrm>
                <a:off x="7531110" y="5192086"/>
                <a:ext cx="3359831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0AE235-D968-4EB5-ABCA-5D9976CA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10" y="5192086"/>
                <a:ext cx="3359831" cy="319062"/>
              </a:xfrm>
              <a:prstGeom prst="rect">
                <a:avLst/>
              </a:prstGeom>
              <a:blipFill>
                <a:blip r:embed="rId16"/>
                <a:stretch>
                  <a:fillRect l="-906" r="-36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3DB3836-7740-D1D1-D7CE-1D6066EFC41C}"/>
                  </a:ext>
                </a:extLst>
              </p:cNvPr>
              <p:cNvSpPr txBox="1"/>
              <p:nvPr/>
            </p:nvSpPr>
            <p:spPr>
              <a:xfrm>
                <a:off x="8508317" y="4041081"/>
                <a:ext cx="3158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3DB3836-7740-D1D1-D7CE-1D6066EF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317" y="4041081"/>
                <a:ext cx="315856" cy="299313"/>
              </a:xfrm>
              <a:prstGeom prst="rect">
                <a:avLst/>
              </a:prstGeom>
              <a:blipFill>
                <a:blip r:embed="rId17"/>
                <a:stretch>
                  <a:fillRect l="-9615" r="-961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3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453AEB9-E502-2E8A-175C-7DB5157337F0}"/>
              </a:ext>
            </a:extLst>
          </p:cNvPr>
          <p:cNvGrpSpPr/>
          <p:nvPr/>
        </p:nvGrpSpPr>
        <p:grpSpPr>
          <a:xfrm>
            <a:off x="790275" y="892637"/>
            <a:ext cx="8276840" cy="2591225"/>
            <a:chOff x="790275" y="892637"/>
            <a:chExt cx="8276840" cy="2591225"/>
          </a:xfrm>
        </p:grpSpPr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9EAA7C67-6A7F-8FFE-30BA-EED6CA4B41CB}"/>
                </a:ext>
              </a:extLst>
            </p:cNvPr>
            <p:cNvSpPr/>
            <p:nvPr/>
          </p:nvSpPr>
          <p:spPr>
            <a:xfrm>
              <a:off x="5444620" y="1144212"/>
              <a:ext cx="180000" cy="180000"/>
            </a:xfrm>
            <a:prstGeom prst="flowChartProcess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A5BD3AB2-E81E-28F8-738F-9EC1E512D167}"/>
                    </a:ext>
                  </a:extLst>
                </p:cNvPr>
                <p:cNvSpPr txBox="1"/>
                <p:nvPr/>
              </p:nvSpPr>
              <p:spPr>
                <a:xfrm>
                  <a:off x="4904070" y="892637"/>
                  <a:ext cx="1195871" cy="215444"/>
                </a:xfrm>
                <a:prstGeom prst="rect">
                  <a:avLst/>
                </a:prstGeom>
                <a:noFill/>
                <a:ln>
                  <a:noFill/>
                  <a:tailEnd type="none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customer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A5BD3AB2-E81E-28F8-738F-9EC1E512D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070" y="892637"/>
                  <a:ext cx="1195871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52B91941-40FF-D0A3-8FB7-01B2B5F82F7C}"/>
                </a:ext>
              </a:extLst>
            </p:cNvPr>
            <p:cNvSpPr/>
            <p:nvPr/>
          </p:nvSpPr>
          <p:spPr>
            <a:xfrm>
              <a:off x="3356460" y="1652848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81DA4EC-825F-B6F4-42DF-C77DB8E52323}"/>
                </a:ext>
              </a:extLst>
            </p:cNvPr>
            <p:cNvSpPr txBox="1"/>
            <p:nvPr/>
          </p:nvSpPr>
          <p:spPr>
            <a:xfrm>
              <a:off x="1705285" y="1598746"/>
              <a:ext cx="553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8891536F-CFB0-0B46-A6BE-8FD5618D45D4}"/>
                </a:ext>
              </a:extLst>
            </p:cNvPr>
            <p:cNvSpPr/>
            <p:nvPr/>
          </p:nvSpPr>
          <p:spPr>
            <a:xfrm>
              <a:off x="7538370" y="1662635"/>
              <a:ext cx="180000" cy="180000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A682D995-0413-2B92-5445-3CCD4EC465CA}"/>
                </a:ext>
              </a:extLst>
            </p:cNvPr>
            <p:cNvSpPr/>
            <p:nvPr/>
          </p:nvSpPr>
          <p:spPr>
            <a:xfrm>
              <a:off x="4750430" y="1662635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3A671C4A-7B02-AF9B-78D4-BC8C8D4277D2}"/>
                </a:ext>
              </a:extLst>
            </p:cNvPr>
            <p:cNvSpPr/>
            <p:nvPr/>
          </p:nvSpPr>
          <p:spPr>
            <a:xfrm>
              <a:off x="6144400" y="1652848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84F0E7-E296-A473-BD0C-296DA7AAC4F0}"/>
                </a:ext>
              </a:extLst>
            </p:cNvPr>
            <p:cNvSpPr txBox="1"/>
            <p:nvPr/>
          </p:nvSpPr>
          <p:spPr>
            <a:xfrm>
              <a:off x="7628370" y="1435071"/>
              <a:ext cx="1438745" cy="307777"/>
            </a:xfrm>
            <a:prstGeom prst="rect">
              <a:avLst/>
            </a:prstGeom>
            <a:noFill/>
            <a:ln>
              <a:noFill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 facility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8E84C0-751A-503F-4FC8-C2CEC47C7FBD}"/>
                </a:ext>
              </a:extLst>
            </p:cNvPr>
            <p:cNvSpPr txBox="1"/>
            <p:nvPr/>
          </p:nvSpPr>
          <p:spPr>
            <a:xfrm>
              <a:off x="1872715" y="1435070"/>
              <a:ext cx="1438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FEED9C3-063D-10B3-1CE8-EAE96319A8F1}"/>
                </a:ext>
              </a:extLst>
            </p:cNvPr>
            <p:cNvCxnSpPr>
              <a:cxnSpLocks/>
              <a:stCxn id="38" idx="2"/>
              <a:endCxn id="2" idx="7"/>
            </p:cNvCxnSpPr>
            <p:nvPr/>
          </p:nvCxnSpPr>
          <p:spPr>
            <a:xfrm flipH="1">
              <a:off x="3510100" y="1324212"/>
              <a:ext cx="2024520" cy="3549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B6F5A8C-4D1D-4F18-1C4F-AABEAF8B45D1}"/>
                </a:ext>
              </a:extLst>
            </p:cNvPr>
            <p:cNvCxnSpPr>
              <a:cxnSpLocks/>
              <a:stCxn id="38" idx="2"/>
              <a:endCxn id="11" idx="7"/>
            </p:cNvCxnSpPr>
            <p:nvPr/>
          </p:nvCxnSpPr>
          <p:spPr>
            <a:xfrm flipH="1">
              <a:off x="4904070" y="1324212"/>
              <a:ext cx="630550" cy="364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8D62546-B561-736E-DD76-A88BE5FD5C3C}"/>
                </a:ext>
              </a:extLst>
            </p:cNvPr>
            <p:cNvCxnSpPr>
              <a:cxnSpLocks/>
              <a:stCxn id="38" idx="2"/>
              <a:endCxn id="12" idx="1"/>
            </p:cNvCxnSpPr>
            <p:nvPr/>
          </p:nvCxnSpPr>
          <p:spPr>
            <a:xfrm>
              <a:off x="5534620" y="1324212"/>
              <a:ext cx="636140" cy="3549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0D66B95-EAB7-1896-44CA-85675BB171A4}"/>
                </a:ext>
              </a:extLst>
            </p:cNvPr>
            <p:cNvCxnSpPr>
              <a:cxnSpLocks/>
              <a:stCxn id="38" idx="2"/>
              <a:endCxn id="7" idx="1"/>
            </p:cNvCxnSpPr>
            <p:nvPr/>
          </p:nvCxnSpPr>
          <p:spPr>
            <a:xfrm>
              <a:off x="5534620" y="1324212"/>
              <a:ext cx="2030110" cy="364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DA404420-FA0B-8068-89E0-A9D77448FE27}"/>
                </a:ext>
              </a:extLst>
            </p:cNvPr>
            <p:cNvSpPr/>
            <p:nvPr/>
          </p:nvSpPr>
          <p:spPr>
            <a:xfrm>
              <a:off x="2606835" y="216148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BF9FB027-EAA3-F777-4EF3-B353A50DB2D9}"/>
                </a:ext>
              </a:extLst>
            </p:cNvPr>
            <p:cNvSpPr/>
            <p:nvPr/>
          </p:nvSpPr>
          <p:spPr>
            <a:xfrm>
              <a:off x="3356460" y="216148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456899C6-02EE-86E5-D61F-2B6EC3E83398}"/>
                </a:ext>
              </a:extLst>
            </p:cNvPr>
            <p:cNvSpPr/>
            <p:nvPr/>
          </p:nvSpPr>
          <p:spPr>
            <a:xfrm>
              <a:off x="4106085" y="2161481"/>
              <a:ext cx="180000" cy="180000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FA2DDE8-3D5E-3CB9-A36F-3E4768C790FE}"/>
                </a:ext>
              </a:extLst>
            </p:cNvPr>
            <p:cNvCxnSpPr>
              <a:cxnSpLocks/>
              <a:stCxn id="2" idx="3"/>
              <a:endCxn id="26" idx="7"/>
            </p:cNvCxnSpPr>
            <p:nvPr/>
          </p:nvCxnSpPr>
          <p:spPr>
            <a:xfrm flipH="1">
              <a:off x="2760475" y="1806488"/>
              <a:ext cx="622345" cy="3813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3D1A293-63A3-1832-1C4D-DAE50427274D}"/>
                </a:ext>
              </a:extLst>
            </p:cNvPr>
            <p:cNvCxnSpPr>
              <a:cxnSpLocks/>
              <a:stCxn id="2" idx="4"/>
              <a:endCxn id="27" idx="0"/>
            </p:cNvCxnSpPr>
            <p:nvPr/>
          </p:nvCxnSpPr>
          <p:spPr>
            <a:xfrm>
              <a:off x="3446460" y="1832848"/>
              <a:ext cx="0" cy="3286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7A90E7-7B9A-E3D6-804F-EA102F374472}"/>
                </a:ext>
              </a:extLst>
            </p:cNvPr>
            <p:cNvCxnSpPr>
              <a:cxnSpLocks/>
              <a:stCxn id="2" idx="5"/>
              <a:endCxn id="28" idx="1"/>
            </p:cNvCxnSpPr>
            <p:nvPr/>
          </p:nvCxnSpPr>
          <p:spPr>
            <a:xfrm>
              <a:off x="3510100" y="1806488"/>
              <a:ext cx="622345" cy="3813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39045C4-5EC4-CB18-06DF-24FDBF04BFF4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2696835" y="2341481"/>
              <a:ext cx="176475" cy="392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5F470E52-A941-F66E-D8FF-2672D2A07AEE}"/>
                </a:ext>
              </a:extLst>
            </p:cNvPr>
            <p:cNvSpPr/>
            <p:nvPr/>
          </p:nvSpPr>
          <p:spPr>
            <a:xfrm>
              <a:off x="2783310" y="2734002"/>
              <a:ext cx="180000" cy="180000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6CD3A418-F6B2-EFA7-80D8-6533549CB4D9}"/>
                </a:ext>
              </a:extLst>
            </p:cNvPr>
            <p:cNvSpPr/>
            <p:nvPr/>
          </p:nvSpPr>
          <p:spPr>
            <a:xfrm>
              <a:off x="2417927" y="2734002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流程图: 接点 93">
              <a:extLst>
                <a:ext uri="{FF2B5EF4-FFF2-40B4-BE49-F238E27FC236}">
                  <a16:creationId xmlns:a16="http://schemas.microsoft.com/office/drawing/2014/main" id="{4044376E-97E2-765D-F1C7-4A0DF790BEA5}"/>
                </a:ext>
              </a:extLst>
            </p:cNvPr>
            <p:cNvSpPr/>
            <p:nvPr/>
          </p:nvSpPr>
          <p:spPr>
            <a:xfrm>
              <a:off x="3551039" y="2734002"/>
              <a:ext cx="180000" cy="180000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流程图: 接点 94">
              <a:extLst>
                <a:ext uri="{FF2B5EF4-FFF2-40B4-BE49-F238E27FC236}">
                  <a16:creationId xmlns:a16="http://schemas.microsoft.com/office/drawing/2014/main" id="{EDCFEFC7-1EAC-FA7E-CC5C-0335D5EEB0CD}"/>
                </a:ext>
              </a:extLst>
            </p:cNvPr>
            <p:cNvSpPr/>
            <p:nvPr/>
          </p:nvSpPr>
          <p:spPr>
            <a:xfrm>
              <a:off x="3185656" y="2734002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8A8B060B-B90A-F866-E159-6A77D37034B7}"/>
                </a:ext>
              </a:extLst>
            </p:cNvPr>
            <p:cNvCxnSpPr>
              <a:stCxn id="26" idx="4"/>
              <a:endCxn id="93" idx="0"/>
            </p:cNvCxnSpPr>
            <p:nvPr/>
          </p:nvCxnSpPr>
          <p:spPr>
            <a:xfrm flipH="1">
              <a:off x="2507927" y="2341481"/>
              <a:ext cx="188908" cy="392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075CD01-C4FB-DC3C-B536-1B6660A24A8B}"/>
                </a:ext>
              </a:extLst>
            </p:cNvPr>
            <p:cNvCxnSpPr>
              <a:stCxn id="27" idx="4"/>
              <a:endCxn id="95" idx="0"/>
            </p:cNvCxnSpPr>
            <p:nvPr/>
          </p:nvCxnSpPr>
          <p:spPr>
            <a:xfrm flipH="1">
              <a:off x="3275656" y="2341481"/>
              <a:ext cx="170804" cy="392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9F7D940-C5DA-4DCA-692D-CFFB5762FF28}"/>
                </a:ext>
              </a:extLst>
            </p:cNvPr>
            <p:cNvCxnSpPr>
              <a:stCxn id="27" idx="4"/>
              <a:endCxn id="94" idx="0"/>
            </p:cNvCxnSpPr>
            <p:nvPr/>
          </p:nvCxnSpPr>
          <p:spPr>
            <a:xfrm>
              <a:off x="3446460" y="2341481"/>
              <a:ext cx="194579" cy="392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38F9F9D-56B6-AEB5-4BBE-8EF826731566}"/>
                </a:ext>
              </a:extLst>
            </p:cNvPr>
            <p:cNvSpPr txBox="1"/>
            <p:nvPr/>
          </p:nvSpPr>
          <p:spPr>
            <a:xfrm>
              <a:off x="1705285" y="2097592"/>
              <a:ext cx="553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B839E29-78F7-1D0E-A6F9-BC7DC143FE58}"/>
                </a:ext>
              </a:extLst>
            </p:cNvPr>
            <p:cNvSpPr txBox="1"/>
            <p:nvPr/>
          </p:nvSpPr>
          <p:spPr>
            <a:xfrm>
              <a:off x="1705285" y="2670113"/>
              <a:ext cx="553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577180C6-34E1-CB1F-8B0E-F61213329B04}"/>
                </a:ext>
              </a:extLst>
            </p:cNvPr>
            <p:cNvSpPr/>
            <p:nvPr/>
          </p:nvSpPr>
          <p:spPr>
            <a:xfrm>
              <a:off x="2406252" y="3239974"/>
              <a:ext cx="180000" cy="180000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4701C10-B8A0-3264-2F79-E930A7C96BD9}"/>
                </a:ext>
              </a:extLst>
            </p:cNvPr>
            <p:cNvCxnSpPr>
              <a:stCxn id="93" idx="4"/>
              <a:endCxn id="106" idx="0"/>
            </p:cNvCxnSpPr>
            <p:nvPr/>
          </p:nvCxnSpPr>
          <p:spPr>
            <a:xfrm flipH="1">
              <a:off x="2496252" y="2914002"/>
              <a:ext cx="11675" cy="32597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流程图: 接点 108">
              <a:extLst>
                <a:ext uri="{FF2B5EF4-FFF2-40B4-BE49-F238E27FC236}">
                  <a16:creationId xmlns:a16="http://schemas.microsoft.com/office/drawing/2014/main" id="{9C98838B-93E9-ED8C-6A6A-C21788CD97EE}"/>
                </a:ext>
              </a:extLst>
            </p:cNvPr>
            <p:cNvSpPr/>
            <p:nvPr/>
          </p:nvSpPr>
          <p:spPr>
            <a:xfrm>
              <a:off x="3185656" y="3239974"/>
              <a:ext cx="180000" cy="180000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9109745-8DA0-5B7B-F1B3-83A7D7B1ECB3}"/>
                </a:ext>
              </a:extLst>
            </p:cNvPr>
            <p:cNvCxnSpPr>
              <a:stCxn id="95" idx="4"/>
              <a:endCxn id="109" idx="0"/>
            </p:cNvCxnSpPr>
            <p:nvPr/>
          </p:nvCxnSpPr>
          <p:spPr>
            <a:xfrm>
              <a:off x="3275656" y="2914002"/>
              <a:ext cx="0" cy="32597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3AD0446-8D64-466B-BB91-34E7B0096474}"/>
                </a:ext>
              </a:extLst>
            </p:cNvPr>
            <p:cNvSpPr txBox="1"/>
            <p:nvPr/>
          </p:nvSpPr>
          <p:spPr>
            <a:xfrm>
              <a:off x="790275" y="1087944"/>
              <a:ext cx="921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 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A245B30-3877-878E-8148-6D88646CA940}"/>
                </a:ext>
              </a:extLst>
            </p:cNvPr>
            <p:cNvSpPr txBox="1"/>
            <p:nvPr/>
          </p:nvSpPr>
          <p:spPr>
            <a:xfrm>
              <a:off x="790275" y="1606366"/>
              <a:ext cx="921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 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D4118B84-D6F2-6478-6D6B-549748BF0501}"/>
                </a:ext>
              </a:extLst>
            </p:cNvPr>
            <p:cNvSpPr txBox="1"/>
            <p:nvPr/>
          </p:nvSpPr>
          <p:spPr>
            <a:xfrm>
              <a:off x="790275" y="2105212"/>
              <a:ext cx="921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 =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749F7439-26ED-0D61-923D-693A949FE32F}"/>
                </a:ext>
              </a:extLst>
            </p:cNvPr>
            <p:cNvSpPr txBox="1"/>
            <p:nvPr/>
          </p:nvSpPr>
          <p:spPr>
            <a:xfrm>
              <a:off x="790275" y="2677733"/>
              <a:ext cx="921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 =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3DD3618-56B4-D572-AEA3-3162D1DDFE62}"/>
                </a:ext>
              </a:extLst>
            </p:cNvPr>
            <p:cNvSpPr txBox="1"/>
            <p:nvPr/>
          </p:nvSpPr>
          <p:spPr>
            <a:xfrm>
              <a:off x="1361250" y="3176085"/>
              <a:ext cx="8978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123C927-FECA-E66A-DCD2-1E14DED12DF3}"/>
              </a:ext>
            </a:extLst>
          </p:cNvPr>
          <p:cNvSpPr txBox="1"/>
          <p:nvPr/>
        </p:nvSpPr>
        <p:spPr>
          <a:xfrm>
            <a:off x="4403760" y="1806488"/>
            <a:ext cx="873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fathomed</a:t>
            </a:r>
            <a:endParaRPr lang="zh-CN" altLang="en-US" sz="11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D40BADD-62C9-EC96-9F9A-FEB6D38EF4A1}"/>
              </a:ext>
            </a:extLst>
          </p:cNvPr>
          <p:cNvSpPr txBox="1"/>
          <p:nvPr/>
        </p:nvSpPr>
        <p:spPr>
          <a:xfrm>
            <a:off x="5797730" y="1789815"/>
            <a:ext cx="873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fathomed</a:t>
            </a:r>
            <a:endParaRPr lang="zh-CN" altLang="en-US" sz="11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79379AC9-7ADF-CBAB-6EBF-CD38E228F8BD}"/>
              </a:ext>
            </a:extLst>
          </p:cNvPr>
          <p:cNvSpPr txBox="1"/>
          <p:nvPr/>
        </p:nvSpPr>
        <p:spPr>
          <a:xfrm>
            <a:off x="7191700" y="1789815"/>
            <a:ext cx="873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fathomed</a:t>
            </a:r>
            <a:endParaRPr lang="zh-CN" altLang="en-US" sz="11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0AE65D5-FEF8-BC0E-45FF-6C57F60533F8}"/>
              </a:ext>
            </a:extLst>
          </p:cNvPr>
          <p:cNvSpPr txBox="1"/>
          <p:nvPr/>
        </p:nvSpPr>
        <p:spPr>
          <a:xfrm>
            <a:off x="3759415" y="2288761"/>
            <a:ext cx="873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fathomed</a:t>
            </a:r>
            <a:endParaRPr lang="zh-CN" altLang="en-US" sz="11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94E00A6-D84D-8D9D-DCDC-8A5879A4540C}"/>
              </a:ext>
            </a:extLst>
          </p:cNvPr>
          <p:cNvSpPr txBox="1"/>
          <p:nvPr/>
        </p:nvSpPr>
        <p:spPr>
          <a:xfrm>
            <a:off x="3275656" y="2898314"/>
            <a:ext cx="873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fathomed</a:t>
            </a:r>
            <a:endParaRPr lang="zh-CN" altLang="en-US" sz="110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BC2A719-B28A-AAA0-1C6C-51AB1CD1459E}"/>
              </a:ext>
            </a:extLst>
          </p:cNvPr>
          <p:cNvSpPr txBox="1"/>
          <p:nvPr/>
        </p:nvSpPr>
        <p:spPr>
          <a:xfrm>
            <a:off x="2059582" y="3420960"/>
            <a:ext cx="873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fathomed</a:t>
            </a:r>
            <a:endParaRPr lang="zh-CN" altLang="en-US" sz="11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D32DA11-50E8-8536-729A-5C84719E4148}"/>
              </a:ext>
            </a:extLst>
          </p:cNvPr>
          <p:cNvSpPr txBox="1"/>
          <p:nvPr/>
        </p:nvSpPr>
        <p:spPr>
          <a:xfrm>
            <a:off x="2857699" y="3415934"/>
            <a:ext cx="873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fathomed</a:t>
            </a:r>
            <a:endParaRPr lang="zh-CN" altLang="en-US" sz="11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45DD4A3-DA8D-3C60-6D1B-08D59E18964F}"/>
              </a:ext>
            </a:extLst>
          </p:cNvPr>
          <p:cNvSpPr txBox="1"/>
          <p:nvPr/>
        </p:nvSpPr>
        <p:spPr>
          <a:xfrm>
            <a:off x="2444446" y="2887634"/>
            <a:ext cx="873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fathomed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3880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145</Words>
  <Application>Microsoft Office PowerPoint</Application>
  <PresentationFormat>宽屏</PresentationFormat>
  <Paragraphs>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楷体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Runfeng</dc:creator>
  <cp:lastModifiedBy>Runfeng Yu</cp:lastModifiedBy>
  <cp:revision>66</cp:revision>
  <dcterms:created xsi:type="dcterms:W3CDTF">2022-05-30T09:45:59Z</dcterms:created>
  <dcterms:modified xsi:type="dcterms:W3CDTF">2023-02-09T08:48:47Z</dcterms:modified>
</cp:coreProperties>
</file>