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5A7FF0-6E2F-4AA4-AE4D-712CB6C34EA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230209E-40DA-4FF7-B300-8A2393F5636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TEMPERATURE PREDICTOR</a:t>
            </a:r>
          </a:p>
          <a:p>
            <a:r>
              <a:rPr lang="en-US" dirty="0" smtClean="0"/>
              <a:t>BY: HACK ‘O HOLICS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 application predicts the temperature at a particular point of time by giving the following inputs:-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Month 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Hours</a:t>
            </a:r>
          </a:p>
          <a:p>
            <a:r>
              <a:rPr lang="en-US" dirty="0" smtClean="0"/>
              <a:t>Minutes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38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dataset used to train the model is of Dehradun.</a:t>
            </a:r>
          </a:p>
          <a:p>
            <a:pPr marL="0" indent="0">
              <a:buNone/>
            </a:pPr>
            <a:r>
              <a:rPr lang="en-US" dirty="0" smtClean="0"/>
              <a:t>Currently the web application is under testing.</a:t>
            </a:r>
          </a:p>
          <a:p>
            <a:pPr marL="0" indent="0">
              <a:buNone/>
            </a:pPr>
            <a:r>
              <a:rPr lang="en-US" dirty="0" smtClean="0"/>
              <a:t>The dataset consists of 193 rows and 8 columns </a:t>
            </a:r>
          </a:p>
        </p:txBody>
      </p:sp>
    </p:spTree>
    <p:extLst>
      <p:ext uri="{BB962C8B-B14F-4D97-AF65-F5344CB8AC3E}">
        <p14:creationId xmlns:p14="http://schemas.microsoft.com/office/powerpoint/2010/main" val="27300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Web Application can be sold to people who are interested in travelling so that they know what all essentials to pack.</a:t>
            </a:r>
          </a:p>
          <a:p>
            <a:r>
              <a:rPr lang="en-US" dirty="0" smtClean="0"/>
              <a:t>This Web Application can also suggest if a particular day is fit for some family outing or some college trip. </a:t>
            </a:r>
          </a:p>
          <a:p>
            <a:r>
              <a:rPr lang="en-US" dirty="0" smtClean="0"/>
              <a:t>On a daily basis this application might help you to know if a particular day would be a sunny day or rainy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 Application can be further used to find humidity, pressure difference, cloud cover, precipitation etc.</a:t>
            </a:r>
          </a:p>
          <a:p>
            <a:r>
              <a:rPr lang="en-US" dirty="0" smtClean="0"/>
              <a:t>This app can be used on a larger dataset so that it could be useful for the journalists in </a:t>
            </a:r>
            <a:r>
              <a:rPr lang="en-US" smtClean="0"/>
              <a:t>news channels.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9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</TotalTime>
  <Words>175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WEB APPLICATION</vt:lpstr>
      <vt:lpstr>EXPERIMENT</vt:lpstr>
      <vt:lpstr>DATASET</vt:lpstr>
      <vt:lpstr>PRODUCT</vt:lpstr>
      <vt:lpstr>UPGRADES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dell touch</dc:creator>
  <cp:lastModifiedBy>dell touch</cp:lastModifiedBy>
  <cp:revision>3</cp:revision>
  <dcterms:created xsi:type="dcterms:W3CDTF">2018-06-15T06:05:55Z</dcterms:created>
  <dcterms:modified xsi:type="dcterms:W3CDTF">2018-06-15T06:24:31Z</dcterms:modified>
</cp:coreProperties>
</file>