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0" r:id="rId4"/>
    <p:sldId id="264" r:id="rId5"/>
    <p:sldId id="261" r:id="rId6"/>
    <p:sldId id="26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252526"/>
    <a:srgbClr val="4673C8"/>
    <a:srgbClr val="D2C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98" d="100"/>
          <a:sy n="9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4113-F929-42FD-AE82-EE33C668B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374EE-0D7E-45DC-AA2C-E3AEF3381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FBBF5-291D-4A5D-A600-29F298E4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40EF1-3965-41A2-938B-2EC64621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7A5F3-F9B6-44FC-9085-2294D40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33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D40DC-8026-4DFA-BCB6-6698CE31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E284B5-2510-429C-9B4B-8C1A991AE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86920-050A-465E-884F-B0A9493C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F649B-6946-4C13-83DA-D6EF2C3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C1EE4F-FD73-4D21-BFCC-896B1E02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5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A1EDC9-93B4-4F0A-A1E7-CB3A8CAF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BA13A-7274-4D9D-AA57-11C52DFE4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31C25-F6F1-4ED8-95B6-29EDE84B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C11A4-B193-4712-BCC7-C4582E29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C1574-17ED-4953-A877-2CBBA94F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9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42BC2-B95A-4C5E-A9D8-71D5E73F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052BC-0AC2-4BAC-81B5-9DDA28A6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9ADC-5222-4D00-BE18-14FF1A86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35DCFE-1F36-4708-A8D9-3673E502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58435-9E0A-41BE-9EA0-2D3E5E5F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06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4201-A7D1-492B-A8D6-B1C65E0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0FEC-9FCA-4FA3-ACC9-6392EE05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0EA91-2A8A-4181-8F37-47C53784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BF01E-7D0E-4DC8-9AA8-DAA25F95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68AE42-47C7-494F-B1BF-6E583675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84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8372F-BC2C-43FF-9784-913D6170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7E625-B72C-4ABA-83FE-EE7F19CBC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CC917-07A1-4F6E-AE2F-1A9ECA05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D1C56-BB0A-437B-BA86-8AF2AB20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9726DD-5563-48FC-A4ED-21FDCBBD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E0A8E-6545-4769-926E-7766E3B5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F0877-FBBB-42D4-B897-73FE885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72F706-4731-4B33-8F5B-8552BDE9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336639-597E-4E78-9722-63ABE08A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9B08ED-42C4-4173-95D0-272505A3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E3ED4B-6595-468B-AF02-72D99AD7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448B02-3B54-4E92-804B-F35A2471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CA0DCC-7FD9-4B00-B8F0-885EA1F7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B1A78F-EC81-46FB-AAE2-7677ABDE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2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03D4C-F43E-4B57-8BEF-EF9D6A7C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529190-74C5-4FE2-B7C4-6E5A5F96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E30DAC-25F3-4ED5-81A1-9A56C27F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06D100-8A1B-452C-8998-77C39F2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0EB792-8593-41B6-A3FE-8E9D3064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FFF6EC-0F65-4791-A660-8420FB7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9FFA4-2F4E-47F1-80AE-3E046B81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07EF0-7ACE-4F5E-BC51-5646280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E2066-1482-43C3-84B7-48CE09A7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F2FE65-14A6-4BFB-AFC5-02C92975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04CAD-98BA-4737-8F42-D64B4C90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C29E38-A411-4CEA-91C1-877FB9C8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0A228-6FA1-4221-B443-35F5124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3B1C7-8111-46E2-810A-99D676B8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4C401A-A44B-4F1C-85F9-FFC7EEEEF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6AD2A0-13C6-452F-9035-0EECB2AC1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997555-798B-4250-9BA3-7738F332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6D5389-9355-4F3B-9B17-56507B61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7ACADC-8129-4A63-831C-C4624008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111AC-562B-4389-99C7-40921799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2CACF9-12A4-4E4D-994F-F5E86706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8CB9E-801B-4727-B8C5-197446B7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67E5-DD71-42EE-B857-728299782E4F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005E6-EBA3-4409-A245-029CEACD4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CE0A2-8D13-4CB5-8BC3-22D0EFC1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C8F5-92D2-462C-92F5-FBBC7F3D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3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4AE20B-848C-492D-9261-6D26C4633A5E}"/>
              </a:ext>
            </a:extLst>
          </p:cNvPr>
          <p:cNvSpPr/>
          <p:nvPr/>
        </p:nvSpPr>
        <p:spPr>
          <a:xfrm rot="21155363">
            <a:off x="-142994" y="4654449"/>
            <a:ext cx="15815773" cy="2688603"/>
          </a:xfrm>
          <a:prstGeom prst="rect">
            <a:avLst/>
          </a:prstGeom>
          <a:solidFill>
            <a:srgbClr val="1E1E1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3317B-3E26-4B69-AA02-3918A954803F}"/>
              </a:ext>
            </a:extLst>
          </p:cNvPr>
          <p:cNvSpPr/>
          <p:nvPr/>
        </p:nvSpPr>
        <p:spPr>
          <a:xfrm rot="21155363">
            <a:off x="-142994" y="4916640"/>
            <a:ext cx="15815773" cy="2688603"/>
          </a:xfrm>
          <a:prstGeom prst="rect">
            <a:avLst/>
          </a:prstGeom>
          <a:solidFill>
            <a:srgbClr val="3B3838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7D247C-8332-49F3-A91A-492B7AD4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34726">
            <a:off x="1187450" y="1756285"/>
            <a:ext cx="9144000" cy="2387600"/>
          </a:xfrm>
        </p:spPr>
        <p:txBody>
          <a:bodyPr>
            <a:normAutofit/>
          </a:bodyPr>
          <a:lstStyle/>
          <a:p>
            <a:r>
              <a:rPr lang="fr-FR" sz="9600" dirty="0">
                <a:solidFill>
                  <a:schemeClr val="bg1"/>
                </a:solidFill>
                <a:latin typeface="Arial Black" panose="020B0A04020102020204" pitchFamily="34" charset="0"/>
              </a:rPr>
              <a:t>Projet Forum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7A58E8-61DD-4051-A4A5-BEBD083426FB}"/>
              </a:ext>
            </a:extLst>
          </p:cNvPr>
          <p:cNvSpPr txBox="1"/>
          <p:nvPr/>
        </p:nvSpPr>
        <p:spPr>
          <a:xfrm>
            <a:off x="6573794" y="5858325"/>
            <a:ext cx="653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Montagnier | Abeille | Coco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0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0D4B7-6BDA-4F6F-AAED-D4FFAAD8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Le concept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4C875-91BD-4706-99C3-EC122298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Créer un forum avec différents systèmes 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Création de compte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Connexion / déconnexion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Ajout modification et suppression de </a:t>
            </a:r>
            <a:r>
              <a:rPr lang="fr-FR" dirty="0" err="1">
                <a:solidFill>
                  <a:schemeClr val="bg1"/>
                </a:solidFill>
              </a:rPr>
              <a:t>posts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Interaction avec les </a:t>
            </a:r>
            <a:r>
              <a:rPr lang="fr-FR" dirty="0" err="1">
                <a:solidFill>
                  <a:schemeClr val="bg1"/>
                </a:solidFill>
              </a:rPr>
              <a:t>posts</a:t>
            </a:r>
            <a:r>
              <a:rPr lang="fr-FR" dirty="0">
                <a:solidFill>
                  <a:schemeClr val="bg1"/>
                </a:solidFill>
              </a:rPr>
              <a:t> des utilisateurs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Modification des infos du profil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E32972-606F-433B-8127-B81486C5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34029">
            <a:off x="7230050" y="3913435"/>
            <a:ext cx="5683253" cy="31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935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PE MEDIA Formation PHP Initiation - Pages web dynamiques">
            <a:extLst>
              <a:ext uri="{FF2B5EF4-FFF2-40B4-BE49-F238E27FC236}">
                <a16:creationId xmlns:a16="http://schemas.microsoft.com/office/drawing/2014/main" id="{C1D484D1-959E-4702-9A14-598E8F85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298" y="1435853"/>
            <a:ext cx="5806859" cy="56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670D4B7-6BDA-4F6F-AAED-D4FFAAD8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Broadway" panose="04040905080B02020502" pitchFamily="82" charset="0"/>
              </a:rPr>
              <a:t>L’architecture du projet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CE1E4-09EC-4402-925F-93670FBD1D88}"/>
              </a:ext>
            </a:extLst>
          </p:cNvPr>
          <p:cNvSpPr/>
          <p:nvPr/>
        </p:nvSpPr>
        <p:spPr>
          <a:xfrm rot="4419720">
            <a:off x="8577941" y="1816872"/>
            <a:ext cx="7783872" cy="26213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1AB51-9256-4FA1-A3AE-2C25F515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85" y="2393796"/>
            <a:ext cx="3800130" cy="30815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E98E99-95EA-46E3-8D4D-5089AF98B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37" y="1690688"/>
            <a:ext cx="180047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0428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035FC-2DFC-4ACD-AB3D-7642FD8C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512" y="500062"/>
            <a:ext cx="7730765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EA177-9263-46EF-99C8-65CDF2CC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195" y="3286780"/>
            <a:ext cx="6288464" cy="766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dirty="0">
                <a:solidFill>
                  <a:schemeClr val="bg1"/>
                </a:solidFill>
              </a:rPr>
              <a:t>Comment a-t-elle été utilisée ?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09AEA09-DDD1-4B97-951A-EDBC26A350DE}"/>
              </a:ext>
            </a:extLst>
          </p:cNvPr>
          <p:cNvCxnSpPr/>
          <p:nvPr/>
        </p:nvCxnSpPr>
        <p:spPr>
          <a:xfrm>
            <a:off x="5478011" y="4572000"/>
            <a:ext cx="1845578" cy="1653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hpMyAdmin | Framalibre">
            <a:extLst>
              <a:ext uri="{FF2B5EF4-FFF2-40B4-BE49-F238E27FC236}">
                <a16:creationId xmlns:a16="http://schemas.microsoft.com/office/drawing/2014/main" id="{4EE0D6A2-97AC-491C-9004-434BAEDA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94" y="3862774"/>
            <a:ext cx="2469439" cy="174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ADACE1-224B-4D68-B7B8-A34D4F80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7" y="5046758"/>
            <a:ext cx="2277894" cy="11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o Xampp PNG transparents - StickPNG">
            <a:extLst>
              <a:ext uri="{FF2B5EF4-FFF2-40B4-BE49-F238E27FC236}">
                <a16:creationId xmlns:a16="http://schemas.microsoft.com/office/drawing/2014/main" id="{E6BA2553-9B9E-4AF4-8E8B-2CC25997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80" y="1813131"/>
            <a:ext cx="1053640" cy="10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186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D626-5817-4EEE-8996-0A40DA3A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34" y="1038971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914DC-5C8E-4D28-8575-0DCAC58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791" y="28796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Affichage des </a:t>
            </a:r>
            <a:r>
              <a:rPr lang="fr-FR" dirty="0" err="1">
                <a:solidFill>
                  <a:schemeClr val="bg1"/>
                </a:solidFill>
              </a:rPr>
              <a:t>posts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Modification/suppression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   des données de la </a:t>
            </a:r>
            <a:r>
              <a:rPr lang="fr-FR" dirty="0" err="1">
                <a:solidFill>
                  <a:schemeClr val="bg1"/>
                </a:solidFill>
              </a:rPr>
              <a:t>bdd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- Ordonner les données sur les pages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B177B-230B-49B1-BC57-0771C204DD74}"/>
              </a:ext>
            </a:extLst>
          </p:cNvPr>
          <p:cNvSpPr/>
          <p:nvPr/>
        </p:nvSpPr>
        <p:spPr>
          <a:xfrm rot="4419720">
            <a:off x="8577941" y="1816872"/>
            <a:ext cx="7783872" cy="2621321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09896-2A73-488F-842C-09415804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922598" y="2733472"/>
            <a:ext cx="5268913" cy="51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89372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FC927-2C7F-4E2B-AE6D-5368A1F0D01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286510">
            <a:off x="-857401" y="1087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sz="5400" b="1" i="1" dirty="0">
                <a:solidFill>
                  <a:srgbClr val="FFFFFF"/>
                </a:solidFill>
                <a:latin typeface="Arial Black" panose="020B0A04020102020204" pitchFamily="34" charset="0"/>
              </a:rPr>
              <a:t>DES QUESTIONS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FE8FE-EA08-42EE-BF72-06E971BB35DA}"/>
              </a:ext>
            </a:extLst>
          </p:cNvPr>
          <p:cNvSpPr/>
          <p:nvPr/>
        </p:nvSpPr>
        <p:spPr>
          <a:xfrm rot="20278652">
            <a:off x="203152" y="3983926"/>
            <a:ext cx="14504706" cy="4813314"/>
          </a:xfrm>
          <a:prstGeom prst="rect">
            <a:avLst/>
          </a:prstGeom>
          <a:gradFill>
            <a:gsLst>
              <a:gs pos="0">
                <a:srgbClr val="2F5395"/>
              </a:gs>
              <a:gs pos="52000">
                <a:schemeClr val="accent1"/>
              </a:gs>
              <a:gs pos="100000">
                <a:srgbClr val="2F5395"/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14F512-DE3D-427F-8BA2-7133598C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207" y="3429000"/>
            <a:ext cx="5039428" cy="28102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5543C8-D5F8-431A-8D5A-7D1067C8BB4C}"/>
              </a:ext>
            </a:extLst>
          </p:cNvPr>
          <p:cNvSpPr/>
          <p:nvPr/>
        </p:nvSpPr>
        <p:spPr>
          <a:xfrm rot="20278652">
            <a:off x="-597763" y="3947256"/>
            <a:ext cx="14504706" cy="913764"/>
          </a:xfrm>
          <a:prstGeom prst="rect">
            <a:avLst/>
          </a:prstGeom>
          <a:solidFill>
            <a:srgbClr val="1E1E1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AE8E7-D532-4263-9E02-8A2DE78BEB3B}"/>
              </a:ext>
            </a:extLst>
          </p:cNvPr>
          <p:cNvSpPr/>
          <p:nvPr/>
        </p:nvSpPr>
        <p:spPr>
          <a:xfrm rot="20278652">
            <a:off x="-795102" y="3733790"/>
            <a:ext cx="14504706" cy="4689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58375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85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Broadway</vt:lpstr>
      <vt:lpstr>Calibri</vt:lpstr>
      <vt:lpstr>Calibri Light</vt:lpstr>
      <vt:lpstr>Thème Office</vt:lpstr>
      <vt:lpstr>Projet Forum</vt:lpstr>
      <vt:lpstr>Le concept du projet</vt:lpstr>
      <vt:lpstr>L’architecture du projet</vt:lpstr>
      <vt:lpstr>La base de données</vt:lpstr>
      <vt:lpstr>Difficultés rencontrées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Forum</dc:title>
  <dc:creator>Mathis COCO</dc:creator>
  <cp:lastModifiedBy>COCO Mathis</cp:lastModifiedBy>
  <cp:revision>16</cp:revision>
  <dcterms:created xsi:type="dcterms:W3CDTF">2021-05-02T13:19:45Z</dcterms:created>
  <dcterms:modified xsi:type="dcterms:W3CDTF">2021-12-26T22:58:25Z</dcterms:modified>
</cp:coreProperties>
</file>