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FCDC3-DCCB-6D4F-925D-EC114A6AD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CLOUD - Projet Infra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E5C304-4342-F04A-AF15-8059D2E23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MONTAGNIER </a:t>
            </a:r>
            <a:r>
              <a:rPr lang="fr-FR" b="1" dirty="0" err="1"/>
              <a:t>Yrlan</a:t>
            </a:r>
            <a:r>
              <a:rPr lang="fr-FR" b="1" dirty="0"/>
              <a:t> | ABEILLE Paul-Antoine | TRUONG Hugo | BOURIN Léo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2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47F62-979B-4545-B4F1-054E3B2B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18E67-6B14-D649-BA58-1772B8C1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Expression du besoin</a:t>
            </a:r>
          </a:p>
          <a:p>
            <a:r>
              <a:rPr lang="fr-FR" sz="2800" dirty="0"/>
              <a:t>Présentation des solutions</a:t>
            </a:r>
          </a:p>
          <a:p>
            <a:r>
              <a:rPr lang="fr-FR" sz="2800" dirty="0"/>
              <a:t>Démonstration</a:t>
            </a:r>
          </a:p>
          <a:p>
            <a:r>
              <a:rPr lang="fr-FR" sz="2800" dirty="0"/>
              <a:t>Problèmes rencontrés</a:t>
            </a:r>
          </a:p>
          <a:p>
            <a:r>
              <a:rPr lang="fr-FR" sz="2800" dirty="0"/>
              <a:t>Améliorations possibles</a:t>
            </a:r>
          </a:p>
          <a:p>
            <a:r>
              <a:rPr lang="fr-FR" sz="2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5484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63013-6873-8944-8A99-CF7B850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du besoin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C2540-B64B-C246-99DD-630054EF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Stockage de fichier en ligne</a:t>
            </a:r>
          </a:p>
          <a:p>
            <a:r>
              <a:rPr lang="fr-FR" dirty="0"/>
              <a:t>Plateforme privé</a:t>
            </a:r>
          </a:p>
        </p:txBody>
      </p:sp>
    </p:spTree>
    <p:extLst>
      <p:ext uri="{BB962C8B-B14F-4D97-AF65-F5344CB8AC3E}">
        <p14:creationId xmlns:p14="http://schemas.microsoft.com/office/powerpoint/2010/main" val="144309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98CED-4ED0-BF42-BD92-EE5E4DF3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5501D-B85C-2D40-9717-AE1077ED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SeaFile</a:t>
            </a:r>
            <a:endParaRPr lang="fr-FR" dirty="0"/>
          </a:p>
          <a:p>
            <a:r>
              <a:rPr lang="fr-FR" dirty="0"/>
              <a:t>Machine virtuel</a:t>
            </a:r>
          </a:p>
        </p:txBody>
      </p:sp>
    </p:spTree>
    <p:extLst>
      <p:ext uri="{BB962C8B-B14F-4D97-AF65-F5344CB8AC3E}">
        <p14:creationId xmlns:p14="http://schemas.microsoft.com/office/powerpoint/2010/main" val="30362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9FC3C-98FC-D440-A91A-6EA34CA7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528A0-4342-0E45-91DF-E1ABF27A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34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37216-584E-A94D-8A0B-F11AF244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66C83-0B0F-CD49-B9A3-AC5BA744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05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268E9-03CC-C84C-A92D-CFC71F32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2FF2D-213E-A246-9555-E3C03680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7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10</TotalTime>
  <Words>52</Words>
  <Application>Microsoft Macintosh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Concis</vt:lpstr>
      <vt:lpstr>CLOUD - Projet Infra</vt:lpstr>
      <vt:lpstr>Sommaire</vt:lpstr>
      <vt:lpstr>Expression du besoin </vt:lpstr>
      <vt:lpstr>Présentation des solutions</vt:lpstr>
      <vt:lpstr>Problèmes rencontrés</vt:lpstr>
      <vt:lpstr>Améliorations possibles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- Projet Infra</dc:title>
  <dc:creator>BOURIN Léo</dc:creator>
  <cp:lastModifiedBy>BOURIN Léo</cp:lastModifiedBy>
  <cp:revision>2</cp:revision>
  <dcterms:created xsi:type="dcterms:W3CDTF">2021-04-29T09:22:30Z</dcterms:created>
  <dcterms:modified xsi:type="dcterms:W3CDTF">2021-04-29T09:33:12Z</dcterms:modified>
</cp:coreProperties>
</file>