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7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43FB-316A-4FEA-9EC7-DCAD8FD37FC9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F3B3-9B51-4C97-9BF7-2F56AC4A48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64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43FB-316A-4FEA-9EC7-DCAD8FD37FC9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F3B3-9B51-4C97-9BF7-2F56AC4A48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75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43FB-316A-4FEA-9EC7-DCAD8FD37FC9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F3B3-9B51-4C97-9BF7-2F56AC4A48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835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43FB-316A-4FEA-9EC7-DCAD8FD37FC9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F3B3-9B51-4C97-9BF7-2F56AC4A48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82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43FB-316A-4FEA-9EC7-DCAD8FD37FC9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F3B3-9B51-4C97-9BF7-2F56AC4A48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98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43FB-316A-4FEA-9EC7-DCAD8FD37FC9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F3B3-9B51-4C97-9BF7-2F56AC4A48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16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43FB-316A-4FEA-9EC7-DCAD8FD37FC9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F3B3-9B51-4C97-9BF7-2F56AC4A48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26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43FB-316A-4FEA-9EC7-DCAD8FD37FC9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F3B3-9B51-4C97-9BF7-2F56AC4A48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88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43FB-316A-4FEA-9EC7-DCAD8FD37FC9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F3B3-9B51-4C97-9BF7-2F56AC4A48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58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43FB-316A-4FEA-9EC7-DCAD8FD37FC9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F3B3-9B51-4C97-9BF7-2F56AC4A48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28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43FB-316A-4FEA-9EC7-DCAD8FD37FC9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FF3B3-9B51-4C97-9BF7-2F56AC4A48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63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743FB-316A-4FEA-9EC7-DCAD8FD37FC9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FF3B3-9B51-4C97-9BF7-2F56AC4A48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76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Claude Shannon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Father of information theory and the digital Revolution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509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Claude Shannon?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2686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Profession</a:t>
            </a:r>
            <a:r>
              <a:rPr lang="en-US" dirty="0" smtClean="0"/>
              <a:t>: Mathematician, engineer, </a:t>
            </a:r>
            <a:r>
              <a:rPr lang="en-US" dirty="0" smtClean="0"/>
              <a:t>cryptographer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Years of life: </a:t>
            </a:r>
            <a:r>
              <a:rPr lang="en-US" dirty="0" smtClean="0"/>
              <a:t>1916-2001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Key achievements:</a:t>
            </a:r>
            <a:r>
              <a:rPr lang="ru-RU" dirty="0" smtClean="0"/>
              <a:t> </a:t>
            </a:r>
          </a:p>
          <a:p>
            <a:pPr lvl="1"/>
            <a:r>
              <a:rPr lang="en-US" dirty="0" smtClean="0"/>
              <a:t>Founded the theory of information (1948)</a:t>
            </a:r>
            <a:endParaRPr lang="ru-RU" dirty="0" smtClean="0"/>
          </a:p>
          <a:p>
            <a:pPr lvl="1"/>
            <a:r>
              <a:rPr lang="en-US" dirty="0" smtClean="0"/>
              <a:t>Proved that any data can be encoded with bits (0 and 1)</a:t>
            </a:r>
            <a:endParaRPr lang="ru-RU" dirty="0" smtClean="0"/>
          </a:p>
          <a:p>
            <a:pPr lvl="1"/>
            <a:r>
              <a:rPr lang="en-US" dirty="0" smtClean="0"/>
              <a:t>Created the first theory of digital circuits</a:t>
            </a:r>
            <a:endParaRPr lang="ru-RU" dirty="0" smtClean="0"/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254" y="1272453"/>
            <a:ext cx="4405746" cy="440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03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9069" y="27441"/>
            <a:ext cx="10515600" cy="1325563"/>
          </a:xfrm>
        </p:spPr>
        <p:txBody>
          <a:bodyPr/>
          <a:lstStyle/>
          <a:p>
            <a:r>
              <a:rPr lang="en-US" dirty="0" smtClean="0"/>
              <a:t>The basic idea: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43733"/>
            <a:ext cx="10515600" cy="50115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Information can be measured (in bits) and optimized.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Application:</a:t>
            </a:r>
          </a:p>
          <a:p>
            <a:pPr marL="0" indent="0">
              <a:buNone/>
            </a:pPr>
            <a:r>
              <a:rPr lang="en-US" dirty="0" smtClean="0"/>
              <a:t>Data compression (ZIP, MP3)</a:t>
            </a:r>
          </a:p>
          <a:p>
            <a:pPr marL="0" indent="0">
              <a:buNone/>
            </a:pPr>
            <a:r>
              <a:rPr lang="en-US" dirty="0" smtClean="0"/>
              <a:t>Noise-resistant codes (Wi-Fi, cellular communication)</a:t>
            </a:r>
          </a:p>
          <a:p>
            <a:pPr marL="0" indent="0">
              <a:buNone/>
            </a:pPr>
            <a:r>
              <a:rPr lang="en-US" dirty="0" smtClean="0"/>
              <a:t>Cryptography (SSL, Bitcoin)</a:t>
            </a:r>
            <a:endParaRPr lang="ru-RU" dirty="0"/>
          </a:p>
        </p:txBody>
      </p:sp>
      <p:pic>
        <p:nvPicPr>
          <p:cNvPr id="2050" name="Picture 2" descr="Picture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299" y="2286192"/>
            <a:ext cx="1115291" cy="126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icture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491" y="1184358"/>
            <a:ext cx="1451263" cy="125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icture backgrou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6531" y="1874234"/>
            <a:ext cx="1572492" cy="167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icture backgroun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491" y="3193195"/>
            <a:ext cx="1559623" cy="155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90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Цифровая электроника - Требуемая функция и реальная функц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327" y="2572062"/>
            <a:ext cx="5936673" cy="428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circuits and Boolean algebra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61492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Master's thesis (1937):</a:t>
            </a:r>
          </a:p>
          <a:p>
            <a:pPr marL="0" indent="0">
              <a:buNone/>
            </a:pPr>
            <a:r>
              <a:rPr lang="en-US" dirty="0" smtClean="0"/>
              <a:t>Proved that logical operations (AND, OR, NOT) can be implemented using relays and switches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He laid the foundations of processor design.</a:t>
            </a:r>
          </a:p>
          <a:p>
            <a:pPr marL="0" indent="0">
              <a:buNone/>
            </a:pPr>
            <a:r>
              <a:rPr lang="en-US" dirty="0" smtClean="0"/>
              <a:t>Without this, there would be no computers!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609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Shannon's Legacy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77041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Shannon Prize is an analog of the Nobel Prize in IT.</a:t>
            </a:r>
          </a:p>
          <a:p>
            <a:pPr marL="0" indent="0">
              <a:buNone/>
            </a:pPr>
            <a:r>
              <a:rPr lang="en-US" dirty="0" smtClean="0"/>
              <a:t>His channel bandwidth formula is the foundation of telecommunications.</a:t>
            </a:r>
            <a:endParaRPr lang="ru-RU" dirty="0"/>
          </a:p>
        </p:txBody>
      </p:sp>
      <p:pic>
        <p:nvPicPr>
          <p:cNvPr id="4100" name="Picture 4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03073"/>
            <a:ext cx="12192000" cy="30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15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690" y="1607127"/>
            <a:ext cx="7876310" cy="525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fact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3182" y="1690688"/>
            <a:ext cx="4142508" cy="5167312"/>
          </a:xfrm>
        </p:spPr>
        <p:txBody>
          <a:bodyPr>
            <a:normAutofit/>
          </a:bodyPr>
          <a:lstStyle/>
          <a:p>
            <a:r>
              <a:rPr lang="en-US" dirty="0" smtClean="0"/>
              <a:t>He loved to juggle on a unicycle.</a:t>
            </a:r>
          </a:p>
          <a:p>
            <a:r>
              <a:rPr lang="en-US" dirty="0" smtClean="0"/>
              <a:t>He created the first learning machine, the Theseus mechanical mouse, which found a way out of the maze.</a:t>
            </a:r>
          </a:p>
          <a:p>
            <a:r>
              <a:rPr lang="en-US" dirty="0" smtClean="0"/>
              <a:t>He predicted that computers would be able to beat people at chess (and even proposed an algorithm in 1950!).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006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Claude Shannon turned information into science, and his hobbies into inventions.</a:t>
            </a:r>
          </a:p>
          <a:p>
            <a:pPr marL="0" indent="0">
              <a:buNone/>
            </a:pPr>
            <a:r>
              <a:rPr lang="en-US" dirty="0" smtClean="0"/>
              <a:t>"The purpose of science is to explain, predict and surprise«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— Claude Shannon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116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251</Words>
  <Application>Microsoft Office PowerPoint</Application>
  <PresentationFormat>Широкоэкранный</PresentationFormat>
  <Paragraphs>33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Claude Shannon</vt:lpstr>
      <vt:lpstr>Who is Claude Shannon?</vt:lpstr>
      <vt:lpstr>The basic idea:</vt:lpstr>
      <vt:lpstr>Digital circuits and Boolean algebra</vt:lpstr>
      <vt:lpstr>Shannon's Legacy</vt:lpstr>
      <vt:lpstr>Interesting fact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Claude Shannon</dc:title>
  <dc:creator>Студенты</dc:creator>
  <cp:lastModifiedBy>Студенты</cp:lastModifiedBy>
  <cp:revision>7</cp:revision>
  <dcterms:created xsi:type="dcterms:W3CDTF">2025-05-22T05:53:39Z</dcterms:created>
  <dcterms:modified xsi:type="dcterms:W3CDTF">2025-05-22T07:18:30Z</dcterms:modified>
</cp:coreProperties>
</file>