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0"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72"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E79F821-C1CE-4E6E-A3EA-A9EB16306427}"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150468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79F821-C1CE-4E6E-A3EA-A9EB16306427}"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3381649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79F821-C1CE-4E6E-A3EA-A9EB16306427}"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281556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E79F821-C1CE-4E6E-A3EA-A9EB16306427}"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31490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E79F821-C1CE-4E6E-A3EA-A9EB16306427}"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299311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E79F821-C1CE-4E6E-A3EA-A9EB16306427}" type="datetimeFigureOut">
              <a:rPr lang="ru-RU" smtClean="0"/>
              <a:t>19.05.2025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284077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E79F821-C1CE-4E6E-A3EA-A9EB16306427}" type="datetimeFigureOut">
              <a:rPr lang="ru-RU" smtClean="0"/>
              <a:t>19.05.2025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129364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E79F821-C1CE-4E6E-A3EA-A9EB16306427}" type="datetimeFigureOut">
              <a:rPr lang="ru-RU" smtClean="0"/>
              <a:t>19.05.2025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342932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E79F821-C1CE-4E6E-A3EA-A9EB16306427}" type="datetimeFigureOut">
              <a:rPr lang="ru-RU" smtClean="0"/>
              <a:t>19.05.2025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76640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E79F821-C1CE-4E6E-A3EA-A9EB16306427}" type="datetimeFigureOut">
              <a:rPr lang="ru-RU" smtClean="0"/>
              <a:t>19.05.2025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4231253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E79F821-C1CE-4E6E-A3EA-A9EB16306427}" type="datetimeFigureOut">
              <a:rPr lang="ru-RU" smtClean="0"/>
              <a:t>19.05.2025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57FB1E-EC2E-4036-8C06-C0234E75A9B6}" type="slidenum">
              <a:rPr lang="ru-RU" smtClean="0"/>
              <a:t>‹#›</a:t>
            </a:fld>
            <a:endParaRPr lang="ru-RU"/>
          </a:p>
        </p:txBody>
      </p:sp>
    </p:spTree>
    <p:extLst>
      <p:ext uri="{BB962C8B-B14F-4D97-AF65-F5344CB8AC3E}">
        <p14:creationId xmlns:p14="http://schemas.microsoft.com/office/powerpoint/2010/main" val="255640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9F821-C1CE-4E6E-A3EA-A9EB16306427}" type="datetimeFigureOut">
              <a:rPr lang="ru-RU" smtClean="0"/>
              <a:t>19.05.2025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7FB1E-EC2E-4036-8C06-C0234E75A9B6}" type="slidenum">
              <a:rPr lang="ru-RU" smtClean="0"/>
              <a:t>‹#›</a:t>
            </a:fld>
            <a:endParaRPr lang="ru-RU"/>
          </a:p>
        </p:txBody>
      </p:sp>
    </p:spTree>
    <p:extLst>
      <p:ext uri="{BB962C8B-B14F-4D97-AF65-F5344CB8AC3E}">
        <p14:creationId xmlns:p14="http://schemas.microsoft.com/office/powerpoint/2010/main" val="3141926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vatars.mds.yandex.net/i?id=c8598ca14fc065b77d18c6b39fb2b3a3d5104f43-4884750-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83873" y="390292"/>
            <a:ext cx="2635017" cy="646331"/>
          </a:xfrm>
          <a:prstGeom prst="rect">
            <a:avLst/>
          </a:prstGeom>
          <a:noFill/>
        </p:spPr>
        <p:txBody>
          <a:bodyPr wrap="none" rtlCol="0">
            <a:spAutoFit/>
          </a:bodyPr>
          <a:lstStyle/>
          <a:p>
            <a:r>
              <a:rPr lang="en-US" sz="3600" b="1" dirty="0" smtClean="0">
                <a:solidFill>
                  <a:srgbClr val="00B050"/>
                </a:solidFill>
              </a:rPr>
              <a:t>presentation</a:t>
            </a:r>
            <a:endParaRPr lang="ru-RU" sz="3600" b="1" dirty="0">
              <a:solidFill>
                <a:srgbClr val="00B050"/>
              </a:solidFill>
            </a:endParaRPr>
          </a:p>
        </p:txBody>
      </p:sp>
      <p:sp>
        <p:nvSpPr>
          <p:cNvPr id="6" name="TextBox 5"/>
          <p:cNvSpPr txBox="1"/>
          <p:nvPr/>
        </p:nvSpPr>
        <p:spPr>
          <a:xfrm>
            <a:off x="3650838" y="2274848"/>
            <a:ext cx="5610447" cy="523220"/>
          </a:xfrm>
          <a:prstGeom prst="rect">
            <a:avLst/>
          </a:prstGeom>
          <a:noFill/>
        </p:spPr>
        <p:txBody>
          <a:bodyPr wrap="none" rtlCol="0">
            <a:spAutoFit/>
          </a:bodyPr>
          <a:lstStyle/>
          <a:p>
            <a:r>
              <a:rPr lang="en-US" sz="2800" dirty="0" smtClean="0">
                <a:solidFill>
                  <a:srgbClr val="FF0000"/>
                </a:solidFill>
              </a:rPr>
              <a:t>inventors in the field of programming</a:t>
            </a:r>
            <a:endParaRPr lang="ru-RU" sz="2800" dirty="0">
              <a:solidFill>
                <a:srgbClr val="FF0000"/>
              </a:solidFill>
            </a:endParaRPr>
          </a:p>
        </p:txBody>
      </p:sp>
    </p:spTree>
    <p:extLst>
      <p:ext uri="{BB962C8B-B14F-4D97-AF65-F5344CB8AC3E}">
        <p14:creationId xmlns:p14="http://schemas.microsoft.com/office/powerpoint/2010/main" val="201976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avatars.mds.yandex.net/i?id=f63e46f22e23c5b31550d66034b088aa9552a2f7-7663734-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981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69702" y="535259"/>
            <a:ext cx="2834622" cy="707886"/>
          </a:xfrm>
          <a:prstGeom prst="rect">
            <a:avLst/>
          </a:prstGeom>
          <a:noFill/>
        </p:spPr>
        <p:txBody>
          <a:bodyPr wrap="none" rtlCol="0">
            <a:spAutoFit/>
          </a:bodyPr>
          <a:lstStyle/>
          <a:p>
            <a:r>
              <a:rPr lang="en-US" sz="4000" b="1" dirty="0">
                <a:solidFill>
                  <a:srgbClr val="00B050"/>
                </a:solidFill>
              </a:rPr>
              <a:t>introduction</a:t>
            </a:r>
            <a:endParaRPr lang="ru-RU" sz="4000" b="1" dirty="0">
              <a:solidFill>
                <a:srgbClr val="00B050"/>
              </a:solidFill>
            </a:endParaRPr>
          </a:p>
        </p:txBody>
      </p:sp>
      <p:sp>
        <p:nvSpPr>
          <p:cNvPr id="3" name="TextBox 2"/>
          <p:cNvSpPr txBox="1"/>
          <p:nvPr/>
        </p:nvSpPr>
        <p:spPr>
          <a:xfrm>
            <a:off x="99767" y="1781408"/>
            <a:ext cx="10220965" cy="1077218"/>
          </a:xfrm>
          <a:prstGeom prst="rect">
            <a:avLst/>
          </a:prstGeom>
          <a:noFill/>
        </p:spPr>
        <p:txBody>
          <a:bodyPr wrap="square" rtlCol="0">
            <a:spAutoFit/>
          </a:bodyPr>
          <a:lstStyle/>
          <a:p>
            <a:r>
              <a:rPr lang="en-US" sz="3200" dirty="0">
                <a:solidFill>
                  <a:srgbClr val="FF0000"/>
                </a:solidFill>
              </a:rPr>
              <a:t>Guido van Rossum is a renowned Dutch programmer best known as the creator of the Python programming language.</a:t>
            </a:r>
            <a:endParaRPr lang="ru-RU" sz="3200" dirty="0">
              <a:solidFill>
                <a:srgbClr val="FF0000"/>
              </a:solidFill>
            </a:endParaRPr>
          </a:p>
        </p:txBody>
      </p:sp>
      <p:pic>
        <p:nvPicPr>
          <p:cNvPr id="1028" name="Picture 4" descr="https://avatars.mds.yandex.net/i?id=050a2d4eaf05baf4431db86eb69b868b59f08979-4118910-images-thumbs&amp;n=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5683" y="4766553"/>
            <a:ext cx="4076317" cy="213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32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avatars.mds.yandex.net/i?id=5b28ba97f357a02ad254777f8d147a68e05c6966-5293797-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685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80291" y="564205"/>
            <a:ext cx="4231415" cy="584775"/>
          </a:xfrm>
          <a:prstGeom prst="rect">
            <a:avLst/>
          </a:prstGeom>
          <a:noFill/>
        </p:spPr>
        <p:txBody>
          <a:bodyPr wrap="none" rtlCol="0">
            <a:spAutoFit/>
          </a:bodyPr>
          <a:lstStyle/>
          <a:p>
            <a:r>
              <a:rPr lang="en-US" sz="3200" b="1" dirty="0">
                <a:solidFill>
                  <a:srgbClr val="00B050"/>
                </a:solidFill>
              </a:rPr>
              <a:t>Early Life and Education</a:t>
            </a:r>
            <a:endParaRPr lang="ru-RU" sz="3200" b="1" dirty="0">
              <a:solidFill>
                <a:srgbClr val="00B050"/>
              </a:solidFill>
            </a:endParaRPr>
          </a:p>
        </p:txBody>
      </p:sp>
      <p:sp>
        <p:nvSpPr>
          <p:cNvPr id="3" name="TextBox 2"/>
          <p:cNvSpPr txBox="1"/>
          <p:nvPr/>
        </p:nvSpPr>
        <p:spPr>
          <a:xfrm>
            <a:off x="52517" y="1420239"/>
            <a:ext cx="8332726" cy="1569660"/>
          </a:xfrm>
          <a:prstGeom prst="rect">
            <a:avLst/>
          </a:prstGeom>
          <a:noFill/>
        </p:spPr>
        <p:txBody>
          <a:bodyPr wrap="square" rtlCol="0">
            <a:spAutoFit/>
          </a:bodyPr>
          <a:lstStyle/>
          <a:p>
            <a:r>
              <a:rPr lang="en-US" sz="3200" dirty="0">
                <a:solidFill>
                  <a:srgbClr val="FF0000"/>
                </a:solidFill>
              </a:rPr>
              <a:t>Guido was born in the Netherlands in 1956. </a:t>
            </a:r>
            <a:endParaRPr lang="ru-RU" sz="3200" dirty="0" smtClean="0">
              <a:solidFill>
                <a:srgbClr val="FF0000"/>
              </a:solidFill>
            </a:endParaRPr>
          </a:p>
          <a:p>
            <a:r>
              <a:rPr lang="en-US" sz="3200" dirty="0" smtClean="0">
                <a:solidFill>
                  <a:srgbClr val="FF0000"/>
                </a:solidFill>
              </a:rPr>
              <a:t>He </a:t>
            </a:r>
            <a:r>
              <a:rPr lang="en-US" sz="3200" dirty="0">
                <a:solidFill>
                  <a:srgbClr val="FF0000"/>
                </a:solidFill>
              </a:rPr>
              <a:t>studied computer science at the University of Amsterdam</a:t>
            </a:r>
            <a:r>
              <a:rPr lang="en-US" sz="2400" dirty="0">
                <a:solidFill>
                  <a:srgbClr val="FF0000"/>
                </a:solidFill>
              </a:rPr>
              <a:t>.</a:t>
            </a:r>
            <a:endParaRPr lang="ru-RU" sz="2400" dirty="0">
              <a:solidFill>
                <a:srgbClr val="FF0000"/>
              </a:solidFill>
            </a:endParaRPr>
          </a:p>
        </p:txBody>
      </p:sp>
      <p:pic>
        <p:nvPicPr>
          <p:cNvPr id="3078" name="Picture 6" descr="https://avatars.mds.yandex.net/i?id=d445b6a346f746ab94f7f77cfb06880820c0ceee-5886906-images-thumbs&amp;n=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177" y="2851272"/>
            <a:ext cx="3269642" cy="3710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avatars.mds.yandex.net/i?id=2a2a81aa99675f9abf4bba77bde2308a9fabca56-5222331-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00607" y="486384"/>
            <a:ext cx="3790781" cy="646331"/>
          </a:xfrm>
          <a:prstGeom prst="rect">
            <a:avLst/>
          </a:prstGeom>
          <a:noFill/>
        </p:spPr>
        <p:txBody>
          <a:bodyPr wrap="none" rtlCol="0">
            <a:spAutoFit/>
          </a:bodyPr>
          <a:lstStyle/>
          <a:p>
            <a:r>
              <a:rPr lang="en-US" sz="3600" b="1" dirty="0">
                <a:solidFill>
                  <a:srgbClr val="00B050"/>
                </a:solidFill>
              </a:rPr>
              <a:t>Creation of Python</a:t>
            </a:r>
            <a:endParaRPr lang="ru-RU" sz="3600" dirty="0">
              <a:solidFill>
                <a:srgbClr val="00B050"/>
              </a:solidFill>
            </a:endParaRPr>
          </a:p>
        </p:txBody>
      </p:sp>
      <p:sp>
        <p:nvSpPr>
          <p:cNvPr id="3" name="TextBox 2"/>
          <p:cNvSpPr txBox="1"/>
          <p:nvPr/>
        </p:nvSpPr>
        <p:spPr>
          <a:xfrm>
            <a:off x="136188" y="1619099"/>
            <a:ext cx="10116766" cy="1569660"/>
          </a:xfrm>
          <a:prstGeom prst="rect">
            <a:avLst/>
          </a:prstGeom>
          <a:noFill/>
        </p:spPr>
        <p:txBody>
          <a:bodyPr wrap="square" rtlCol="0">
            <a:spAutoFit/>
          </a:bodyPr>
          <a:lstStyle/>
          <a:p>
            <a:r>
              <a:rPr lang="en-US" sz="3200" dirty="0">
                <a:solidFill>
                  <a:srgbClr val="FF0000"/>
                </a:solidFill>
              </a:rPr>
              <a:t>In 1989, Guido started working on Python as a hobby project to create a language that was easy to read and write. Python was officially released in 1991. </a:t>
            </a:r>
            <a:endParaRPr lang="ru-RU" sz="3200" dirty="0">
              <a:solidFill>
                <a:srgbClr val="FF0000"/>
              </a:solidFill>
            </a:endParaRPr>
          </a:p>
        </p:txBody>
      </p:sp>
      <p:pic>
        <p:nvPicPr>
          <p:cNvPr id="4108" name="Picture 12" descr="https://avatars.mds.yandex.net/i?id=70e4dcb8987dadae8bf9b1c870d0de76722e580d-5440258-images-thumbs&amp;n=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7" y="3521982"/>
            <a:ext cx="4572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6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avatars.mds.yandex.net/i?id=8f4bc834c9789f17458813730d6212c905c551c3-7863956-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85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50554" y="544749"/>
            <a:ext cx="3490892" cy="646331"/>
          </a:xfrm>
          <a:prstGeom prst="rect">
            <a:avLst/>
          </a:prstGeom>
          <a:noFill/>
        </p:spPr>
        <p:txBody>
          <a:bodyPr wrap="none" rtlCol="0">
            <a:spAutoFit/>
          </a:bodyPr>
          <a:lstStyle/>
          <a:p>
            <a:r>
              <a:rPr lang="en-US" sz="3600" b="1" dirty="0">
                <a:solidFill>
                  <a:srgbClr val="00B050"/>
                </a:solidFill>
              </a:rPr>
              <a:t>Impact of Python</a:t>
            </a:r>
            <a:endParaRPr lang="ru-RU" sz="3600" dirty="0">
              <a:solidFill>
                <a:srgbClr val="00B050"/>
              </a:solidFill>
            </a:endParaRPr>
          </a:p>
        </p:txBody>
      </p:sp>
      <p:sp>
        <p:nvSpPr>
          <p:cNvPr id="3" name="TextBox 2"/>
          <p:cNvSpPr txBox="1"/>
          <p:nvPr/>
        </p:nvSpPr>
        <p:spPr>
          <a:xfrm>
            <a:off x="175098" y="1735829"/>
            <a:ext cx="12016902" cy="2062103"/>
          </a:xfrm>
          <a:prstGeom prst="rect">
            <a:avLst/>
          </a:prstGeom>
          <a:noFill/>
        </p:spPr>
        <p:txBody>
          <a:bodyPr wrap="square" rtlCol="0">
            <a:spAutoFit/>
          </a:bodyPr>
          <a:lstStyle/>
          <a:p>
            <a:r>
              <a:rPr lang="en-US" sz="3200" dirty="0">
                <a:solidFill>
                  <a:srgbClr val="C00000"/>
                </a:solidFill>
              </a:rPr>
              <a:t>Python quickly gained popularity due to its simplicity and versatility. Today, it is one of the most widely used programming languages in the world, utilized in web development, data science, artificial intelligence, and more. </a:t>
            </a:r>
            <a:endParaRPr lang="ru-RU" sz="3200" dirty="0">
              <a:solidFill>
                <a:srgbClr val="C00000"/>
              </a:solidFill>
            </a:endParaRPr>
          </a:p>
        </p:txBody>
      </p:sp>
    </p:spTree>
    <p:extLst>
      <p:ext uri="{BB962C8B-B14F-4D97-AF65-F5344CB8AC3E}">
        <p14:creationId xmlns:p14="http://schemas.microsoft.com/office/powerpoint/2010/main" val="9309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avatars.mds.yandex.net/i?id=0743d8eec21ffb4945c7041ad6649602502ad707-3390871-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182"/>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09363" y="369651"/>
            <a:ext cx="6573274" cy="646331"/>
          </a:xfrm>
          <a:prstGeom prst="rect">
            <a:avLst/>
          </a:prstGeom>
          <a:noFill/>
        </p:spPr>
        <p:txBody>
          <a:bodyPr wrap="none" rtlCol="0">
            <a:spAutoFit/>
          </a:bodyPr>
          <a:lstStyle/>
          <a:p>
            <a:r>
              <a:rPr lang="en-US" sz="3600" b="1" dirty="0">
                <a:solidFill>
                  <a:srgbClr val="00B050"/>
                </a:solidFill>
              </a:rPr>
              <a:t>Guido's Contributions and Legacy</a:t>
            </a:r>
            <a:endParaRPr lang="ru-RU" sz="3600" dirty="0">
              <a:solidFill>
                <a:srgbClr val="00B050"/>
              </a:solidFill>
            </a:endParaRPr>
          </a:p>
        </p:txBody>
      </p:sp>
      <p:sp>
        <p:nvSpPr>
          <p:cNvPr id="3" name="TextBox 2"/>
          <p:cNvSpPr txBox="1"/>
          <p:nvPr/>
        </p:nvSpPr>
        <p:spPr>
          <a:xfrm>
            <a:off x="194552" y="1382445"/>
            <a:ext cx="9604443" cy="2554545"/>
          </a:xfrm>
          <a:prstGeom prst="rect">
            <a:avLst/>
          </a:prstGeom>
          <a:noFill/>
        </p:spPr>
        <p:txBody>
          <a:bodyPr wrap="square" rtlCol="0">
            <a:spAutoFit/>
          </a:bodyPr>
          <a:lstStyle/>
          <a:p>
            <a:r>
              <a:rPr lang="en-US" sz="3200" dirty="0">
                <a:solidFill>
                  <a:srgbClr val="C00000"/>
                </a:solidFill>
              </a:rPr>
              <a:t>Guido has received numerous awards for his contributions to technology. He also worked at Google and later at Dropbox, helping improve Python and its ecosystem. His work has inspired countless programmers worldwide. </a:t>
            </a:r>
            <a:endParaRPr lang="ru-RU" sz="3200" dirty="0">
              <a:solidFill>
                <a:srgbClr val="C00000"/>
              </a:solidFill>
            </a:endParaRPr>
          </a:p>
        </p:txBody>
      </p:sp>
      <p:pic>
        <p:nvPicPr>
          <p:cNvPr id="6148" name="Picture 4" descr="https://avatars.mds.yandex.net/i?id=f49572e176849f8d416d99dc0cd96c1e9360aaf0-13443415-images-thumbs&amp;n=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63" y="3936990"/>
            <a:ext cx="4572000" cy="257175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avatars.mds.yandex.net/i?id=c1df12fde037e6a4695711f87898846f561c78d5-5360274-images-thumbs&amp;n=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3345" y="3473182"/>
            <a:ext cx="3048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6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avatars.mds.yandex.net/i?id=402b68d20dd909340fc226a30d3d5b400b6dccc2-5230026-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57706" y="505839"/>
            <a:ext cx="2276585" cy="646331"/>
          </a:xfrm>
          <a:prstGeom prst="rect">
            <a:avLst/>
          </a:prstGeom>
          <a:noFill/>
        </p:spPr>
        <p:txBody>
          <a:bodyPr wrap="none" rtlCol="0">
            <a:spAutoFit/>
          </a:bodyPr>
          <a:lstStyle/>
          <a:p>
            <a:r>
              <a:rPr lang="en-US" sz="3600" b="1" dirty="0">
                <a:solidFill>
                  <a:srgbClr val="00B050"/>
                </a:solidFill>
              </a:rPr>
              <a:t>Conclusion</a:t>
            </a:r>
            <a:endParaRPr lang="ru-RU" sz="3600" dirty="0">
              <a:solidFill>
                <a:srgbClr val="00B050"/>
              </a:solidFill>
            </a:endParaRPr>
          </a:p>
        </p:txBody>
      </p:sp>
      <p:sp>
        <p:nvSpPr>
          <p:cNvPr id="3" name="TextBox 2"/>
          <p:cNvSpPr txBox="1"/>
          <p:nvPr/>
        </p:nvSpPr>
        <p:spPr>
          <a:xfrm>
            <a:off x="-2" y="1361871"/>
            <a:ext cx="12192001" cy="1569660"/>
          </a:xfrm>
          <a:prstGeom prst="rect">
            <a:avLst/>
          </a:prstGeom>
          <a:noFill/>
        </p:spPr>
        <p:txBody>
          <a:bodyPr wrap="square" rtlCol="0">
            <a:spAutoFit/>
          </a:bodyPr>
          <a:lstStyle/>
          <a:p>
            <a:r>
              <a:rPr lang="en-US" sz="3200" dirty="0">
                <a:solidFill>
                  <a:srgbClr val="C00000"/>
                </a:solidFill>
              </a:rPr>
              <a:t>Guido van Rossum is a visionary programmer whose creation of Python has revolutionized the way we write and think about code. His influence continues to shape the future of technology. </a:t>
            </a:r>
            <a:endParaRPr lang="ru-RU" sz="3200" dirty="0">
              <a:solidFill>
                <a:srgbClr val="C00000"/>
              </a:solidFill>
            </a:endParaRPr>
          </a:p>
        </p:txBody>
      </p:sp>
      <p:pic>
        <p:nvPicPr>
          <p:cNvPr id="7172" name="Picture 4" descr="https://avatars.mds.yandex.net/i?id=aac842abd11905bc205c6e34872045f20285d765e2f28c72-11936956-images-thumbs&amp;n=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554" y="3314065"/>
            <a:ext cx="3048000" cy="30480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avatars.mds.yandex.net/i?id=8366de283b0faf2696be90500ea67d8f629d543c-5875527-images-thumbs&amp;n=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7464" y="3693399"/>
            <a:ext cx="4572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15375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201</Words>
  <Application>Microsoft Office PowerPoint</Application>
  <PresentationFormat>Широкоэкранный</PresentationFormat>
  <Paragraphs>15</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Студенты</dc:creator>
  <cp:lastModifiedBy>Студенты</cp:lastModifiedBy>
  <cp:revision>4</cp:revision>
  <dcterms:created xsi:type="dcterms:W3CDTF">2025-05-19T05:40:04Z</dcterms:created>
  <dcterms:modified xsi:type="dcterms:W3CDTF">2025-05-19T06:16:08Z</dcterms:modified>
</cp:coreProperties>
</file>