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smtClean="0"/>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7"/>
          <p:cNvSpPr>
            <a:spLocks noGrp="1"/>
          </p:cNvSpPr>
          <p:nvPr>
            <p:ph type="dt" sz="half" idx="10"/>
          </p:nvPr>
        </p:nvSpPr>
        <p:spPr/>
        <p:txBody>
          <a:bodyPr/>
          <a:lstStyle/>
          <a:p>
            <a:fld id="{5586B75A-687E-405C-8A0B-8D00578BA2C3}" type="datetimeFigureOut">
              <a:rPr lang="en-US" dirty="0"/>
              <a:pPr/>
              <a:t>5/19/2025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5/19/2025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Gabe Newell</a:t>
            </a:r>
            <a:endParaRPr lang="ru-RU" dirty="0"/>
          </a:p>
        </p:txBody>
      </p:sp>
      <p:sp>
        <p:nvSpPr>
          <p:cNvPr id="3" name="Подзаголовок 2"/>
          <p:cNvSpPr>
            <a:spLocks noGrp="1"/>
          </p:cNvSpPr>
          <p:nvPr>
            <p:ph type="subTitle" idx="1"/>
          </p:nvPr>
        </p:nvSpPr>
        <p:spPr/>
        <p:txBody>
          <a:bodyPr/>
          <a:lstStyle/>
          <a:p>
            <a:r>
              <a:rPr lang="en-US" dirty="0"/>
              <a:t>A man who can't count to three</a:t>
            </a:r>
            <a:endParaRPr lang="ru-RU" dirty="0"/>
          </a:p>
        </p:txBody>
      </p:sp>
    </p:spTree>
    <p:extLst>
      <p:ext uri="{BB962C8B-B14F-4D97-AF65-F5344CB8AC3E}">
        <p14:creationId xmlns:p14="http://schemas.microsoft.com/office/powerpoint/2010/main" val="290734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Forbes Billionaire Game Developer: The Gabe Newell Story</a:t>
            </a:r>
            <a:endParaRPr lang="ru-RU" dirty="0"/>
          </a:p>
        </p:txBody>
      </p:sp>
      <p:sp>
        <p:nvSpPr>
          <p:cNvPr id="3" name="Объект 2"/>
          <p:cNvSpPr>
            <a:spLocks noGrp="1"/>
          </p:cNvSpPr>
          <p:nvPr>
            <p:ph idx="1"/>
          </p:nvPr>
        </p:nvSpPr>
        <p:spPr>
          <a:xfrm>
            <a:off x="3869268" y="864108"/>
            <a:ext cx="3309298" cy="5120640"/>
          </a:xfrm>
        </p:spPr>
        <p:txBody>
          <a:bodyPr>
            <a:normAutofit/>
          </a:bodyPr>
          <a:lstStyle/>
          <a:p>
            <a:r>
              <a:rPr lang="en-US" sz="2400" dirty="0"/>
              <a:t>Gabe Newell is a simple American guy from Seattle, Washington, who came to his “American dream” quickly enough, and long before the creation of Half-Life and, moreover, Steam.</a:t>
            </a:r>
            <a:endParaRPr lang="ru-RU" sz="2400" dirty="0"/>
          </a:p>
        </p:txBody>
      </p:sp>
      <p:pic>
        <p:nvPicPr>
          <p:cNvPr id="1026"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2098" y="1123837"/>
            <a:ext cx="4206222" cy="420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76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It was like this</a:t>
            </a:r>
            <a:endParaRPr lang="ru-RU" dirty="0"/>
          </a:p>
        </p:txBody>
      </p:sp>
      <p:sp>
        <p:nvSpPr>
          <p:cNvPr id="3" name="Объект 2"/>
          <p:cNvSpPr>
            <a:spLocks noGrp="1"/>
          </p:cNvSpPr>
          <p:nvPr>
            <p:ph idx="1"/>
          </p:nvPr>
        </p:nvSpPr>
        <p:spPr>
          <a:xfrm>
            <a:off x="3869268" y="864108"/>
            <a:ext cx="3603587" cy="5120640"/>
          </a:xfrm>
        </p:spPr>
        <p:txBody>
          <a:bodyPr/>
          <a:lstStyle/>
          <a:p>
            <a:r>
              <a:rPr lang="en-US" dirty="0" smtClean="0"/>
              <a:t> </a:t>
            </a:r>
            <a:r>
              <a:rPr lang="en-US" dirty="0"/>
              <a:t>As a child, Gabe began writing programs in ALGOL. He liked it so much that he decided to connect his life with programming and in 1980 he entered Harvard - he was 18 years old at the time. He studied at Harvard for only three years and, giving up on education, went to the growing Microsoft. Yes, yes, the Microsoft one.</a:t>
            </a:r>
            <a:endParaRPr lang="ru-RU" dirty="0"/>
          </a:p>
        </p:txBody>
      </p:sp>
      <p:pic>
        <p:nvPicPr>
          <p:cNvPr id="2050" name="Picture 2" descr="Молодой Гейб Ньюэл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855" y="1881352"/>
            <a:ext cx="4311950" cy="28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98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To make it clear</a:t>
            </a:r>
            <a:endParaRPr lang="ru-RU" dirty="0"/>
          </a:p>
        </p:txBody>
      </p:sp>
      <p:sp>
        <p:nvSpPr>
          <p:cNvPr id="3" name="Объект 2"/>
          <p:cNvSpPr>
            <a:spLocks noGrp="1"/>
          </p:cNvSpPr>
          <p:nvPr>
            <p:ph idx="1"/>
          </p:nvPr>
        </p:nvSpPr>
        <p:spPr>
          <a:xfrm>
            <a:off x="3869268" y="864108"/>
            <a:ext cx="3477463" cy="5120640"/>
          </a:xfrm>
        </p:spPr>
        <p:txBody>
          <a:bodyPr/>
          <a:lstStyle/>
          <a:p>
            <a:pPr marL="0" indent="0">
              <a:buNone/>
            </a:pPr>
            <a:r>
              <a:rPr lang="en-US" dirty="0" smtClean="0"/>
              <a:t> There </a:t>
            </a:r>
            <a:r>
              <a:rPr lang="en-US" dirty="0"/>
              <a:t>was no Windows in 1983. Not only Windows 95, which is logical, but even Windows 1.0! More than that, Gabe Newell became one of the authors of Windows and produced the releases of versions 1.01, 1.02 and 1.03. Today, few people remember him as a Microsoft employee who worked on Windows, and this is what allowed him to make his first capital and even become A millionaire!</a:t>
            </a:r>
            <a:endParaRPr lang="ru-RU" dirty="0"/>
          </a:p>
        </p:txBody>
      </p:sp>
      <p:pic>
        <p:nvPicPr>
          <p:cNvPr id="307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731" y="1765738"/>
            <a:ext cx="4483909" cy="2813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4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QUAKE</a:t>
            </a:r>
            <a:endParaRPr lang="ru-RU" dirty="0"/>
          </a:p>
        </p:txBody>
      </p:sp>
      <p:sp>
        <p:nvSpPr>
          <p:cNvPr id="3" name="Объект 2"/>
          <p:cNvSpPr>
            <a:spLocks noGrp="1"/>
          </p:cNvSpPr>
          <p:nvPr>
            <p:ph idx="1"/>
          </p:nvPr>
        </p:nvSpPr>
        <p:spPr>
          <a:xfrm>
            <a:off x="3869268" y="864108"/>
            <a:ext cx="3750732" cy="5120640"/>
          </a:xfrm>
        </p:spPr>
        <p:txBody>
          <a:bodyPr/>
          <a:lstStyle/>
          <a:p>
            <a:r>
              <a:rPr lang="en-US" dirty="0"/>
              <a:t>In the mid-90s, another talented programmer, Michael </a:t>
            </a:r>
            <a:r>
              <a:rPr lang="en-US" dirty="0" err="1"/>
              <a:t>Abrash</a:t>
            </a:r>
            <a:r>
              <a:rPr lang="en-US" dirty="0"/>
              <a:t>, left Microsoft. He decided to move to id Software to work on the game Quake, one of the most popular (so far) first-person shooters.</a:t>
            </a:r>
          </a:p>
          <a:p>
            <a:endParaRPr lang="en-US" dirty="0"/>
          </a:p>
          <a:p>
            <a:r>
              <a:rPr lang="en-US" dirty="0"/>
              <a:t>This inspired Newell, who also became passionately fond of video games. Therefore, in 1996, having persuaded his colleague Mike Harrington, he left Microsoft and created Valve to develop his first game, Half-Life, using the </a:t>
            </a:r>
            <a:r>
              <a:rPr lang="en-US" dirty="0" err="1"/>
              <a:t>GoldSrc</a:t>
            </a:r>
            <a:r>
              <a:rPr lang="en-US" dirty="0"/>
              <a:t> engine.</a:t>
            </a:r>
            <a:endParaRPr lang="ru-RU" dirty="0"/>
          </a:p>
        </p:txBody>
      </p:sp>
      <p:pic>
        <p:nvPicPr>
          <p:cNvPr id="4098" name="Picture 2" descr="Узнаваемое лого Val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9658" y="1902372"/>
            <a:ext cx="3921618" cy="286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64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Half-life and Steam</a:t>
            </a:r>
            <a:endParaRPr lang="ru-RU" dirty="0"/>
          </a:p>
        </p:txBody>
      </p:sp>
      <p:sp>
        <p:nvSpPr>
          <p:cNvPr id="3" name="Объект 2"/>
          <p:cNvSpPr>
            <a:spLocks noGrp="1"/>
          </p:cNvSpPr>
          <p:nvPr>
            <p:ph idx="1"/>
          </p:nvPr>
        </p:nvSpPr>
        <p:spPr>
          <a:xfrm>
            <a:off x="3869268" y="864108"/>
            <a:ext cx="3750732" cy="5120640"/>
          </a:xfrm>
        </p:spPr>
        <p:txBody>
          <a:bodyPr/>
          <a:lstStyle/>
          <a:p>
            <a:r>
              <a:rPr lang="en-US" dirty="0"/>
              <a:t>The first part of Half-Life was published by Sierra, once a major publisher (known for its quests, first of all), which believed in the success of Valve's brainchild. Online games were just emerging back then, and there was no common understanding of how the service should be designed for player networking. Sierra's WON (World Opponent Network) was such a service, and it was also used in Half-Life.</a:t>
            </a:r>
            <a:endParaRPr lang="ru-RU" dirty="0"/>
          </a:p>
        </p:txBody>
      </p:sp>
      <p:pic>
        <p:nvPicPr>
          <p:cNvPr id="5122"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986456"/>
            <a:ext cx="4387499" cy="293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6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1726446662"/>
      </p:ext>
    </p:extLst>
  </p:cSld>
  <p:clrMapOvr>
    <a:masterClrMapping/>
  </p:clrMapOvr>
</p:sld>
</file>

<file path=ppt/theme/theme1.xml><?xml version="1.0" encoding="utf-8"?>
<a:theme xmlns:a="http://schemas.openxmlformats.org/drawingml/2006/main" name="Рамка">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Рамка</Template>
  <TotalTime>49</TotalTime>
  <Words>378</Words>
  <Application>Microsoft Office PowerPoint</Application>
  <PresentationFormat>Широкоэкранный</PresentationFormat>
  <Paragraphs>14</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Corbel</vt:lpstr>
      <vt:lpstr>Wingdings 2</vt:lpstr>
      <vt:lpstr>Рамка</vt:lpstr>
      <vt:lpstr>Gabe Newell</vt:lpstr>
      <vt:lpstr>Forbes Billionaire Game Developer: The Gabe Newell Story</vt:lpstr>
      <vt:lpstr>It was like this</vt:lpstr>
      <vt:lpstr>To make it clear</vt:lpstr>
      <vt:lpstr>QUAKE</vt:lpstr>
      <vt:lpstr>Half-life and Steam</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Гейб Ньюэлл</dc:title>
  <dc:creator>Студент</dc:creator>
  <cp:lastModifiedBy>Студент</cp:lastModifiedBy>
  <cp:revision>4</cp:revision>
  <dcterms:created xsi:type="dcterms:W3CDTF">2025-05-19T05:34:57Z</dcterms:created>
  <dcterms:modified xsi:type="dcterms:W3CDTF">2025-05-19T06:24:20Z</dcterms:modified>
</cp:coreProperties>
</file>