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sldIdLst>
    <p:sldId id="256" r:id="rId2"/>
  </p:sldIdLst>
  <p:sldSz cx="12192000" cy="16256000"/>
  <p:notesSz cx="6858000" cy="9144000"/>
  <p:embeddedFontLst>
    <p:embeddedFont>
      <p:font typeface="나눔고딕" panose="020D0604000000000000" pitchFamily="50" charset="-127"/>
      <p:regular r:id="rId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28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DD9E-EE88-412D-A4CE-8FD4463A2E3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BED8-9D9A-4FE6-AB94-8C1EA8F97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1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DD9E-EE88-412D-A4CE-8FD4463A2E3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BED8-9D9A-4FE6-AB94-8C1EA8F97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DD9E-EE88-412D-A4CE-8FD4463A2E3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BED8-9D9A-4FE6-AB94-8C1EA8F97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3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DD9E-EE88-412D-A4CE-8FD4463A2E3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BED8-9D9A-4FE6-AB94-8C1EA8F97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25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DD9E-EE88-412D-A4CE-8FD4463A2E3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BED8-9D9A-4FE6-AB94-8C1EA8F97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80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DD9E-EE88-412D-A4CE-8FD4463A2E3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BED8-9D9A-4FE6-AB94-8C1EA8F97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DD9E-EE88-412D-A4CE-8FD4463A2E3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BED8-9D9A-4FE6-AB94-8C1EA8F97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2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DD9E-EE88-412D-A4CE-8FD4463A2E3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BED8-9D9A-4FE6-AB94-8C1EA8F97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0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DD9E-EE88-412D-A4CE-8FD4463A2E3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BED8-9D9A-4FE6-AB94-8C1EA8F97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8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DD9E-EE88-412D-A4CE-8FD4463A2E3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BED8-9D9A-4FE6-AB94-8C1EA8F97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5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DD9E-EE88-412D-A4CE-8FD4463A2E3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BED8-9D9A-4FE6-AB94-8C1EA8F97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4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8DD9E-EE88-412D-A4CE-8FD4463A2E3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2BED8-9D9A-4FE6-AB94-8C1EA8F972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FFEBBB-EC55-4663-8EF5-D7D9E5380B41}"/>
              </a:ext>
            </a:extLst>
          </p:cNvPr>
          <p:cNvSpPr/>
          <p:nvPr userDrawn="1"/>
        </p:nvSpPr>
        <p:spPr>
          <a:xfrm>
            <a:off x="197634" y="219527"/>
            <a:ext cx="11796731" cy="432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/>
              </a:gs>
              <a:gs pos="5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EA7206-8FA1-4E20-A9C9-B5F4F08B5F81}"/>
              </a:ext>
            </a:extLst>
          </p:cNvPr>
          <p:cNvSpPr/>
          <p:nvPr userDrawn="1"/>
        </p:nvSpPr>
        <p:spPr>
          <a:xfrm rot="5400000">
            <a:off x="4110009" y="8098780"/>
            <a:ext cx="15725511" cy="432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/>
              </a:gs>
              <a:gs pos="5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C9A338-7BAC-4728-8793-7A1CBA018512}"/>
              </a:ext>
            </a:extLst>
          </p:cNvPr>
          <p:cNvSpPr/>
          <p:nvPr userDrawn="1"/>
        </p:nvSpPr>
        <p:spPr>
          <a:xfrm rot="5400000">
            <a:off x="-7643522" y="8100000"/>
            <a:ext cx="15725511" cy="432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/>
              </a:gs>
              <a:gs pos="5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E9513B-1415-487A-BE34-2281214C85F7}"/>
              </a:ext>
            </a:extLst>
          </p:cNvPr>
          <p:cNvSpPr/>
          <p:nvPr userDrawn="1"/>
        </p:nvSpPr>
        <p:spPr>
          <a:xfrm>
            <a:off x="198000" y="15942892"/>
            <a:ext cx="11796731" cy="432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/>
              </a:gs>
              <a:gs pos="5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9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068EB22-DAB5-4C19-8DBD-946A8E6B2F79}"/>
              </a:ext>
            </a:extLst>
          </p:cNvPr>
          <p:cNvSpPr txBox="1"/>
          <p:nvPr/>
        </p:nvSpPr>
        <p:spPr>
          <a:xfrm>
            <a:off x="1738749" y="852941"/>
            <a:ext cx="8714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&lt; R </a:t>
            </a:r>
            <a:r>
              <a:rPr lang="ko-KR" altLang="en-US" sz="3200" b="1" dirty="0">
                <a:latin typeface="+mj-ea"/>
                <a:ea typeface="+mj-ea"/>
              </a:rPr>
              <a:t>프로그래밍 시각화 프로젝트 예비 보고서 </a:t>
            </a:r>
            <a:r>
              <a:rPr lang="en-US" altLang="ko-KR" sz="3200" b="1" dirty="0">
                <a:latin typeface="+mj-ea"/>
                <a:ea typeface="+mj-ea"/>
              </a:rPr>
              <a:t>&gt;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4226F-BFC0-4534-A1EF-29359028B60E}"/>
              </a:ext>
            </a:extLst>
          </p:cNvPr>
          <p:cNvSpPr txBox="1"/>
          <p:nvPr/>
        </p:nvSpPr>
        <p:spPr>
          <a:xfrm>
            <a:off x="1008152" y="2603920"/>
            <a:ext cx="9478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dirty="0">
                <a:latin typeface="+mj-ea"/>
                <a:ea typeface="+mj-ea"/>
              </a:rPr>
              <a:t>주제</a:t>
            </a:r>
            <a:endParaRPr lang="en-US" altLang="ko-KR" sz="2400" b="1" dirty="0">
              <a:latin typeface="+mj-ea"/>
              <a:ea typeface="+mj-ea"/>
            </a:endParaRPr>
          </a:p>
          <a:p>
            <a:pPr algn="just"/>
            <a:endParaRPr lang="en-US" altLang="ko-KR" sz="2400" dirty="0">
              <a:latin typeface="+mj-ea"/>
              <a:ea typeface="+mj-ea"/>
            </a:endParaRPr>
          </a:p>
          <a:p>
            <a:pPr algn="just"/>
            <a:r>
              <a:rPr lang="en-US" altLang="ko-KR" sz="2400" dirty="0">
                <a:latin typeface="+mj-ea"/>
                <a:ea typeface="+mj-ea"/>
              </a:rPr>
              <a:t> :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교통카드 통계 데이터</a:t>
            </a:r>
            <a:r>
              <a:rPr lang="ko-KR" altLang="en-US" sz="2400" dirty="0">
                <a:latin typeface="+mj-ea"/>
                <a:ea typeface="+mj-ea"/>
              </a:rPr>
              <a:t>를 활용한 </a:t>
            </a:r>
            <a:r>
              <a:rPr lang="en-US" altLang="ko-KR" sz="2400" dirty="0">
                <a:latin typeface="+mj-ea"/>
                <a:ea typeface="+mj-ea"/>
              </a:rPr>
              <a:t>R </a:t>
            </a:r>
            <a:r>
              <a:rPr lang="ko-KR" altLang="en-US" sz="2400" dirty="0">
                <a:latin typeface="+mj-ea"/>
                <a:ea typeface="+mj-ea"/>
              </a:rPr>
              <a:t>프로그래밍 시각화 분석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7E1F8-3EFF-4897-A11E-465462B499D3}"/>
              </a:ext>
            </a:extLst>
          </p:cNvPr>
          <p:cNvSpPr txBox="1"/>
          <p:nvPr/>
        </p:nvSpPr>
        <p:spPr>
          <a:xfrm>
            <a:off x="1008153" y="4631898"/>
            <a:ext cx="10509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dirty="0">
                <a:latin typeface="+mj-ea"/>
                <a:ea typeface="+mj-ea"/>
              </a:rPr>
              <a:t>목적</a:t>
            </a:r>
            <a:endParaRPr lang="en-US" altLang="ko-KR" sz="2400" b="1" dirty="0">
              <a:latin typeface="+mj-ea"/>
              <a:ea typeface="+mj-ea"/>
            </a:endParaRPr>
          </a:p>
          <a:p>
            <a:pPr algn="just"/>
            <a:endParaRPr lang="en-US" altLang="ko-KR" sz="2400" b="1" dirty="0">
              <a:latin typeface="+mj-ea"/>
              <a:ea typeface="+mj-ea"/>
            </a:endParaRPr>
          </a:p>
          <a:p>
            <a:pPr algn="just"/>
            <a:r>
              <a:rPr lang="en-US" altLang="ko-KR" sz="2400" dirty="0">
                <a:latin typeface="+mj-ea"/>
                <a:ea typeface="+mj-ea"/>
              </a:rPr>
              <a:t> : </a:t>
            </a:r>
            <a:r>
              <a:rPr lang="ko-KR" altLang="en-US" sz="2400" dirty="0">
                <a:latin typeface="+mj-ea"/>
                <a:ea typeface="+mj-ea"/>
              </a:rPr>
              <a:t>지난 학습 내용의 응용을 통한 데이터 활용 능력 강화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0283C-6106-45F3-AF24-03A62296B0C1}"/>
              </a:ext>
            </a:extLst>
          </p:cNvPr>
          <p:cNvSpPr txBox="1"/>
          <p:nvPr/>
        </p:nvSpPr>
        <p:spPr>
          <a:xfrm>
            <a:off x="1008153" y="6659876"/>
            <a:ext cx="81163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dirty="0">
                <a:latin typeface="+mj-ea"/>
                <a:ea typeface="+mj-ea"/>
              </a:rPr>
              <a:t>예상 산출물 형태 </a:t>
            </a:r>
            <a:endParaRPr lang="en-US" altLang="ko-KR" sz="2400" b="1" dirty="0">
              <a:latin typeface="+mj-ea"/>
              <a:ea typeface="+mj-ea"/>
            </a:endParaRPr>
          </a:p>
          <a:p>
            <a:pPr algn="just"/>
            <a:endParaRPr lang="en-US" altLang="ko-KR" sz="2400" dirty="0">
              <a:latin typeface="+mj-ea"/>
              <a:ea typeface="+mj-ea"/>
            </a:endParaRPr>
          </a:p>
          <a:p>
            <a:pPr algn="just"/>
            <a:endParaRPr lang="en-US" altLang="ko-KR" sz="2400" dirty="0">
              <a:latin typeface="+mj-ea"/>
              <a:ea typeface="+mj-ea"/>
            </a:endParaRPr>
          </a:p>
          <a:p>
            <a:pPr algn="just"/>
            <a:r>
              <a:rPr lang="en-US" altLang="ko-KR" sz="2400" dirty="0">
                <a:latin typeface="+mj-ea"/>
                <a:ea typeface="+mj-ea"/>
              </a:rPr>
              <a:t>    - Line Chart</a:t>
            </a:r>
          </a:p>
          <a:p>
            <a:pPr algn="just"/>
            <a:endParaRPr lang="en-US" altLang="ko-KR" sz="2400" dirty="0">
              <a:latin typeface="+mj-ea"/>
              <a:ea typeface="+mj-ea"/>
            </a:endParaRPr>
          </a:p>
          <a:p>
            <a:pPr algn="just"/>
            <a:endParaRPr lang="en-US" altLang="ko-KR" sz="2400" dirty="0">
              <a:latin typeface="+mj-ea"/>
              <a:ea typeface="+mj-ea"/>
            </a:endParaRPr>
          </a:p>
          <a:p>
            <a:pPr algn="just"/>
            <a:r>
              <a:rPr lang="en-US" altLang="ko-KR" sz="2400" dirty="0">
                <a:latin typeface="+mj-ea"/>
                <a:ea typeface="+mj-ea"/>
              </a:rPr>
              <a:t>    - Pie Chart</a:t>
            </a:r>
          </a:p>
          <a:p>
            <a:pPr algn="just"/>
            <a:endParaRPr lang="en-US" altLang="ko-KR" sz="2400" dirty="0">
              <a:latin typeface="+mj-ea"/>
              <a:ea typeface="+mj-ea"/>
            </a:endParaRPr>
          </a:p>
          <a:p>
            <a:pPr algn="just"/>
            <a:endParaRPr lang="en-US" altLang="ko-KR" sz="2400" dirty="0">
              <a:latin typeface="+mj-ea"/>
              <a:ea typeface="+mj-ea"/>
            </a:endParaRPr>
          </a:p>
          <a:p>
            <a:pPr algn="just"/>
            <a:r>
              <a:rPr lang="en-US" altLang="ko-KR" sz="2400" dirty="0">
                <a:latin typeface="+mj-ea"/>
                <a:ea typeface="+mj-ea"/>
              </a:rPr>
              <a:t>    - Bar Chart</a:t>
            </a:r>
          </a:p>
          <a:p>
            <a:pPr algn="just"/>
            <a:endParaRPr lang="en-US" altLang="ko-KR" sz="2400" dirty="0">
              <a:latin typeface="+mj-ea"/>
              <a:ea typeface="+mj-ea"/>
            </a:endParaRPr>
          </a:p>
          <a:p>
            <a:pPr algn="just"/>
            <a:endParaRPr lang="en-US" altLang="ko-KR" sz="2400" dirty="0">
              <a:latin typeface="+mj-ea"/>
              <a:ea typeface="+mj-ea"/>
            </a:endParaRPr>
          </a:p>
          <a:p>
            <a:pPr algn="just"/>
            <a:r>
              <a:rPr lang="en-US" altLang="ko-KR" sz="2400" dirty="0">
                <a:latin typeface="+mj-ea"/>
                <a:ea typeface="+mj-ea"/>
              </a:rPr>
              <a:t>    - GIS(Google Map)</a:t>
            </a:r>
          </a:p>
        </p:txBody>
      </p:sp>
      <p:pic>
        <p:nvPicPr>
          <p:cNvPr id="1026" name="Picture 2" descr="Pie chart free icon">
            <a:extLst>
              <a:ext uri="{FF2B5EF4-FFF2-40B4-BE49-F238E27FC236}">
                <a16:creationId xmlns:a16="http://schemas.microsoft.com/office/drawing/2014/main" id="{D8B6D76C-4825-4166-99E3-662825877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507" y="865669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성장하는 막대 그래프 무료 아이콘">
            <a:extLst>
              <a:ext uri="{FF2B5EF4-FFF2-40B4-BE49-F238E27FC236}">
                <a16:creationId xmlns:a16="http://schemas.microsoft.com/office/drawing/2014/main" id="{C806258E-C7FA-4B33-A995-96EBCD885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972" y="975200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laceholder on a map free icon">
            <a:extLst>
              <a:ext uri="{FF2B5EF4-FFF2-40B4-BE49-F238E27FC236}">
                <a16:creationId xmlns:a16="http://schemas.microsoft.com/office/drawing/2014/main" id="{C8687633-F164-4A58-B241-70CA29B65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972" y="1084883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6546BB-07E8-4F00-B91A-D4EDF77994DE}"/>
              </a:ext>
            </a:extLst>
          </p:cNvPr>
          <p:cNvSpPr txBox="1"/>
          <p:nvPr/>
        </p:nvSpPr>
        <p:spPr>
          <a:xfrm>
            <a:off x="1008153" y="12451751"/>
            <a:ext cx="10100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dirty="0">
                <a:latin typeface="+mj-ea"/>
                <a:ea typeface="+mj-ea"/>
              </a:rPr>
              <a:t>기대효과</a:t>
            </a:r>
            <a:endParaRPr lang="en-US" altLang="ko-KR" sz="2400" b="1" dirty="0">
              <a:latin typeface="+mj-ea"/>
              <a:ea typeface="+mj-ea"/>
            </a:endParaRPr>
          </a:p>
          <a:p>
            <a:pPr algn="just"/>
            <a:endParaRPr lang="en-US" altLang="ko-KR" sz="2400" b="1" dirty="0">
              <a:latin typeface="+mj-ea"/>
              <a:ea typeface="+mj-ea"/>
            </a:endParaRPr>
          </a:p>
          <a:p>
            <a:pPr algn="just"/>
            <a:r>
              <a:rPr lang="en-US" altLang="ko-KR" sz="2400" dirty="0">
                <a:latin typeface="+mj-ea"/>
                <a:ea typeface="+mj-ea"/>
              </a:rPr>
              <a:t> : R</a:t>
            </a:r>
            <a:r>
              <a:rPr lang="ko-KR" altLang="en-US" sz="2400" dirty="0">
                <a:latin typeface="+mj-ea"/>
                <a:ea typeface="+mj-ea"/>
              </a:rPr>
              <a:t>의 시각화 프로세스에 대한 이해도 증가와 데이터를 바라보는 시각을 확장할 수 있을 것으로 보임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B1A15A-EB90-4814-AA27-B709B15BB505}"/>
              </a:ext>
            </a:extLst>
          </p:cNvPr>
          <p:cNvSpPr txBox="1"/>
          <p:nvPr/>
        </p:nvSpPr>
        <p:spPr>
          <a:xfrm>
            <a:off x="1008152" y="14941394"/>
            <a:ext cx="10509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>
                <a:latin typeface="+mj-ea"/>
                <a:ea typeface="+mj-ea"/>
              </a:rPr>
              <a:t>20131299 </a:t>
            </a:r>
            <a:r>
              <a:rPr lang="ko-KR" altLang="en-US" sz="2400" dirty="0">
                <a:latin typeface="+mj-ea"/>
                <a:ea typeface="+mj-ea"/>
              </a:rPr>
              <a:t>윤준</a:t>
            </a:r>
          </a:p>
        </p:txBody>
      </p:sp>
      <p:pic>
        <p:nvPicPr>
          <p:cNvPr id="1040" name="Picture 16" descr="선 그래프 무료 아이콘">
            <a:extLst>
              <a:ext uri="{FF2B5EF4-FFF2-40B4-BE49-F238E27FC236}">
                <a16:creationId xmlns:a16="http://schemas.microsoft.com/office/drawing/2014/main" id="{3DEB97FD-1150-4CF8-AD6C-513457E56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972" y="756138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78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myriad"/>
        <a:ea typeface="나눔고딕"/>
        <a:cs typeface=""/>
      </a:majorFont>
      <a:minorFont>
        <a:latin typeface="myriad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76</Words>
  <Application>Microsoft Office PowerPoint</Application>
  <PresentationFormat>사용자 지정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myriad</vt:lpstr>
      <vt:lpstr>나눔고딕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윤준</dc:creator>
  <cp:lastModifiedBy>윤준</cp:lastModifiedBy>
  <cp:revision>27</cp:revision>
  <dcterms:created xsi:type="dcterms:W3CDTF">2021-04-07T10:02:35Z</dcterms:created>
  <dcterms:modified xsi:type="dcterms:W3CDTF">2021-05-26T08:21:23Z</dcterms:modified>
</cp:coreProperties>
</file>