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7EDA8-21F4-497A-9071-68A218D1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261461-1A9D-4422-BED0-B3EB51310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9D493-8591-45A3-BEA5-09FF0181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3A931-6992-4226-8975-9799B4CA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7BF0E-4E3A-4501-86CA-C9162665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6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AB595-F539-479D-91DD-79AF4B25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4BFB1D-1B57-4FE2-9878-AB7DD50EE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69EF4-7B9C-4E9A-A2D0-EC416CD9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65A37-D308-4A5E-A3CB-3B086743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E672B-8A6B-474B-8721-6B1BFC89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76F25-8F73-4E77-9AB6-3394DFABC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A786E-67B7-4EBC-988E-ACF86F82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8E50F-2BF8-42E7-A089-9988C5DC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DF57B-2667-46A4-A841-72BE98A5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E15B4-8EC7-43FF-ADA6-7B269760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0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DABE9-1D05-45AB-A4B1-9D174E9B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ADA9E-B580-4AF5-BB42-BD8964CD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BB3AF-D3C3-4F2A-8032-1D6B7DE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B6BE4-C8E9-40E3-A683-8133B195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7FAF0-4A4B-4680-A9FE-DF9647F0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CDC5C-47C1-44BE-8575-C4EC2530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1CA28-10E5-4955-A90B-6EA56076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7CFC1-EFDE-4CDB-98A4-625B9205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CAE66-44E7-450D-BAB8-F358BE4B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28BCA-38BD-4C60-9C2C-142293E7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0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947AC-A5DA-45AD-8A9E-997B1876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AFC07-9FD0-4812-9397-F30B2C75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73314-F644-4D56-BBBB-3F5A9EACC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B034A-ACEA-4680-9319-13F80044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ABA0C-140E-45AD-9D43-6E4E4B09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988E6-F820-42F6-9BD2-89517A1A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44E86-7449-49F7-92C3-D360B136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27DF8-A74E-43AC-AFF9-B9401ACE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2D723-FB02-4412-9CE6-667483478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0311B0-8D36-4DBD-9F68-5B640EF92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5B9985-982F-42D8-8CEA-FD46104D3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7F3415-A97C-43AB-B1B1-6DF8A54D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F0987E-5087-4E0C-AAA3-0B7A4D19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5634B8-EFBD-4056-88DE-5882EAC1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2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9C4C2-3F9B-4AD6-895E-4B1E6A3C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D585D3-8E6C-4D2D-ABDF-8383534A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E82249-BA10-4F34-BCD7-8A151DE1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59C6D3-BCF0-47FB-8C38-36626415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1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BA71EE-F027-4F36-8BF7-AB56C68C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9A86CD-7C7D-4F96-A087-E2AC8FF5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E7B550-4ECB-499B-ACB3-E62059E0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9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1356C-82E4-452B-9523-1942FFD1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45E26-3D01-4C1C-90A8-ACF09572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A8FCE-3E4E-49AA-8B60-29BAEAA0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77D99-C897-4162-A942-D3AAB11C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783FE-4D44-49AC-BCAB-A678DB8E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CC822F-9EFE-4E32-A0FE-371515CE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6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8475-8918-4EE8-BC3A-494E15AD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44AE3F-F1F1-47F5-8272-F8AE52B2B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0CD2D5-F484-4F89-94ED-0A0D065AB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3F70D-AC18-485B-98EF-19550301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7C8D9-989D-4EC9-8A6C-DEC8D4BA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CA8702-501E-4B1F-B4D6-5A250A98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2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0938A-095A-454A-984E-0A4D48CC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DAE43-85EC-4DC9-992D-467A047C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76185-4388-4A9A-8D33-F1197A84E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CCC5-F6CE-40AB-A87F-3D6FC90C541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ED2FE-4C5E-4E14-8ED5-C25EFE8AB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25531-FB80-4425-9127-E13FF6E74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9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453817" y="2136338"/>
            <a:ext cx="7284366" cy="25853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국회의원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표결 데이터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서울특별시 </a:t>
            </a:r>
            <a:r>
              <a:rPr lang="ko-KR" altLang="en-US" dirty="0">
                <a:solidFill>
                  <a:schemeClr val="accent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지역구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간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문화시설 데이터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서울특별시 </a:t>
            </a:r>
            <a:r>
              <a:rPr lang="ko-KR" altLang="en-US" dirty="0">
                <a:solidFill>
                  <a:schemeClr val="accent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지하철역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간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시간대별 </a:t>
            </a:r>
            <a:r>
              <a:rPr lang="ko-KR" altLang="en-US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승하차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인원 수 데이터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전국 지역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간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평년 </a:t>
            </a:r>
            <a:r>
              <a:rPr lang="ko-KR" altLang="en-US" dirty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기후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데이터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전국 지역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간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범죄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형법범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 데이터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623B4-BD57-4F40-BBFD-ECEF36DA8743}"/>
              </a:ext>
            </a:extLst>
          </p:cNvPr>
          <p:cNvSpPr txBox="1"/>
          <p:nvPr/>
        </p:nvSpPr>
        <p:spPr>
          <a:xfrm>
            <a:off x="4838636" y="952124"/>
            <a:ext cx="25147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Project Topics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75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38"/>
            <a:ext cx="51988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전국 지역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간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범죄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형법범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 데이터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CF60E3-E1D5-415F-A659-C8361279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0" y="1497952"/>
            <a:ext cx="11221939" cy="38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1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38"/>
            <a:ext cx="51988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전국 지역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간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범죄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형법범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 데이터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5507AC-5597-4E45-8435-7BCF0EA5C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2" y="674179"/>
            <a:ext cx="10599576" cy="56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9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79623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국회의원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표결 데이터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92329D-B56A-4DC9-8920-3E5D0A46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57" y="1342732"/>
            <a:ext cx="66579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7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79623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국회의원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표결 데이터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F38E17-D30A-4A1F-868F-B507CF0F5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080" y="728629"/>
            <a:ext cx="9586965" cy="61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0"/>
            <a:ext cx="54713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서울특별시 </a:t>
            </a:r>
            <a:r>
              <a:rPr lang="ko-KR" altLang="en-US" dirty="0">
                <a:solidFill>
                  <a:schemeClr val="accent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지역구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간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문화시설 데이터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9ED08B-D1B7-4E2A-8943-F77D3D7F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77" y="658929"/>
            <a:ext cx="5030097" cy="554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6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0"/>
            <a:ext cx="54713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서울특별시 </a:t>
            </a:r>
            <a:r>
              <a:rPr lang="ko-KR" altLang="en-US" dirty="0">
                <a:solidFill>
                  <a:schemeClr val="accent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지역구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간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문화시설 데이터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9A690A-8DFC-47E9-B566-E5B31C739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754735"/>
            <a:ext cx="8145012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5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38"/>
            <a:ext cx="714811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서울특별시 </a:t>
            </a:r>
            <a:r>
              <a:rPr lang="ko-KR" altLang="en-US" dirty="0">
                <a:solidFill>
                  <a:schemeClr val="accent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지하철역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간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시간대별 </a:t>
            </a:r>
            <a:r>
              <a:rPr lang="ko-KR" altLang="en-US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승하차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인원 수 데이터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A3E62F-9E92-48E1-A3A9-EC42BB58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17" y="862308"/>
            <a:ext cx="10644165" cy="514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38"/>
            <a:ext cx="714811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서울특별시 </a:t>
            </a:r>
            <a:r>
              <a:rPr lang="ko-KR" altLang="en-US" dirty="0">
                <a:solidFill>
                  <a:schemeClr val="accent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지하철역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간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시간대별 </a:t>
            </a:r>
            <a:r>
              <a:rPr lang="ko-KR" altLang="en-US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승하차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인원 수 데이터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3FF49F-8B7E-435D-B079-3066C2394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4" y="850164"/>
            <a:ext cx="10982131" cy="58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38"/>
            <a:ext cx="455445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전국 지역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간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평년 </a:t>
            </a:r>
            <a:r>
              <a:rPr lang="ko-KR" altLang="en-US" dirty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기후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데이터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A21019-A25B-49DA-BCE4-CA716E4E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133" y="793733"/>
            <a:ext cx="6079733" cy="52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1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38"/>
            <a:ext cx="455445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전국 지역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간 유사도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평년 </a:t>
            </a:r>
            <a:r>
              <a:rPr lang="ko-KR" altLang="en-US" dirty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기후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데이터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DC2753-FA17-4378-9D5A-2AE0C4220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89" y="711167"/>
            <a:ext cx="10262022" cy="54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3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148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여기어때 잘난체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윤준</dc:creator>
  <cp:lastModifiedBy>윤준</cp:lastModifiedBy>
  <cp:revision>3</cp:revision>
  <dcterms:created xsi:type="dcterms:W3CDTF">2021-05-08T13:12:51Z</dcterms:created>
  <dcterms:modified xsi:type="dcterms:W3CDTF">2021-05-08T13:39:39Z</dcterms:modified>
</cp:coreProperties>
</file>