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7" r:id="rId4"/>
    <p:sldId id="257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여기어때 잘난체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A70-C86B-4BF9-8D6B-0E8434E61406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26A-AC91-4C9F-9521-5474319231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EDA8-21F4-497A-9071-68A218D1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61461-1A9D-4422-BED0-B3EB5131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D493-8591-45A3-BEA5-09FF0181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931-6992-4226-8975-9799B4CA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7BF0E-4E3A-4501-86CA-C9162665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6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B595-F539-479D-91DD-79AF4B25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BFB1D-1B57-4FE2-9878-AB7DD50E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69EF4-7B9C-4E9A-A2D0-EC416CD9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65A37-D308-4A5E-A3CB-3B08674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E672B-8A6B-474B-8721-6B1BFC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76F25-8F73-4E77-9AB6-3394DFAB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A786E-67B7-4EBC-988E-ACF86F82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E50F-2BF8-42E7-A089-9988C5DC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DF57B-2667-46A4-A841-72BE98A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E15B4-8EC7-43FF-ADA6-7B26976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ABE9-1D05-45AB-A4B1-9D174E9B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DA9E-B580-4AF5-BB42-BD8964CD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BB3AF-D3C3-4F2A-8032-1D6B7DE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6BE4-C8E9-40E3-A683-8133B195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7FAF0-4A4B-4680-A9FE-DF9647F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CDC5C-47C1-44BE-8575-C4EC253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1CA28-10E5-4955-A90B-6EA56076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7CFC1-EFDE-4CDB-98A4-625B9205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CAE66-44E7-450D-BAB8-F358BE4B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BCA-38BD-4C60-9C2C-142293E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947AC-A5DA-45AD-8A9E-997B1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AFC07-9FD0-4812-9397-F30B2C75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73314-F644-4D56-BBBB-3F5A9EACC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B034A-ACEA-4680-9319-13F80044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BA0C-140E-45AD-9D43-6E4E4B09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988E6-F820-42F6-9BD2-89517A1A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4E86-7449-49F7-92C3-D360B13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27DF8-A74E-43AC-AFF9-B9401AC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2D723-FB02-4412-9CE6-66748347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311B0-8D36-4DBD-9F68-5B640EF9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B9985-982F-42D8-8CEA-FD46104D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F3415-A97C-43AB-B1B1-6DF8A54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0987E-5087-4E0C-AAA3-0B7A4D1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634B8-EFBD-4056-88DE-5882EAC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C4C2-3F9B-4AD6-895E-4B1E6A3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585D3-8E6C-4D2D-ABDF-8383534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E82249-BA10-4F34-BCD7-8A151DE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C6D3-BCF0-47FB-8C38-3662641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1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A71EE-F027-4F36-8BF7-AB56C68C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A86CD-7C7D-4F96-A087-E2AC8FF5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7B550-4ECB-499B-ACB3-E62059E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9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356C-82E4-452B-9523-1942FFD1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45E26-3D01-4C1C-90A8-ACF09572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A8FCE-3E4E-49AA-8B60-29BAEAA0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77D99-C897-4162-A942-D3AAB11C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83FE-4D44-49AC-BCAB-A678DB8E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C822F-9EFE-4E32-A0FE-371515C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8475-8918-4EE8-BC3A-494E15A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4AE3F-F1F1-47F5-8272-F8AE52B2B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D2D5-F484-4F89-94ED-0A0D065AB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3F70D-AC18-485B-98EF-19550301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7C8D9-989D-4EC9-8A6C-DEC8D4BA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A8702-501E-4B1F-B4D6-5A250A98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2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938A-095A-454A-984E-0A4D48CC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DAE43-85EC-4DC9-992D-467A047C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6185-4388-4A9A-8D33-F1197A84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CCC5-F6CE-40AB-A87F-3D6FC90C541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ED2FE-4C5E-4E14-8ED5-C25EFE8A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25531-FB80-4425-9127-E13FF6E74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3591-9F94-4E36-A7DD-F0483088C44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17782-1005-4132-B6A1-4ACB2656F779}"/>
              </a:ext>
            </a:extLst>
          </p:cNvPr>
          <p:cNvSpPr txBox="1"/>
          <p:nvPr userDrawn="1"/>
        </p:nvSpPr>
        <p:spPr>
          <a:xfrm>
            <a:off x="10901279" y="6356350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Page_</a:t>
            </a:r>
            <a:fld id="{05D9E91A-4380-45EC-A6D4-FFB1974C01FC}" type="slidenum">
              <a:rPr lang="ko-KR" altLang="en-US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‹#›</a:t>
            </a:fld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-275438" y="2424937"/>
            <a:ext cx="127428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서울특별시 지역구 간 </a:t>
            </a:r>
            <a:r>
              <a:rPr lang="en-US" altLang="ko-KR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MDS_5</a:t>
            </a:r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범죄를 중심으로</a:t>
            </a:r>
            <a:endParaRPr lang="en-US" altLang="ko-KR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704109-EBF0-41C2-90FE-1C1A315D83E4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5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68271-7B8D-47CD-9911-373543BE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1" y="1689428"/>
            <a:ext cx="6306220" cy="347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DADC3A-C4AD-477D-8DA1-B5A6FD8A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881" y="1689429"/>
            <a:ext cx="4354538" cy="3479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92580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이해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90294-054F-4621-B01A-A85B5EDF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81" y="1689428"/>
            <a:ext cx="4354538" cy="3479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273220-850B-4CAE-A1B4-3780BB678D5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38881" y="1689426"/>
            <a:ext cx="4354538" cy="34791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ACA93-50FF-452B-AA99-FEAFB43770A6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2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DB65F7-AD6D-4608-AE8D-FFDF702E2FD6}"/>
              </a:ext>
            </a:extLst>
          </p:cNvPr>
          <p:cNvSpPr/>
          <p:nvPr/>
        </p:nvSpPr>
        <p:spPr>
          <a:xfrm>
            <a:off x="3968619" y="3555964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782DB7-456C-4795-9584-7014E9DB47B9}"/>
              </a:ext>
            </a:extLst>
          </p:cNvPr>
          <p:cNvSpPr/>
          <p:nvPr/>
        </p:nvSpPr>
        <p:spPr>
          <a:xfrm>
            <a:off x="4005941" y="3574626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180E3-83E5-4DEB-8787-B7E5E092EE51}"/>
              </a:ext>
            </a:extLst>
          </p:cNvPr>
          <p:cNvSpPr txBox="1"/>
          <p:nvPr/>
        </p:nvSpPr>
        <p:spPr>
          <a:xfrm>
            <a:off x="556680" y="5450009"/>
            <a:ext cx="1107867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그래프에서 가까운 거리의 의미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지역의 살인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절도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폭력의 빈도가 </a:t>
            </a:r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양의 상관관계</a:t>
            </a:r>
            <a:r>
              <a:rPr lang="en-US" altLang="ko-KR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형태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09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68271-7B8D-47CD-9911-373543BE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1" y="1689428"/>
            <a:ext cx="6306220" cy="347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DADC3A-C4AD-477D-8DA1-B5A6FD8A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881" y="1689429"/>
            <a:ext cx="4354538" cy="3479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92580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이해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90294-054F-4621-B01A-A85B5EDF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81" y="1689428"/>
            <a:ext cx="4354538" cy="3479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273220-850B-4CAE-A1B4-3780BB678D5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38881" y="1689426"/>
            <a:ext cx="4354538" cy="3479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55849-FB86-4596-8CFC-C0E357747C0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538881" y="1689424"/>
            <a:ext cx="4354538" cy="34791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ACA93-50FF-452B-AA99-FEAFB43770A6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2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6E0F6-65B6-400E-ACBD-5EC1E1B1D92B}"/>
              </a:ext>
            </a:extLst>
          </p:cNvPr>
          <p:cNvSpPr txBox="1"/>
          <p:nvPr/>
        </p:nvSpPr>
        <p:spPr>
          <a:xfrm>
            <a:off x="556679" y="5450009"/>
            <a:ext cx="1107867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그래프에서 가까운 거리의 의미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지역의 살인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절도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폭력의 빈도가 </a:t>
            </a:r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양의 상관관계</a:t>
            </a:r>
            <a:r>
              <a:rPr lang="en-US" altLang="ko-KR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형태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DB65F7-AD6D-4608-AE8D-FFDF702E2FD6}"/>
              </a:ext>
            </a:extLst>
          </p:cNvPr>
          <p:cNvSpPr/>
          <p:nvPr/>
        </p:nvSpPr>
        <p:spPr>
          <a:xfrm>
            <a:off x="3604725" y="3906390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782DB7-456C-4795-9584-7014E9DB47B9}"/>
              </a:ext>
            </a:extLst>
          </p:cNvPr>
          <p:cNvSpPr/>
          <p:nvPr/>
        </p:nvSpPr>
        <p:spPr>
          <a:xfrm>
            <a:off x="3576732" y="3863750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-275438" y="905140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E9318-5A7F-4A43-97F5-85A9CBB60D99}"/>
              </a:ext>
            </a:extLst>
          </p:cNvPr>
          <p:cNvSpPr txBox="1"/>
          <p:nvPr/>
        </p:nvSpPr>
        <p:spPr>
          <a:xfrm>
            <a:off x="-275438" y="3136612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D3318-877F-4A4C-B56B-444E8536DBBD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0DA94-253C-4ED1-AC07-AB9919760C08}"/>
              </a:ext>
            </a:extLst>
          </p:cNvPr>
          <p:cNvSpPr txBox="1"/>
          <p:nvPr/>
        </p:nvSpPr>
        <p:spPr>
          <a:xfrm>
            <a:off x="-275438" y="3136613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AFE87-0D04-4B34-842C-15BFB3D17851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7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32146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95BE6-C02B-4B84-BEE2-BDED0C55073C}"/>
              </a:ext>
            </a:extLst>
          </p:cNvPr>
          <p:cNvSpPr txBox="1"/>
          <p:nvPr/>
        </p:nvSpPr>
        <p:spPr>
          <a:xfrm>
            <a:off x="3558753" y="2690335"/>
            <a:ext cx="507449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상관계수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이용한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도출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(MDS)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상관행렬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산출 원리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이해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이해</a:t>
            </a:r>
            <a:endParaRPr lang="en-US" altLang="ko-KR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7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2C52FD-E294-48AD-9427-A747A0D8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12" y="897342"/>
            <a:ext cx="9543176" cy="5264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56941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상관계수를 이용한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도출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(MDS)</a:t>
            </a:r>
          </a:p>
        </p:txBody>
      </p:sp>
    </p:spTree>
    <p:extLst>
      <p:ext uri="{BB962C8B-B14F-4D97-AF65-F5344CB8AC3E}">
        <p14:creationId xmlns:p14="http://schemas.microsoft.com/office/powerpoint/2010/main" val="12823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4246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상관행렬 산출 원리 이해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022EE4-75F8-4C83-86D9-CA2F589B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3" y="1189684"/>
            <a:ext cx="2839939" cy="447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ACA93-50FF-452B-AA99-FEAFB43770A6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2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6E0F6-65B6-400E-ACBD-5EC1E1B1D92B}"/>
              </a:ext>
            </a:extLst>
          </p:cNvPr>
          <p:cNvSpPr txBox="1"/>
          <p:nvPr/>
        </p:nvSpPr>
        <p:spPr>
          <a:xfrm>
            <a:off x="485329" y="5450009"/>
            <a:ext cx="112213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처음엔 위와 같이 착각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상관계수는 두 가지 변수 간의 관계인데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가지의 변수로 어떻게 계수가 산출되었는지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460C47-C986-4242-8616-5B06C927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4" y="1887747"/>
            <a:ext cx="4838670" cy="3082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41129A-597A-4B25-9DE0-241EC78FBA13}"/>
              </a:ext>
            </a:extLst>
          </p:cNvPr>
          <p:cNvSpPr/>
          <p:nvPr/>
        </p:nvSpPr>
        <p:spPr>
          <a:xfrm>
            <a:off x="5565897" y="3181737"/>
            <a:ext cx="643812" cy="49452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0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4246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상관행렬 산출 원리 이해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D46236-9160-46C9-9A1C-47D0C4D7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04" y="1887747"/>
            <a:ext cx="4838670" cy="3082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1DC2FC0-65D0-4E99-8D0D-76D3AFD7214C}"/>
              </a:ext>
            </a:extLst>
          </p:cNvPr>
          <p:cNvSpPr/>
          <p:nvPr/>
        </p:nvSpPr>
        <p:spPr>
          <a:xfrm>
            <a:off x="5565897" y="3181737"/>
            <a:ext cx="643812" cy="49452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ACA93-50FF-452B-AA99-FEAFB43770A6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2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6E0F6-65B6-400E-ACBD-5EC1E1B1D92B}"/>
              </a:ext>
            </a:extLst>
          </p:cNvPr>
          <p:cNvSpPr txBox="1"/>
          <p:nvPr/>
        </p:nvSpPr>
        <p:spPr>
          <a:xfrm>
            <a:off x="1108898" y="5311510"/>
            <a:ext cx="9974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-log((</a:t>
            </a:r>
            <a:r>
              <a:rPr lang="en-US" altLang="ko-KR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t(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matrix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)/2) +0.5) </a:t>
            </a:r>
            <a:b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다음과 같은 식으로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t()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이용해 전치를 시켰으므로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2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가지 변수 간의 상관계수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것을 이해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FECD5C-6E11-4CD8-934F-3C7354F86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" r="45650" b="1"/>
          <a:stretch/>
        </p:blipFill>
        <p:spPr>
          <a:xfrm>
            <a:off x="652582" y="2901088"/>
            <a:ext cx="4497226" cy="105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C1356-A161-4A03-8462-614A3CF26ED1}"/>
              </a:ext>
            </a:extLst>
          </p:cNvPr>
          <p:cNvSpPr txBox="1"/>
          <p:nvPr/>
        </p:nvSpPr>
        <p:spPr>
          <a:xfrm>
            <a:off x="1235572" y="2531756"/>
            <a:ext cx="3305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60643-613B-4755-88AF-E796FA643BC3}"/>
              </a:ext>
            </a:extLst>
          </p:cNvPr>
          <p:cNvSpPr txBox="1"/>
          <p:nvPr/>
        </p:nvSpPr>
        <p:spPr>
          <a:xfrm>
            <a:off x="1698622" y="2531756"/>
            <a:ext cx="3305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y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63DB0D7-A694-4199-BFAB-374AFFCEF9BC}"/>
              </a:ext>
            </a:extLst>
          </p:cNvPr>
          <p:cNvCxnSpPr>
            <a:cxnSpLocks/>
          </p:cNvCxnSpPr>
          <p:nvPr/>
        </p:nvCxnSpPr>
        <p:spPr>
          <a:xfrm flipV="1">
            <a:off x="2029162" y="2382511"/>
            <a:ext cx="4940805" cy="1219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EDDF4B3-74F8-4388-B19C-109B4DD63EE2}"/>
              </a:ext>
            </a:extLst>
          </p:cNvPr>
          <p:cNvSpPr/>
          <p:nvPr/>
        </p:nvSpPr>
        <p:spPr>
          <a:xfrm>
            <a:off x="1235572" y="3107071"/>
            <a:ext cx="793590" cy="849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B1F804E-63FB-4248-B898-F0BC75E898E9}"/>
              </a:ext>
            </a:extLst>
          </p:cNvPr>
          <p:cNvSpPr/>
          <p:nvPr/>
        </p:nvSpPr>
        <p:spPr>
          <a:xfrm>
            <a:off x="6969967" y="2267564"/>
            <a:ext cx="463050" cy="186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9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68271-7B8D-47CD-9911-373543BE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1" y="1689428"/>
            <a:ext cx="6306220" cy="347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DADC3A-C4AD-477D-8DA1-B5A6FD8A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881" y="1689429"/>
            <a:ext cx="4354538" cy="3479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92580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이해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ACA93-50FF-452B-AA99-FEAFB43770A6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2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6E0F6-65B6-400E-ACBD-5EC1E1B1D92B}"/>
              </a:ext>
            </a:extLst>
          </p:cNvPr>
          <p:cNvSpPr txBox="1"/>
          <p:nvPr/>
        </p:nvSpPr>
        <p:spPr>
          <a:xfrm>
            <a:off x="787513" y="5450009"/>
            <a:ext cx="106170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그래프에서 먼 거리의 의미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지역의 살인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절도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폭력의 빈도가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음의 상관관계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형태를 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1C4D9A0-C518-433F-8BB0-40EE90E38BD7}"/>
              </a:ext>
            </a:extLst>
          </p:cNvPr>
          <p:cNvSpPr/>
          <p:nvPr/>
        </p:nvSpPr>
        <p:spPr>
          <a:xfrm>
            <a:off x="6018247" y="2491398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DB65F7-AD6D-4608-AE8D-FFDF702E2FD6}"/>
              </a:ext>
            </a:extLst>
          </p:cNvPr>
          <p:cNvSpPr/>
          <p:nvPr/>
        </p:nvSpPr>
        <p:spPr>
          <a:xfrm>
            <a:off x="674915" y="3955842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6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68271-7B8D-47CD-9911-373543BE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1" y="1689428"/>
            <a:ext cx="6306220" cy="347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DADC3A-C4AD-477D-8DA1-B5A6FD8A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881" y="1689429"/>
            <a:ext cx="4354538" cy="3479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92580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이해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90294-054F-4621-B01A-A85B5EDF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81" y="1689428"/>
            <a:ext cx="4354538" cy="34791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ACA93-50FF-452B-AA99-FEAFB43770A6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2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1C4D9A0-C518-433F-8BB0-40EE90E38BD7}"/>
              </a:ext>
            </a:extLst>
          </p:cNvPr>
          <p:cNvSpPr/>
          <p:nvPr/>
        </p:nvSpPr>
        <p:spPr>
          <a:xfrm>
            <a:off x="2295333" y="1978147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DB65F7-AD6D-4608-AE8D-FFDF702E2FD6}"/>
              </a:ext>
            </a:extLst>
          </p:cNvPr>
          <p:cNvSpPr/>
          <p:nvPr/>
        </p:nvSpPr>
        <p:spPr>
          <a:xfrm>
            <a:off x="3483428" y="4477210"/>
            <a:ext cx="373225" cy="326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A4283-8ADB-4D0E-919E-892FE0EF5174}"/>
              </a:ext>
            </a:extLst>
          </p:cNvPr>
          <p:cNvSpPr txBox="1"/>
          <p:nvPr/>
        </p:nvSpPr>
        <p:spPr>
          <a:xfrm>
            <a:off x="787513" y="5450009"/>
            <a:ext cx="106170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그래프에서 먼 거리의 의미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지역의 살인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절도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폭력의 빈도가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음의 상관관계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형태를 띔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89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251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여기어때 잘난체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</dc:creator>
  <cp:lastModifiedBy>윤준</cp:lastModifiedBy>
  <cp:revision>31</cp:revision>
  <dcterms:created xsi:type="dcterms:W3CDTF">2021-05-08T13:12:51Z</dcterms:created>
  <dcterms:modified xsi:type="dcterms:W3CDTF">2021-05-30T11:08:44Z</dcterms:modified>
</cp:coreProperties>
</file>