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38b92e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c38b92e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38b92e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38b92e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c38b92e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c38b92e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38b92e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38b92e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38b92e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38b92e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38b92e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38b92e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c38b92e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c38b92e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c38b92e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c38b92e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387352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387352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38b92e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38b92e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c38b92e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c38b92e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3873526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3873526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Fatima Ali Tirmizi, Fizza Adeel,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Irtaza Ahmed Khan, and Malaika Sultan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 Boot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Version Control: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 Management: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Collaboration: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Slack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5"/>
              <a:t>Advertising and Promotion Revenue Stream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5"/>
              <a:t>Product Promotion: </a:t>
            </a:r>
            <a:endParaRPr sz="3555"/>
          </a:p>
          <a:p>
            <a:pPr indent="-3358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Showcase Products Prominently (Vendors) 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Feature in Dedicated Sections, Banners, or Listings 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Sponsored Product Listings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5"/>
              <a:t>Monetization: </a:t>
            </a:r>
            <a:endParaRPr sz="3555"/>
          </a:p>
          <a:p>
            <a:pPr indent="-3358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Charge for Premium Product Placements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Implement Pay Per Click (PPC) or Pay-Per-Impression (PPI) Model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Revenue from Sponsored Listings and Banners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</a:t>
            </a:r>
            <a:r>
              <a:rPr lang="en-GB"/>
              <a:t>Methodology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Initiation (Week 1-3)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Requirement Gathering (Week 4-6)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Design (Week 7-9)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Development (Week 10-33)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Testing and Quality Assurance (Week 13-33)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Deployment (Week 34-36)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Maintenance (Ongoing)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25" y="1157338"/>
            <a:ext cx="6835140" cy="34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raditional Manual Processes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Inefficiencies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Demand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Outdated Supply Chain Mechanisms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Labour Intensive Processes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tock Outs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of Supplies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Slow Replenishment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Conventional Procurement Structure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 Time Investment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hallenges Faced by W</a:t>
            </a:r>
            <a:r>
              <a:rPr lang="en-GB"/>
              <a:t>holesalers and Distributors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Customer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Gaps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</a:t>
            </a:r>
            <a:r>
              <a:rPr lang="en-GB"/>
              <a:t> Research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onducting interviews with different grocery store owners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</a:t>
            </a:r>
            <a:r>
              <a:rPr lang="en-GB"/>
              <a:t> issues with vendors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Authentic or a ‘Mobiler’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Manually check how much of the items are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source to new products is through vendors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Related Systems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Shelf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Tajir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Automating the Grocery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Reducing Food Waste Using Demand Forecasting System (ML)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Data Analytics and Machine Learning Leveraging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Overstocking or Understocking Risk Mitigation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Optimise Grocery Sales with Demand Trends and Factors i.e. Weather, Traffic, and Housing Prices.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</a:t>
            </a:r>
            <a:r>
              <a:rPr lang="en-GB"/>
              <a:t>endor-Grocery Stores Collaborative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Authentication of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Order 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Intuitive Navigation for Sales and Purchases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Assisted Vendor Search for Specific Products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1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- Grocery Stores / Vendors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Website - Admin Portal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ML Model - Demand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REST API - Frontend &amp; Backend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Database - Data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Storage: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Cloud Services: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Web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 Development: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Front-End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Back-End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 Boot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Mobile Development: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