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cf365c33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cf365c3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c38b92e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c38b92e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cd56393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cd56393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38b92e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38b92e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38b92e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38b92e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38b92e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c38b92e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f365c3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f365c3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38b92e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38b92e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c5f1a82c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c5f1a82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c38b92e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c38b92e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cf365c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cf365c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cf365c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cf365c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c387352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c387352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cf365c4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cf365c4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Wasail</a:t>
            </a:r>
            <a:endParaRPr b="1">
              <a:solidFill>
                <a:srgbClr val="6FB45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Fatima Ali Tirmizi, Fizza Adeel,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Irtaza Ahmed Khan, and Malaika Sultan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3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Order Placement </a:t>
            </a:r>
            <a:r>
              <a:rPr b="1" lang="en-GB">
                <a:solidFill>
                  <a:srgbClr val="8BC478"/>
                </a:solidFill>
              </a:rPr>
              <a:t>and Tracking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Placement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Vendor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Quantity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Order Tracking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 Delivery Tracking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Deliverables</a:t>
            </a:r>
            <a:endParaRPr b="1">
              <a:solidFill>
                <a:srgbClr val="6FB457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1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Dataset	</a:t>
            </a:r>
            <a:r>
              <a:rPr lang="en-GB"/>
              <a:t>Grocery Stores, Vendors, and Pharmacies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r>
              <a:rPr lang="en-GB"/>
              <a:t>App	</a:t>
            </a:r>
            <a:r>
              <a:rPr lang="en-GB"/>
              <a:t>Grocery Stores / Vendors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Website	Admin Portal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ML Model	Demand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REST API	Frontend &amp; Backend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Database	Data Storage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solidFill>
                  <a:srgbClr val="6FB457"/>
                </a:solidFill>
              </a:rPr>
              <a:t>Technologies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25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ront-End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/ 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Back-End (REST API)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/ Spring Boot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Mobile Development: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Dart / Flutter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290100" y="1152475"/>
            <a:ext cx="25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Cloud Services: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Cloud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Storage: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MySQL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68500" y="1152475"/>
            <a:ext cx="25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 Management: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Collaboration: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Business</a:t>
            </a:r>
            <a:r>
              <a:rPr b="1" lang="en-GB"/>
              <a:t> </a:t>
            </a:r>
            <a:r>
              <a:rPr b="1" lang="en-GB">
                <a:solidFill>
                  <a:srgbClr val="8BC478"/>
                </a:solidFill>
              </a:rPr>
              <a:t>Model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5"/>
              <a:t>Advertising and Promotion Revenue Stream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5"/>
              <a:t>Product Promotion: </a:t>
            </a:r>
            <a:endParaRPr sz="3555"/>
          </a:p>
          <a:p>
            <a:pPr indent="-3358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Showcase Products Prominently (Vendors) 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Feature in Dedicated Sections, Banners, or Listings 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Sponsored Product Listings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5"/>
              <a:t>Monetization: </a:t>
            </a:r>
            <a:endParaRPr sz="3555"/>
          </a:p>
          <a:p>
            <a:pPr indent="-33584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Charge for Premium Product Placements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Implement Pay Per Click (PPC) or Pay-Per-Impression (PPI) Model</a:t>
            </a:r>
            <a:endParaRPr sz="3555"/>
          </a:p>
          <a:p>
            <a:pPr indent="-3358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555"/>
              <a:t>Revenue from Sponsored Listings and Banners</a:t>
            </a:r>
            <a:endParaRPr sz="35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Project</a:t>
            </a:r>
            <a:r>
              <a:rPr b="1" lang="en-GB"/>
              <a:t> </a:t>
            </a:r>
            <a:r>
              <a:rPr b="1" lang="en-GB">
                <a:solidFill>
                  <a:srgbClr val="8BC478"/>
                </a:solidFill>
              </a:rPr>
              <a:t>Methodology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Initiation (Week 1-5)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Requirement Gathering (Week 6-9)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Design (Week 9-12)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Development (Week 13-36)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Testing and Quality Assurance (Week 15-36)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Deployment (Week 36-38)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Maintenance (Ongoing)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Timeline</a:t>
            </a:r>
            <a:endParaRPr b="1">
              <a:solidFill>
                <a:srgbClr val="6FB457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152550"/>
            <a:ext cx="8640000" cy="341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solidFill>
                  <a:srgbClr val="6FB457"/>
                </a:solidFill>
              </a:rPr>
              <a:t>Problem </a:t>
            </a:r>
            <a:r>
              <a:rPr b="1" lang="en-GB">
                <a:solidFill>
                  <a:srgbClr val="8BC478"/>
                </a:solidFill>
              </a:rPr>
              <a:t>Statement</a:t>
            </a:r>
            <a:endParaRPr>
              <a:solidFill>
                <a:srgbClr val="8BC47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Inadequate communication between vendors and grocery stores, along with imprecise inventory orders, hampers food supply chain efficiency.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Grocery Stores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Inventory Mismanagement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Conventional Procurement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“Mobiler”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Vendors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Customer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Labour Intensive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Gaps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Existing</a:t>
            </a:r>
            <a:r>
              <a:rPr b="1" lang="en-GB"/>
              <a:t> </a:t>
            </a:r>
            <a:r>
              <a:rPr b="1" lang="en-GB">
                <a:solidFill>
                  <a:srgbClr val="8BC478"/>
                </a:solidFill>
              </a:rPr>
              <a:t>System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Findings from interviews conducted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Discounts on products close to expiration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 Monopolization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source to new products is through vendors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Tajir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Inventory Purchasing Application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157" y="231750"/>
            <a:ext cx="2386801" cy="467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Literature</a:t>
            </a:r>
            <a:r>
              <a:rPr b="1" lang="en-GB"/>
              <a:t> </a:t>
            </a:r>
            <a:r>
              <a:rPr b="1" lang="en-GB">
                <a:solidFill>
                  <a:srgbClr val="8BC478"/>
                </a:solidFill>
              </a:rPr>
              <a:t>Review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Automation Boosts Supermarket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Revolutionise Demand Forecasting Technique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Insights from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Case Study: Corporacion Favorita in Ecuador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Shelf Engine &amp; Guac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075" y="2768875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75" y="44502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Proposed</a:t>
            </a:r>
            <a:r>
              <a:rPr b="1" lang="en-GB"/>
              <a:t> </a:t>
            </a:r>
            <a:r>
              <a:rPr b="1" lang="en-GB">
                <a:solidFill>
                  <a:srgbClr val="8BC478"/>
                </a:solidFill>
              </a:rPr>
              <a:t>Solution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Bridging</a:t>
            </a:r>
            <a:r>
              <a:rPr lang="en-GB"/>
              <a:t> the gap between vendors and grocery stores while </a:t>
            </a:r>
            <a:r>
              <a:rPr lang="en-GB"/>
              <a:t>predicting the perfect amount to order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Authentication and Discoverability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Forming Connections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Demand Forecasting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 Placement and 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Authentication </a:t>
            </a:r>
            <a:r>
              <a:rPr b="1" lang="en-GB">
                <a:solidFill>
                  <a:srgbClr val="8BC478"/>
                </a:solidFill>
              </a:rPr>
              <a:t>and</a:t>
            </a:r>
            <a:r>
              <a:rPr b="1" lang="en-GB">
                <a:solidFill>
                  <a:srgbClr val="6FB457"/>
                </a:solidFill>
              </a:rPr>
              <a:t> </a:t>
            </a:r>
            <a:r>
              <a:rPr b="1" lang="en-GB">
                <a:solidFill>
                  <a:srgbClr val="8BC478"/>
                </a:solidFill>
              </a:rPr>
              <a:t>Discoverability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Submit Personal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Upload </a:t>
            </a:r>
            <a:r>
              <a:rPr lang="en-GB"/>
              <a:t>ID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Verification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Discoverability: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Vendor Listings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16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Forming </a:t>
            </a:r>
            <a:r>
              <a:rPr b="1" lang="en-GB">
                <a:solidFill>
                  <a:srgbClr val="8BC478"/>
                </a:solidFill>
              </a:rPr>
              <a:t>Connections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Listings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Connection </a:t>
            </a:r>
            <a:r>
              <a:rPr lang="en-GB"/>
              <a:t>Request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Store/Vendor 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solidFill>
                  <a:srgbClr val="6FB457"/>
                </a:solidFill>
              </a:rPr>
              <a:t>Demand </a:t>
            </a:r>
            <a:r>
              <a:rPr b="1" lang="en-GB">
                <a:solidFill>
                  <a:srgbClr val="8BC478"/>
                </a:solidFill>
              </a:rPr>
              <a:t>Forecasting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Collection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Cleaning and Feature Engineering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Demand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Factors i.e. Holidays, Weather, Traffic, and Housing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Neural Networks and 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Order Recommendation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3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FB457"/>
                </a:solidFill>
              </a:rPr>
              <a:t>Order Placement </a:t>
            </a:r>
            <a:r>
              <a:rPr b="1" lang="en-GB">
                <a:solidFill>
                  <a:srgbClr val="8BC478"/>
                </a:solidFill>
              </a:rPr>
              <a:t>and Tracking</a:t>
            </a:r>
            <a:endParaRPr b="1">
              <a:solidFill>
                <a:srgbClr val="8BC478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Placement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Vendor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Product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Quantity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Order Tracking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 </a:t>
            </a:r>
            <a:r>
              <a:rPr lang="en-GB"/>
              <a:t>Delivery</a:t>
            </a:r>
            <a:r>
              <a:rPr lang="en-GB"/>
              <a:t> Tracking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8452675" y="0"/>
            <a:ext cx="3099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