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94e23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94e23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94e23a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394e23a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08ad04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08ad04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08ad04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08ad04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808ad04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808ad04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808ad04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808ad04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08ad04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08ad04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08ad04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08ad04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08ad04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08ad04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08ad046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08ad04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yrtimd/Jester-Gesture-3D-CNN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21825" y="1822825"/>
            <a:ext cx="6547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Jester-Gesture Dataset Training &amp; Testing Environment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Dmitry Zimin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https://github.com/yrtimd/Jester-Gesture-3D-CNN</a:t>
            </a:r>
            <a:r>
              <a:rPr lang="en"/>
              <a:t> 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125" y="2463875"/>
            <a:ext cx="4361750" cy="2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Zhu, G., Zhang, L., Mei, L., Shen, P., Shah, S.A.A. and Bennamoun, M. (2018) _Attention in Convolutional LSTM for Gesture Recognition._ In: 32nd Conference on Neural Information Processing Systems (NIPS) 2018, 3 - 8 December 2018, Montreal, Canada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J. Materzynska, G. Berger, I. Bax and R. Memisevic, "The Jester Dataset: A Large-Scale Video Dataset of Human Gestures," 2019 IEEE/CVF International Conference on Computer Vision Workshop (ICCVW)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L. Shi, Y. Zhang, J. Hu, J. Cheng and H. Lu, "Gesture Recognition Using Spatiotemporal Deformable Convolutional Representation," _2019 IEEE International Conference on Image Processing (ICIP)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 v1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85100" y="1715550"/>
            <a:ext cx="37530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27 different Gesture labels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148,092 videos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RGB frames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~54GB of data</a:t>
            </a:r>
            <a:endParaRPr sz="22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0" y="1494000"/>
            <a:ext cx="3190551" cy="3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Jester v1 Dataset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25" y="2499100"/>
            <a:ext cx="3837601" cy="22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2" y="1682725"/>
            <a:ext cx="6879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380975" y="1940250"/>
            <a:ext cx="373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Competitive Leaderboard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Free Use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97.37% accuracy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CNN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56175" y="1990725"/>
            <a:ext cx="2194200" cy="26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4 Conv Layers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 Fully Connected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 ELU fc</a:t>
            </a:r>
            <a:endParaRPr sz="19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175" y="1665125"/>
            <a:ext cx="5919162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21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68550" y="1581500"/>
            <a:ext cx="24687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Best at Epoch 4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Overfitting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</a:t>
            </a:r>
            <a:endParaRPr sz="19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75" y="717900"/>
            <a:ext cx="5341050" cy="4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21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649825" y="1440375"/>
            <a:ext cx="31815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Same as before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Overfitting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Highest accuracy is 83.24%</a:t>
            </a:r>
            <a:endParaRPr sz="19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50" y="998375"/>
            <a:ext cx="5136426" cy="38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21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75" y="946475"/>
            <a:ext cx="5167525" cy="3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71475" y="1549000"/>
            <a:ext cx="28080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Allows more granular Learning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Negligent increase in accuracy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Ineffective on the current model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77" y="1504525"/>
            <a:ext cx="319425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319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Training, Validation + Testing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Display data and labeling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Loss &amp; Accuracy Plotting</a:t>
            </a:r>
            <a:endParaRPr sz="19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443" y="917225"/>
            <a:ext cx="2522426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367" y="2571750"/>
            <a:ext cx="3128984" cy="2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Examples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