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808ad046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808ad046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808ad046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808ad046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808ad046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808ad046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808ad046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808ad046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808ad046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808ad046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808ad046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808ad046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808ad046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808ad046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808ad046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808ad046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808ad046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808ad046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Jester-Gesture 3D CNN </a:t>
            </a:r>
            <a:r>
              <a:rPr lang="en"/>
              <a:t>Training</a:t>
            </a:r>
            <a:r>
              <a:rPr lang="en"/>
              <a:t> </a:t>
            </a:r>
            <a:r>
              <a:rPr lang="en"/>
              <a:t>Environment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Dmitry Zimin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Jester Dataset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87325"/>
            <a:ext cx="3753000" cy="27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27 different Gesture labels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148,092 videos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RGB frames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~35GB of data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 </a:t>
            </a:r>
            <a:r>
              <a:rPr lang="en" sz="1900"/>
              <a:t>Competitive</a:t>
            </a:r>
            <a:r>
              <a:rPr lang="en" sz="1900"/>
              <a:t> Leaderboard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Free Use</a:t>
            </a:r>
            <a:endParaRPr sz="19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000" y="1494000"/>
            <a:ext cx="3190551" cy="31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Jester Dataset Example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683" y="1610113"/>
            <a:ext cx="5344640" cy="315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CNN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656175" y="1990725"/>
            <a:ext cx="2194200" cy="26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Simple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4 Conv Layers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2 Fully Connected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1 ELU fc</a:t>
            </a:r>
            <a:endParaRPr sz="19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175" y="1665125"/>
            <a:ext cx="5919162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277" y="1504525"/>
            <a:ext cx="3194250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3194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Training, Validation + Testing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Display data and labeling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Loss &amp; Accuracy Plotting</a:t>
            </a:r>
            <a:endParaRPr sz="1900"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4443" y="917225"/>
            <a:ext cx="2522426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3367" y="2571750"/>
            <a:ext cx="3128984" cy="23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210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68550" y="1581500"/>
            <a:ext cx="2468700" cy="21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Best at Epoch 4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Overfitting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Simple</a:t>
            </a:r>
            <a:endParaRPr sz="19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175" y="717900"/>
            <a:ext cx="5341050" cy="40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217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649825" y="1440375"/>
            <a:ext cx="31815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Same as before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Overfitting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Highest accuracy is 83.24%</a:t>
            </a:r>
            <a:endParaRPr sz="19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950" y="998375"/>
            <a:ext cx="5136426" cy="38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217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875" y="946475"/>
            <a:ext cx="5167525" cy="38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571475" y="1549000"/>
            <a:ext cx="28080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Allows more granular Learning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Negligent increase in accuracy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Ineffective on the current model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Examples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