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5"/>
  </p:notesMasterIdLst>
  <p:sldIdLst>
    <p:sldId id="256" r:id="rId2"/>
    <p:sldId id="284" r:id="rId3"/>
    <p:sldId id="257" r:id="rId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Calibri Light" panose="020F0302020204030204" pitchFamily="34" charset="0"/>
      <p:regular r:id="rId10"/>
      <p:italic r:id="rId11"/>
    </p:embeddedFon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Montserrat" pitchFamily="2" charset="77"/>
      <p:regular r:id="rId16"/>
      <p:bold r:id="rId17"/>
      <p:italic r:id="rId18"/>
      <p:boldItalic r:id="rId19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23" Type="http://schemas.openxmlformats.org/officeDocument/2006/relationships/tableStyles" Target="tableStyles.xml"/><Relationship Id="rId10" Type="http://schemas.openxmlformats.org/officeDocument/2006/relationships/font" Target="fonts/font5.fntdata"/><Relationship Id="rId19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70489bbd8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70489bbd8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2B95D9-63E5-4E74-B9E2-65B1AE0EA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6EA5BE-2DD7-4062-8379-DEA377648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A4A114-86C7-42E9-AA1A-9D1BAF61C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D316-07EC-4916-B58C-8B42D1070491}" type="datetimeFigureOut">
              <a:rPr lang="de-CH" smtClean="0"/>
              <a:t>06.09.20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AFE164-7498-45AC-B56C-222C3D590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129985-C3BF-448D-8B9B-3220020B8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445342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618663-7D6D-4B48-A841-DDB19C904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3DB3E1A-997C-4AB2-9831-701E5AE5F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4E1E89-FCB0-478A-8FB1-941FA36A7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D316-07EC-4916-B58C-8B42D1070491}" type="datetimeFigureOut">
              <a:rPr lang="de-CH" smtClean="0"/>
              <a:t>06.09.20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2E206F-C399-4E60-9787-6962A4ABB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F44E03-BECC-4F4A-B3A7-B2A3C147E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044894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643881D-4D49-4553-9F4A-93D5B6109D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645A7E9-26F3-44B5-A7DE-0BD2B1EB2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A43D13-D4DE-496C-BDD9-730D89DA9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D316-07EC-4916-B58C-8B42D1070491}" type="datetimeFigureOut">
              <a:rPr lang="de-CH" smtClean="0"/>
              <a:t>06.09.20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3FB86F-9A31-4A17-94B5-891DE2DB8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12AA1F-E62D-4564-924C-32C13E877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677793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416E7E-55AA-4528-8676-0BD477CF0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3AF5E-BC41-4B33-88AC-A44513BB9146}" type="datetime1">
              <a:rPr lang="en-US" smtClean="0"/>
              <a:t>9/6/20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658ED5-7EF0-449F-8923-7A6CDFBEF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6F50ED-EC38-442D-A16F-190A6CF74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E1DF-9AA2-46A4-9D05-5CEA4E3CC4AD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A33274-9A77-4219-B8AC-864B347AA376}"/>
              </a:ext>
            </a:extLst>
          </p:cNvPr>
          <p:cNvCxnSpPr/>
          <p:nvPr userDrawn="1"/>
        </p:nvCxnSpPr>
        <p:spPr>
          <a:xfrm>
            <a:off x="7618237" y="4294100"/>
            <a:ext cx="1282229" cy="1282229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DA7310-64F4-4862-9435-842F320404F2}"/>
              </a:ext>
            </a:extLst>
          </p:cNvPr>
          <p:cNvCxnSpPr/>
          <p:nvPr userDrawn="1"/>
        </p:nvCxnSpPr>
        <p:spPr>
          <a:xfrm>
            <a:off x="188737" y="-401725"/>
            <a:ext cx="1282229" cy="1282229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amond 22">
            <a:extLst>
              <a:ext uri="{FF2B5EF4-FFF2-40B4-BE49-F238E27FC236}">
                <a16:creationId xmlns:a16="http://schemas.microsoft.com/office/drawing/2014/main" id="{C4CBD0FB-415E-468D-8E37-2C2FBD06BDCE}"/>
              </a:ext>
            </a:extLst>
          </p:cNvPr>
          <p:cNvSpPr/>
          <p:nvPr userDrawn="1"/>
        </p:nvSpPr>
        <p:spPr>
          <a:xfrm flipH="1">
            <a:off x="8259350" y="1695450"/>
            <a:ext cx="878471" cy="1752600"/>
          </a:xfrm>
          <a:custGeom>
            <a:avLst/>
            <a:gdLst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7903028 w 7903028"/>
              <a:gd name="connsiteY2" fmla="*/ 3951514 h 7903028"/>
              <a:gd name="connsiteX3" fmla="*/ 3951514 w 7903028"/>
              <a:gd name="connsiteY3" fmla="*/ 7903028 h 7903028"/>
              <a:gd name="connsiteX4" fmla="*/ 0 w 7903028"/>
              <a:gd name="connsiteY4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3951514 w 7903028"/>
              <a:gd name="connsiteY4" fmla="*/ 7903028 h 7903028"/>
              <a:gd name="connsiteX5" fmla="*/ 0 w 7903028"/>
              <a:gd name="connsiteY5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4475060 w 7903028"/>
              <a:gd name="connsiteY4" fmla="*/ 7380514 h 7903028"/>
              <a:gd name="connsiteX5" fmla="*/ 3951514 w 7903028"/>
              <a:gd name="connsiteY5" fmla="*/ 7903028 h 7903028"/>
              <a:gd name="connsiteX6" fmla="*/ 0 w 7903028"/>
              <a:gd name="connsiteY6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4475060 w 7903028"/>
              <a:gd name="connsiteY4" fmla="*/ 7380514 h 7903028"/>
              <a:gd name="connsiteX5" fmla="*/ 4475060 w 7903028"/>
              <a:gd name="connsiteY5" fmla="*/ 7380514 h 7903028"/>
              <a:gd name="connsiteX6" fmla="*/ 3951514 w 7903028"/>
              <a:gd name="connsiteY6" fmla="*/ 7903028 h 7903028"/>
              <a:gd name="connsiteX7" fmla="*/ 0 w 7903028"/>
              <a:gd name="connsiteY7" fmla="*/ 3951514 h 7903028"/>
              <a:gd name="connsiteX0" fmla="*/ 3951514 w 7903028"/>
              <a:gd name="connsiteY0" fmla="*/ 7903028 h 7994468"/>
              <a:gd name="connsiteX1" fmla="*/ 0 w 7903028"/>
              <a:gd name="connsiteY1" fmla="*/ 3951514 h 7994468"/>
              <a:gd name="connsiteX2" fmla="*/ 3951514 w 7903028"/>
              <a:gd name="connsiteY2" fmla="*/ 0 h 7994468"/>
              <a:gd name="connsiteX3" fmla="*/ 4465535 w 7903028"/>
              <a:gd name="connsiteY3" fmla="*/ 522514 h 7994468"/>
              <a:gd name="connsiteX4" fmla="*/ 7903028 w 7903028"/>
              <a:gd name="connsiteY4" fmla="*/ 3951514 h 7994468"/>
              <a:gd name="connsiteX5" fmla="*/ 4475060 w 7903028"/>
              <a:gd name="connsiteY5" fmla="*/ 7380514 h 7994468"/>
              <a:gd name="connsiteX6" fmla="*/ 4475060 w 7903028"/>
              <a:gd name="connsiteY6" fmla="*/ 7380514 h 7994468"/>
              <a:gd name="connsiteX7" fmla="*/ 4042954 w 7903028"/>
              <a:gd name="connsiteY7" fmla="*/ 7994468 h 7994468"/>
              <a:gd name="connsiteX0" fmla="*/ 3951514 w 7903028"/>
              <a:gd name="connsiteY0" fmla="*/ 7903028 h 7903028"/>
              <a:gd name="connsiteX1" fmla="*/ 0 w 7903028"/>
              <a:gd name="connsiteY1" fmla="*/ 3951514 h 7903028"/>
              <a:gd name="connsiteX2" fmla="*/ 3951514 w 7903028"/>
              <a:gd name="connsiteY2" fmla="*/ 0 h 7903028"/>
              <a:gd name="connsiteX3" fmla="*/ 4465535 w 7903028"/>
              <a:gd name="connsiteY3" fmla="*/ 522514 h 7903028"/>
              <a:gd name="connsiteX4" fmla="*/ 7903028 w 7903028"/>
              <a:gd name="connsiteY4" fmla="*/ 3951514 h 7903028"/>
              <a:gd name="connsiteX5" fmla="*/ 4475060 w 7903028"/>
              <a:gd name="connsiteY5" fmla="*/ 7380514 h 7903028"/>
              <a:gd name="connsiteX6" fmla="*/ 4475060 w 7903028"/>
              <a:gd name="connsiteY6" fmla="*/ 7380514 h 7903028"/>
              <a:gd name="connsiteX0" fmla="*/ 0 w 3951514"/>
              <a:gd name="connsiteY0" fmla="*/ 7903028 h 7903028"/>
              <a:gd name="connsiteX1" fmla="*/ 0 w 3951514"/>
              <a:gd name="connsiteY1" fmla="*/ 0 h 7903028"/>
              <a:gd name="connsiteX2" fmla="*/ 514021 w 3951514"/>
              <a:gd name="connsiteY2" fmla="*/ 522514 h 7903028"/>
              <a:gd name="connsiteX3" fmla="*/ 3951514 w 3951514"/>
              <a:gd name="connsiteY3" fmla="*/ 3951514 h 7903028"/>
              <a:gd name="connsiteX4" fmla="*/ 523546 w 3951514"/>
              <a:gd name="connsiteY4" fmla="*/ 7380514 h 7903028"/>
              <a:gd name="connsiteX5" fmla="*/ 523546 w 3951514"/>
              <a:gd name="connsiteY5" fmla="*/ 7380514 h 7903028"/>
              <a:gd name="connsiteX0" fmla="*/ 0 w 3951514"/>
              <a:gd name="connsiteY0" fmla="*/ 7380514 h 7380514"/>
              <a:gd name="connsiteX1" fmla="*/ 514021 w 3951514"/>
              <a:gd name="connsiteY1" fmla="*/ 0 h 7380514"/>
              <a:gd name="connsiteX2" fmla="*/ 3951514 w 3951514"/>
              <a:gd name="connsiteY2" fmla="*/ 3429000 h 7380514"/>
              <a:gd name="connsiteX3" fmla="*/ 523546 w 3951514"/>
              <a:gd name="connsiteY3" fmla="*/ 6858000 h 7380514"/>
              <a:gd name="connsiteX4" fmla="*/ 523546 w 3951514"/>
              <a:gd name="connsiteY4" fmla="*/ 6858000 h 7380514"/>
              <a:gd name="connsiteX0" fmla="*/ 0 w 3437493"/>
              <a:gd name="connsiteY0" fmla="*/ 0 h 6858000"/>
              <a:gd name="connsiteX1" fmla="*/ 3437493 w 3437493"/>
              <a:gd name="connsiteY1" fmla="*/ 3429000 h 6858000"/>
              <a:gd name="connsiteX2" fmla="*/ 9525 w 3437493"/>
              <a:gd name="connsiteY2" fmla="*/ 6858000 h 6858000"/>
              <a:gd name="connsiteX3" fmla="*/ 9525 w 34374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7493" h="6858000">
                <a:moveTo>
                  <a:pt x="0" y="0"/>
                </a:moveTo>
                <a:lnTo>
                  <a:pt x="3437493" y="3429000"/>
                </a:lnTo>
                <a:lnTo>
                  <a:pt x="9525" y="6858000"/>
                </a:lnTo>
                <a:lnTo>
                  <a:pt x="9525" y="6858000"/>
                </a:lnTo>
              </a:path>
            </a:pathLst>
          </a:cu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868396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1380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416E7E-55AA-4528-8676-0BD477CF02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8EB926-CFE5-4E8F-B20D-C071E531FC2E}" type="datetimeFigureOut">
              <a:rPr lang="de-CH" smtClean="0"/>
              <a:pPr/>
              <a:t>06.09.20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658ED5-7EF0-449F-8923-7A6CDFBEF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6F50ED-EC38-442D-A16F-190A6CF74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E1DF-9AA2-46A4-9D05-5CEA4E3CC4AD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A33274-9A77-4219-B8AC-864B347AA376}"/>
              </a:ext>
            </a:extLst>
          </p:cNvPr>
          <p:cNvCxnSpPr/>
          <p:nvPr userDrawn="1"/>
        </p:nvCxnSpPr>
        <p:spPr>
          <a:xfrm>
            <a:off x="7618237" y="4294100"/>
            <a:ext cx="1282229" cy="1282229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DA7310-64F4-4862-9435-842F320404F2}"/>
              </a:ext>
            </a:extLst>
          </p:cNvPr>
          <p:cNvCxnSpPr/>
          <p:nvPr userDrawn="1"/>
        </p:nvCxnSpPr>
        <p:spPr>
          <a:xfrm>
            <a:off x="188737" y="-401725"/>
            <a:ext cx="1282229" cy="1282229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amond 22">
            <a:extLst>
              <a:ext uri="{FF2B5EF4-FFF2-40B4-BE49-F238E27FC236}">
                <a16:creationId xmlns:a16="http://schemas.microsoft.com/office/drawing/2014/main" id="{C4CBD0FB-415E-468D-8E37-2C2FBD06BDCE}"/>
              </a:ext>
            </a:extLst>
          </p:cNvPr>
          <p:cNvSpPr/>
          <p:nvPr userDrawn="1"/>
        </p:nvSpPr>
        <p:spPr>
          <a:xfrm flipH="1">
            <a:off x="8259350" y="1695450"/>
            <a:ext cx="878471" cy="1752600"/>
          </a:xfrm>
          <a:custGeom>
            <a:avLst/>
            <a:gdLst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7903028 w 7903028"/>
              <a:gd name="connsiteY2" fmla="*/ 3951514 h 7903028"/>
              <a:gd name="connsiteX3" fmla="*/ 3951514 w 7903028"/>
              <a:gd name="connsiteY3" fmla="*/ 7903028 h 7903028"/>
              <a:gd name="connsiteX4" fmla="*/ 0 w 7903028"/>
              <a:gd name="connsiteY4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3951514 w 7903028"/>
              <a:gd name="connsiteY4" fmla="*/ 7903028 h 7903028"/>
              <a:gd name="connsiteX5" fmla="*/ 0 w 7903028"/>
              <a:gd name="connsiteY5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4475060 w 7903028"/>
              <a:gd name="connsiteY4" fmla="*/ 7380514 h 7903028"/>
              <a:gd name="connsiteX5" fmla="*/ 3951514 w 7903028"/>
              <a:gd name="connsiteY5" fmla="*/ 7903028 h 7903028"/>
              <a:gd name="connsiteX6" fmla="*/ 0 w 7903028"/>
              <a:gd name="connsiteY6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4475060 w 7903028"/>
              <a:gd name="connsiteY4" fmla="*/ 7380514 h 7903028"/>
              <a:gd name="connsiteX5" fmla="*/ 4475060 w 7903028"/>
              <a:gd name="connsiteY5" fmla="*/ 7380514 h 7903028"/>
              <a:gd name="connsiteX6" fmla="*/ 3951514 w 7903028"/>
              <a:gd name="connsiteY6" fmla="*/ 7903028 h 7903028"/>
              <a:gd name="connsiteX7" fmla="*/ 0 w 7903028"/>
              <a:gd name="connsiteY7" fmla="*/ 3951514 h 7903028"/>
              <a:gd name="connsiteX0" fmla="*/ 3951514 w 7903028"/>
              <a:gd name="connsiteY0" fmla="*/ 7903028 h 7994468"/>
              <a:gd name="connsiteX1" fmla="*/ 0 w 7903028"/>
              <a:gd name="connsiteY1" fmla="*/ 3951514 h 7994468"/>
              <a:gd name="connsiteX2" fmla="*/ 3951514 w 7903028"/>
              <a:gd name="connsiteY2" fmla="*/ 0 h 7994468"/>
              <a:gd name="connsiteX3" fmla="*/ 4465535 w 7903028"/>
              <a:gd name="connsiteY3" fmla="*/ 522514 h 7994468"/>
              <a:gd name="connsiteX4" fmla="*/ 7903028 w 7903028"/>
              <a:gd name="connsiteY4" fmla="*/ 3951514 h 7994468"/>
              <a:gd name="connsiteX5" fmla="*/ 4475060 w 7903028"/>
              <a:gd name="connsiteY5" fmla="*/ 7380514 h 7994468"/>
              <a:gd name="connsiteX6" fmla="*/ 4475060 w 7903028"/>
              <a:gd name="connsiteY6" fmla="*/ 7380514 h 7994468"/>
              <a:gd name="connsiteX7" fmla="*/ 4042954 w 7903028"/>
              <a:gd name="connsiteY7" fmla="*/ 7994468 h 7994468"/>
              <a:gd name="connsiteX0" fmla="*/ 3951514 w 7903028"/>
              <a:gd name="connsiteY0" fmla="*/ 7903028 h 7903028"/>
              <a:gd name="connsiteX1" fmla="*/ 0 w 7903028"/>
              <a:gd name="connsiteY1" fmla="*/ 3951514 h 7903028"/>
              <a:gd name="connsiteX2" fmla="*/ 3951514 w 7903028"/>
              <a:gd name="connsiteY2" fmla="*/ 0 h 7903028"/>
              <a:gd name="connsiteX3" fmla="*/ 4465535 w 7903028"/>
              <a:gd name="connsiteY3" fmla="*/ 522514 h 7903028"/>
              <a:gd name="connsiteX4" fmla="*/ 7903028 w 7903028"/>
              <a:gd name="connsiteY4" fmla="*/ 3951514 h 7903028"/>
              <a:gd name="connsiteX5" fmla="*/ 4475060 w 7903028"/>
              <a:gd name="connsiteY5" fmla="*/ 7380514 h 7903028"/>
              <a:gd name="connsiteX6" fmla="*/ 4475060 w 7903028"/>
              <a:gd name="connsiteY6" fmla="*/ 7380514 h 7903028"/>
              <a:gd name="connsiteX0" fmla="*/ 0 w 3951514"/>
              <a:gd name="connsiteY0" fmla="*/ 7903028 h 7903028"/>
              <a:gd name="connsiteX1" fmla="*/ 0 w 3951514"/>
              <a:gd name="connsiteY1" fmla="*/ 0 h 7903028"/>
              <a:gd name="connsiteX2" fmla="*/ 514021 w 3951514"/>
              <a:gd name="connsiteY2" fmla="*/ 522514 h 7903028"/>
              <a:gd name="connsiteX3" fmla="*/ 3951514 w 3951514"/>
              <a:gd name="connsiteY3" fmla="*/ 3951514 h 7903028"/>
              <a:gd name="connsiteX4" fmla="*/ 523546 w 3951514"/>
              <a:gd name="connsiteY4" fmla="*/ 7380514 h 7903028"/>
              <a:gd name="connsiteX5" fmla="*/ 523546 w 3951514"/>
              <a:gd name="connsiteY5" fmla="*/ 7380514 h 7903028"/>
              <a:gd name="connsiteX0" fmla="*/ 0 w 3951514"/>
              <a:gd name="connsiteY0" fmla="*/ 7380514 h 7380514"/>
              <a:gd name="connsiteX1" fmla="*/ 514021 w 3951514"/>
              <a:gd name="connsiteY1" fmla="*/ 0 h 7380514"/>
              <a:gd name="connsiteX2" fmla="*/ 3951514 w 3951514"/>
              <a:gd name="connsiteY2" fmla="*/ 3429000 h 7380514"/>
              <a:gd name="connsiteX3" fmla="*/ 523546 w 3951514"/>
              <a:gd name="connsiteY3" fmla="*/ 6858000 h 7380514"/>
              <a:gd name="connsiteX4" fmla="*/ 523546 w 3951514"/>
              <a:gd name="connsiteY4" fmla="*/ 6858000 h 7380514"/>
              <a:gd name="connsiteX0" fmla="*/ 0 w 3437493"/>
              <a:gd name="connsiteY0" fmla="*/ 0 h 6858000"/>
              <a:gd name="connsiteX1" fmla="*/ 3437493 w 3437493"/>
              <a:gd name="connsiteY1" fmla="*/ 3429000 h 6858000"/>
              <a:gd name="connsiteX2" fmla="*/ 9525 w 3437493"/>
              <a:gd name="connsiteY2" fmla="*/ 6858000 h 6858000"/>
              <a:gd name="connsiteX3" fmla="*/ 9525 w 34374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7493" h="6858000">
                <a:moveTo>
                  <a:pt x="0" y="0"/>
                </a:moveTo>
                <a:lnTo>
                  <a:pt x="3437493" y="3429000"/>
                </a:lnTo>
                <a:lnTo>
                  <a:pt x="9525" y="6858000"/>
                </a:lnTo>
                <a:lnTo>
                  <a:pt x="9525" y="6858000"/>
                </a:lnTo>
              </a:path>
            </a:pathLst>
          </a:cu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086441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F088AB-6993-4751-BC5B-D23804827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B1583E-8595-4A07-A8EE-9C8E393ED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DCDE70-AA92-4568-B407-9BF394138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D316-07EC-4916-B58C-8B42D1070491}" type="datetimeFigureOut">
              <a:rPr lang="de-CH" smtClean="0"/>
              <a:t>06.09.20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DAA810-D2D0-451F-8014-BAFDA6199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F9BD77-8339-4F69-8276-B6C74B37E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53107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7FEA7E-6060-4846-AB81-9B0E1437D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57DB4F6-30FF-4A69-A631-36D9A1563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201794-5C00-43C5-B985-B0F7C7805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D316-07EC-4916-B58C-8B42D1070491}" type="datetimeFigureOut">
              <a:rPr lang="de-CH" smtClean="0"/>
              <a:t>06.09.20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2E38D3-0054-45B7-B64C-F891C9BC8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AB950A-CCF3-46B6-BDC6-60EDC8E68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7958644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9ECE1A-6750-4102-B4B3-8C3B2846B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3C1280-C732-476E-9CAA-7A8071B88E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559950-5615-401A-9E55-4EB40935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7E37A1-5D53-45BF-86AE-FEE2DCC5F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D316-07EC-4916-B58C-8B42D1070491}" type="datetimeFigureOut">
              <a:rPr lang="de-CH" smtClean="0"/>
              <a:t>06.09.20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342A74-A5EA-4290-B6B1-AEA872303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A471B4-40A2-414B-9CDF-B922D89AB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406784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6C562E-249F-4D6E-A2C9-483E48FFC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16747B-D65E-494E-8AF4-73C1E3F2F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2697C5A-4BB2-4AAE-8234-83D1596E3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7D00DD8-2497-4CDF-81FF-97B7C0A66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8C256FE-64A1-40DF-8146-2732457519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7C6064F-AF24-4777-8394-CBA622FE5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D316-07EC-4916-B58C-8B42D1070491}" type="datetimeFigureOut">
              <a:rPr lang="de-CH" smtClean="0"/>
              <a:t>06.09.20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614D715-E139-4290-94A9-9F67AB6A5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5E70F16-9327-4BF6-9FB3-AD4411F90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8121088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3B5ADE-60E4-4679-B1AD-FF189E8CC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27C2618-6925-4772-8F8C-C16D6E85C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D316-07EC-4916-B58C-8B42D1070491}" type="datetimeFigureOut">
              <a:rPr lang="de-CH" smtClean="0"/>
              <a:t>06.09.20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D33C5AE-E3A5-48FB-9E26-64EEE3362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DB20A-37F5-4F18-AD7C-CAE5FD611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082793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FDC6B80-9DE5-4E62-9BE3-346594F61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D316-07EC-4916-B58C-8B42D1070491}" type="datetimeFigureOut">
              <a:rPr lang="de-CH" smtClean="0"/>
              <a:t>06.09.20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1E5C7C8-5193-4794-BA9B-BC5D6BFDB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2A73D66-DC47-49DA-8E6F-9702EA4A2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394598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0D2BD8-6DAF-4489-969A-33815605F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C4A124-E486-4B3D-9913-F734A0C01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A4E8636-815E-4209-9258-2D0C1547F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081EAB-7677-4221-844C-23A3A92C6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D316-07EC-4916-B58C-8B42D1070491}" type="datetimeFigureOut">
              <a:rPr lang="de-CH" smtClean="0"/>
              <a:t>06.09.20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119D8B-DCC1-4DCC-9EE4-80F48E0C2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A8AB84-6F93-4D6B-BD67-A4C01DF3D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756166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50D9CD-8CC9-470B-BAE7-E01F35D65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500EF31-F693-450B-993A-C89DF18797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FC7F07A-A011-432A-8126-30F68603A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F2110E-7CC4-460A-811E-6CA3962C3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D316-07EC-4916-B58C-8B42D1070491}" type="datetimeFigureOut">
              <a:rPr lang="de-CH" smtClean="0"/>
              <a:t>06.09.20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C040C6-DF44-4FA9-9D74-212A5DC38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878E01-A974-4600-BFC7-74FFB39D4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9292913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52FFC24-6A9D-44B8-9956-D1AEAD197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CE5554-AD03-4874-8E11-DD7B4F7D4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D2931F-F6DE-4554-B269-A376884264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0D316-07EC-4916-B58C-8B42D1070491}" type="datetimeFigureOut">
              <a:rPr lang="de-CH" smtClean="0"/>
              <a:t>06.09.20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39A9BA-9360-4E05-B2D5-1CD85EE314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5A4276-8A79-48D3-84F7-75AF09E82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8202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73" r:id="rId14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5"/>
          <p:cNvSpPr/>
          <p:nvPr/>
        </p:nvSpPr>
        <p:spPr>
          <a:xfrm rot="-1925413">
            <a:off x="-1352869" y="-576489"/>
            <a:ext cx="6228660" cy="6104227"/>
          </a:xfrm>
          <a:prstGeom prst="rect">
            <a:avLst/>
          </a:prstGeom>
          <a:solidFill>
            <a:srgbClr val="000000">
              <a:alpha val="53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2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25"/>
          <p:cNvSpPr/>
          <p:nvPr/>
        </p:nvSpPr>
        <p:spPr>
          <a:xfrm>
            <a:off x="890350" y="339200"/>
            <a:ext cx="5617800" cy="46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6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SWISS</a:t>
            </a:r>
            <a:endParaRPr sz="60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6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TRAVEL</a:t>
            </a:r>
            <a:endParaRPr sz="60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6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PASS</a:t>
            </a:r>
            <a:endParaRPr sz="60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7" name="Google Shape;10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8443000" y="161200"/>
            <a:ext cx="533100" cy="53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Top Corners Rounded 22">
            <a:extLst>
              <a:ext uri="{FF2B5EF4-FFF2-40B4-BE49-F238E27FC236}">
                <a16:creationId xmlns:a16="http://schemas.microsoft.com/office/drawing/2014/main" id="{E9BBB711-5C08-4567-B0D4-B9CC35E20263}"/>
              </a:ext>
            </a:extLst>
          </p:cNvPr>
          <p:cNvSpPr/>
          <p:nvPr/>
        </p:nvSpPr>
        <p:spPr>
          <a:xfrm flipV="1">
            <a:off x="1431931" y="2358879"/>
            <a:ext cx="2650463" cy="2014538"/>
          </a:xfrm>
          <a:prstGeom prst="round2SameRect">
            <a:avLst>
              <a:gd name="adj1" fmla="val 728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pic>
        <p:nvPicPr>
          <p:cNvPr id="23" name="Picture 21">
            <a:extLst>
              <a:ext uri="{FF2B5EF4-FFF2-40B4-BE49-F238E27FC236}">
                <a16:creationId xmlns:a16="http://schemas.microsoft.com/office/drawing/2014/main" id="{010619A5-72A1-4CC9-BA95-31767B094F0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25161" y="801142"/>
            <a:ext cx="2650463" cy="1764967"/>
          </a:xfrm>
          <a:custGeom>
            <a:avLst/>
            <a:gdLst>
              <a:gd name="connsiteX0" fmla="*/ 151739 w 3533950"/>
              <a:gd name="connsiteY0" fmla="*/ 0 h 2361689"/>
              <a:gd name="connsiteX1" fmla="*/ 3382211 w 3533950"/>
              <a:gd name="connsiteY1" fmla="*/ 0 h 2361689"/>
              <a:gd name="connsiteX2" fmla="*/ 3533950 w 3533950"/>
              <a:gd name="connsiteY2" fmla="*/ 151739 h 2361689"/>
              <a:gd name="connsiteX3" fmla="*/ 3533950 w 3533950"/>
              <a:gd name="connsiteY3" fmla="*/ 2209950 h 2361689"/>
              <a:gd name="connsiteX4" fmla="*/ 3382211 w 3533950"/>
              <a:gd name="connsiteY4" fmla="*/ 2361689 h 2361689"/>
              <a:gd name="connsiteX5" fmla="*/ 151739 w 3533950"/>
              <a:gd name="connsiteY5" fmla="*/ 2361689 h 2361689"/>
              <a:gd name="connsiteX6" fmla="*/ 0 w 3533950"/>
              <a:gd name="connsiteY6" fmla="*/ 2209950 h 2361689"/>
              <a:gd name="connsiteX7" fmla="*/ 0 w 3533950"/>
              <a:gd name="connsiteY7" fmla="*/ 151739 h 2361689"/>
              <a:gd name="connsiteX8" fmla="*/ 151739 w 3533950"/>
              <a:gd name="connsiteY8" fmla="*/ 0 h 236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33950" h="2361689">
                <a:moveTo>
                  <a:pt x="151739" y="0"/>
                </a:moveTo>
                <a:lnTo>
                  <a:pt x="3382211" y="0"/>
                </a:lnTo>
                <a:cubicBezTo>
                  <a:pt x="3466014" y="0"/>
                  <a:pt x="3533950" y="67936"/>
                  <a:pt x="3533950" y="151739"/>
                </a:cubicBezTo>
                <a:lnTo>
                  <a:pt x="3533950" y="2209950"/>
                </a:lnTo>
                <a:cubicBezTo>
                  <a:pt x="3533950" y="2293753"/>
                  <a:pt x="3466014" y="2361689"/>
                  <a:pt x="3382211" y="2361689"/>
                </a:cubicBezTo>
                <a:lnTo>
                  <a:pt x="151739" y="2361689"/>
                </a:lnTo>
                <a:cubicBezTo>
                  <a:pt x="67936" y="2361689"/>
                  <a:pt x="0" y="2293753"/>
                  <a:pt x="0" y="2209950"/>
                </a:cubicBezTo>
                <a:lnTo>
                  <a:pt x="0" y="151739"/>
                </a:lnTo>
                <a:cubicBezTo>
                  <a:pt x="0" y="67936"/>
                  <a:pt x="67936" y="0"/>
                  <a:pt x="151739" y="0"/>
                </a:cubicBezTo>
                <a:close/>
              </a:path>
            </a:pathLst>
          </a:custGeom>
        </p:spPr>
      </p:pic>
      <p:sp>
        <p:nvSpPr>
          <p:cNvPr id="24" name="Rectangle: Rounded Corners 16">
            <a:extLst>
              <a:ext uri="{FF2B5EF4-FFF2-40B4-BE49-F238E27FC236}">
                <a16:creationId xmlns:a16="http://schemas.microsoft.com/office/drawing/2014/main" id="{79072D90-C514-45DB-AFF9-CDEEC491D996}"/>
              </a:ext>
            </a:extLst>
          </p:cNvPr>
          <p:cNvSpPr/>
          <p:nvPr/>
        </p:nvSpPr>
        <p:spPr>
          <a:xfrm>
            <a:off x="1425161" y="794842"/>
            <a:ext cx="2664003" cy="1776908"/>
          </a:xfrm>
          <a:prstGeom prst="roundRect">
            <a:avLst>
              <a:gd name="adj" fmla="val 168"/>
            </a:avLst>
          </a:prstGeom>
          <a:gradFill>
            <a:gsLst>
              <a:gs pos="0">
                <a:srgbClr val="405666">
                  <a:alpha val="85000"/>
                </a:srgbClr>
              </a:gs>
              <a:gs pos="100000">
                <a:srgbClr val="FD593D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5" name="TextBox 26">
            <a:extLst>
              <a:ext uri="{FF2B5EF4-FFF2-40B4-BE49-F238E27FC236}">
                <a16:creationId xmlns:a16="http://schemas.microsoft.com/office/drawing/2014/main" id="{19FE203C-3C8D-429C-B7B9-E8F5FAE40141}"/>
              </a:ext>
            </a:extLst>
          </p:cNvPr>
          <p:cNvSpPr txBox="1"/>
          <p:nvPr/>
        </p:nvSpPr>
        <p:spPr>
          <a:xfrm>
            <a:off x="1975837" y="3169829"/>
            <a:ext cx="1475654" cy="50783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100" dirty="0">
                <a:latin typeface="+mj-lt"/>
                <a:cs typeface="Calibri" panose="020F0502020204030204" pitchFamily="34" charset="0"/>
              </a:rPr>
              <a:t>Die App </a:t>
            </a:r>
            <a:r>
              <a:rPr lang="en-US" sz="1100" dirty="0" err="1">
                <a:latin typeface="+mj-lt"/>
                <a:cs typeface="Calibri" panose="020F0502020204030204" pitchFamily="34" charset="0"/>
              </a:rPr>
              <a:t>soll</a:t>
            </a:r>
            <a:r>
              <a:rPr lang="en-US" sz="1100" dirty="0">
                <a:latin typeface="+mj-lt"/>
                <a:cs typeface="Calibri" panose="020F0502020204030204" pitchFamily="34" charset="0"/>
              </a:rPr>
              <a:t> die </a:t>
            </a:r>
            <a:r>
              <a:rPr lang="en-US" sz="1100" dirty="0" err="1">
                <a:latin typeface="+mj-lt"/>
                <a:cs typeface="Calibri" panose="020F0502020204030204" pitchFamily="34" charset="0"/>
              </a:rPr>
              <a:t>Interessen</a:t>
            </a:r>
            <a:r>
              <a:rPr lang="en-US" sz="1100" dirty="0">
                <a:latin typeface="+mj-lt"/>
                <a:cs typeface="Calibri" panose="020F0502020204030204" pitchFamily="34" charset="0"/>
              </a:rPr>
              <a:t> des </a:t>
            </a:r>
            <a:r>
              <a:rPr lang="en-US" sz="1100" dirty="0" err="1">
                <a:latin typeface="+mj-lt"/>
                <a:cs typeface="Calibri" panose="020F0502020204030204" pitchFamily="34" charset="0"/>
              </a:rPr>
              <a:t>Reisenden</a:t>
            </a:r>
            <a:r>
              <a:rPr lang="en-US" sz="11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100" dirty="0" err="1">
                <a:latin typeface="+mj-lt"/>
                <a:cs typeface="Calibri" panose="020F0502020204030204" pitchFamily="34" charset="0"/>
              </a:rPr>
              <a:t>wiederspiegeln</a:t>
            </a:r>
            <a:endParaRPr lang="en-US" sz="1100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26" name="TextBox 29">
            <a:extLst>
              <a:ext uri="{FF2B5EF4-FFF2-40B4-BE49-F238E27FC236}">
                <a16:creationId xmlns:a16="http://schemas.microsoft.com/office/drawing/2014/main" id="{DDC19553-B4A5-4966-B009-3B76A9CA909E}"/>
              </a:ext>
            </a:extLst>
          </p:cNvPr>
          <p:cNvSpPr txBox="1"/>
          <p:nvPr/>
        </p:nvSpPr>
        <p:spPr>
          <a:xfrm>
            <a:off x="1446515" y="2273087"/>
            <a:ext cx="2549015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  <a:cs typeface="Calibri" panose="020F0502020204030204" pitchFamily="34" charset="0"/>
              </a:rPr>
              <a:t>INTERESSEN VERFOLGEN</a:t>
            </a:r>
          </a:p>
        </p:txBody>
      </p:sp>
      <p:sp>
        <p:nvSpPr>
          <p:cNvPr id="27" name="Rectangle: Top Corners Rounded 23">
            <a:extLst>
              <a:ext uri="{FF2B5EF4-FFF2-40B4-BE49-F238E27FC236}">
                <a16:creationId xmlns:a16="http://schemas.microsoft.com/office/drawing/2014/main" id="{9E398F56-33EB-4189-864B-83435B486053}"/>
              </a:ext>
            </a:extLst>
          </p:cNvPr>
          <p:cNvSpPr/>
          <p:nvPr/>
        </p:nvSpPr>
        <p:spPr>
          <a:xfrm flipV="1">
            <a:off x="4977233" y="2358879"/>
            <a:ext cx="2650462" cy="2014538"/>
          </a:xfrm>
          <a:prstGeom prst="round2SameRect">
            <a:avLst>
              <a:gd name="adj1" fmla="val 429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pic>
        <p:nvPicPr>
          <p:cNvPr id="28" name="Picture 19">
            <a:extLst>
              <a:ext uri="{FF2B5EF4-FFF2-40B4-BE49-F238E27FC236}">
                <a16:creationId xmlns:a16="http://schemas.microsoft.com/office/drawing/2014/main" id="{4FA91CB5-96C8-44FA-897E-623BFF6609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70463" y="800483"/>
            <a:ext cx="2650463" cy="1766285"/>
          </a:xfrm>
          <a:custGeom>
            <a:avLst/>
            <a:gdLst>
              <a:gd name="connsiteX0" fmla="*/ 151739 w 3533950"/>
              <a:gd name="connsiteY0" fmla="*/ 0 h 2361689"/>
              <a:gd name="connsiteX1" fmla="*/ 3382211 w 3533950"/>
              <a:gd name="connsiteY1" fmla="*/ 0 h 2361689"/>
              <a:gd name="connsiteX2" fmla="*/ 3533950 w 3533950"/>
              <a:gd name="connsiteY2" fmla="*/ 151739 h 2361689"/>
              <a:gd name="connsiteX3" fmla="*/ 3533950 w 3533950"/>
              <a:gd name="connsiteY3" fmla="*/ 2209950 h 2361689"/>
              <a:gd name="connsiteX4" fmla="*/ 3382211 w 3533950"/>
              <a:gd name="connsiteY4" fmla="*/ 2361689 h 2361689"/>
              <a:gd name="connsiteX5" fmla="*/ 151739 w 3533950"/>
              <a:gd name="connsiteY5" fmla="*/ 2361689 h 2361689"/>
              <a:gd name="connsiteX6" fmla="*/ 0 w 3533950"/>
              <a:gd name="connsiteY6" fmla="*/ 2209950 h 2361689"/>
              <a:gd name="connsiteX7" fmla="*/ 0 w 3533950"/>
              <a:gd name="connsiteY7" fmla="*/ 151739 h 2361689"/>
              <a:gd name="connsiteX8" fmla="*/ 151739 w 3533950"/>
              <a:gd name="connsiteY8" fmla="*/ 0 h 236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33950" h="2361689">
                <a:moveTo>
                  <a:pt x="151739" y="0"/>
                </a:moveTo>
                <a:lnTo>
                  <a:pt x="3382211" y="0"/>
                </a:lnTo>
                <a:cubicBezTo>
                  <a:pt x="3466014" y="0"/>
                  <a:pt x="3533950" y="67936"/>
                  <a:pt x="3533950" y="151739"/>
                </a:cubicBezTo>
                <a:lnTo>
                  <a:pt x="3533950" y="2209950"/>
                </a:lnTo>
                <a:cubicBezTo>
                  <a:pt x="3533950" y="2293753"/>
                  <a:pt x="3466014" y="2361689"/>
                  <a:pt x="3382211" y="2361689"/>
                </a:cubicBezTo>
                <a:lnTo>
                  <a:pt x="151739" y="2361689"/>
                </a:lnTo>
                <a:cubicBezTo>
                  <a:pt x="67936" y="2361689"/>
                  <a:pt x="0" y="2293753"/>
                  <a:pt x="0" y="2209950"/>
                </a:cubicBezTo>
                <a:lnTo>
                  <a:pt x="0" y="151739"/>
                </a:lnTo>
                <a:cubicBezTo>
                  <a:pt x="0" y="67936"/>
                  <a:pt x="67936" y="0"/>
                  <a:pt x="151739" y="0"/>
                </a:cubicBezTo>
                <a:close/>
              </a:path>
            </a:pathLst>
          </a:custGeom>
        </p:spPr>
      </p:pic>
      <p:sp>
        <p:nvSpPr>
          <p:cNvPr id="29" name="Rectangle: Rounded Corners 17">
            <a:extLst>
              <a:ext uri="{FF2B5EF4-FFF2-40B4-BE49-F238E27FC236}">
                <a16:creationId xmlns:a16="http://schemas.microsoft.com/office/drawing/2014/main" id="{6C618249-D4B4-4BAE-A947-03B79B8E62FD}"/>
              </a:ext>
            </a:extLst>
          </p:cNvPr>
          <p:cNvSpPr/>
          <p:nvPr/>
        </p:nvSpPr>
        <p:spPr>
          <a:xfrm>
            <a:off x="4970463" y="800483"/>
            <a:ext cx="2657231" cy="1771267"/>
          </a:xfrm>
          <a:prstGeom prst="roundRect">
            <a:avLst>
              <a:gd name="adj" fmla="val 168"/>
            </a:avLst>
          </a:prstGeom>
          <a:gradFill>
            <a:gsLst>
              <a:gs pos="0">
                <a:srgbClr val="405666">
                  <a:alpha val="85000"/>
                </a:srgbClr>
              </a:gs>
              <a:gs pos="100000">
                <a:srgbClr val="FD593D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0" name="TextBox 27">
            <a:extLst>
              <a:ext uri="{FF2B5EF4-FFF2-40B4-BE49-F238E27FC236}">
                <a16:creationId xmlns:a16="http://schemas.microsoft.com/office/drawing/2014/main" id="{4C0E224B-EBE3-4904-BFAE-A9E4D8B45C8D}"/>
              </a:ext>
            </a:extLst>
          </p:cNvPr>
          <p:cNvSpPr txBox="1"/>
          <p:nvPr/>
        </p:nvSpPr>
        <p:spPr>
          <a:xfrm>
            <a:off x="5405917" y="3169828"/>
            <a:ext cx="1793093" cy="50783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100" dirty="0">
                <a:latin typeface="+mj-lt"/>
                <a:cs typeface="Calibri" panose="020F0502020204030204" pitchFamily="34" charset="0"/>
              </a:rPr>
              <a:t>Die App </a:t>
            </a:r>
            <a:r>
              <a:rPr lang="en-US" sz="1100" dirty="0" err="1">
                <a:latin typeface="+mj-lt"/>
                <a:cs typeface="Calibri" panose="020F0502020204030204" pitchFamily="34" charset="0"/>
              </a:rPr>
              <a:t>soll</a:t>
            </a:r>
            <a:r>
              <a:rPr lang="en-US" sz="1100" dirty="0">
                <a:latin typeface="+mj-lt"/>
                <a:cs typeface="Calibri" panose="020F0502020204030204" pitchFamily="34" charset="0"/>
              </a:rPr>
              <a:t> den </a:t>
            </a:r>
            <a:r>
              <a:rPr lang="en-US" sz="1100" dirty="0" err="1">
                <a:latin typeface="+mj-lt"/>
                <a:cs typeface="Calibri" panose="020F0502020204030204" pitchFamily="34" charset="0"/>
              </a:rPr>
              <a:t>administrativen</a:t>
            </a:r>
            <a:r>
              <a:rPr lang="en-US" sz="11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100" dirty="0" err="1">
                <a:latin typeface="+mj-lt"/>
                <a:cs typeface="Calibri" panose="020F0502020204030204" pitchFamily="34" charset="0"/>
              </a:rPr>
              <a:t>Aufwand</a:t>
            </a:r>
            <a:r>
              <a:rPr lang="en-US" sz="11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100" dirty="0" err="1">
                <a:latin typeface="+mj-lt"/>
                <a:cs typeface="Calibri" panose="020F0502020204030204" pitchFamily="34" charset="0"/>
              </a:rPr>
              <a:t>übernehmen</a:t>
            </a:r>
            <a:endParaRPr lang="en-US" sz="1100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7867F2-1A1C-4952-811D-807ABAC8FD76}"/>
              </a:ext>
            </a:extLst>
          </p:cNvPr>
          <p:cNvSpPr txBox="1"/>
          <p:nvPr/>
        </p:nvSpPr>
        <p:spPr>
          <a:xfrm>
            <a:off x="5211236" y="2234941"/>
            <a:ext cx="2278872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  <a:cs typeface="Calibri" panose="020F0502020204030204" pitchFamily="34" charset="0"/>
              </a:rPr>
              <a:t>ADMINISTRATIVER AUFWAND</a:t>
            </a:r>
          </a:p>
        </p:txBody>
      </p:sp>
      <p:grpSp>
        <p:nvGrpSpPr>
          <p:cNvPr id="36" name="Group 75">
            <a:extLst>
              <a:ext uri="{FF2B5EF4-FFF2-40B4-BE49-F238E27FC236}">
                <a16:creationId xmlns:a16="http://schemas.microsoft.com/office/drawing/2014/main" id="{8BB39352-FF15-4E61-A777-F9816229A051}"/>
              </a:ext>
            </a:extLst>
          </p:cNvPr>
          <p:cNvGrpSpPr/>
          <p:nvPr/>
        </p:nvGrpSpPr>
        <p:grpSpPr>
          <a:xfrm>
            <a:off x="2660301" y="1378644"/>
            <a:ext cx="121444" cy="671513"/>
            <a:chOff x="2301345" y="2212478"/>
            <a:chExt cx="161925" cy="895350"/>
          </a:xfrm>
        </p:grpSpPr>
        <p:cxnSp>
          <p:nvCxnSpPr>
            <p:cNvPr id="37" name="Straight Connector 72">
              <a:extLst>
                <a:ext uri="{FF2B5EF4-FFF2-40B4-BE49-F238E27FC236}">
                  <a16:creationId xmlns:a16="http://schemas.microsoft.com/office/drawing/2014/main" id="{AA8DF5FC-6E3F-4D8A-9437-103B2623FD6E}"/>
                </a:ext>
              </a:extLst>
            </p:cNvPr>
            <p:cNvCxnSpPr/>
            <p:nvPr/>
          </p:nvCxnSpPr>
          <p:spPr>
            <a:xfrm>
              <a:off x="2382307" y="2212478"/>
              <a:ext cx="0" cy="8953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74">
              <a:extLst>
                <a:ext uri="{FF2B5EF4-FFF2-40B4-BE49-F238E27FC236}">
                  <a16:creationId xmlns:a16="http://schemas.microsoft.com/office/drawing/2014/main" id="{73678B18-2019-4F95-A123-BEF2EACFBF2D}"/>
                </a:ext>
              </a:extLst>
            </p:cNvPr>
            <p:cNvCxnSpPr/>
            <p:nvPr/>
          </p:nvCxnSpPr>
          <p:spPr>
            <a:xfrm>
              <a:off x="2301345" y="3107828"/>
              <a:ext cx="16192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76">
            <a:extLst>
              <a:ext uri="{FF2B5EF4-FFF2-40B4-BE49-F238E27FC236}">
                <a16:creationId xmlns:a16="http://schemas.microsoft.com/office/drawing/2014/main" id="{4D569944-9462-4B5C-8AEF-5768EF36B457}"/>
              </a:ext>
            </a:extLst>
          </p:cNvPr>
          <p:cNvGrpSpPr/>
          <p:nvPr/>
        </p:nvGrpSpPr>
        <p:grpSpPr>
          <a:xfrm>
            <a:off x="6234973" y="1378644"/>
            <a:ext cx="121444" cy="671513"/>
            <a:chOff x="2301345" y="2212478"/>
            <a:chExt cx="161925" cy="895350"/>
          </a:xfrm>
        </p:grpSpPr>
        <p:cxnSp>
          <p:nvCxnSpPr>
            <p:cNvPr id="40" name="Straight Connector 77">
              <a:extLst>
                <a:ext uri="{FF2B5EF4-FFF2-40B4-BE49-F238E27FC236}">
                  <a16:creationId xmlns:a16="http://schemas.microsoft.com/office/drawing/2014/main" id="{ADEBCD29-C64C-4FF5-B24B-2010119357AC}"/>
                </a:ext>
              </a:extLst>
            </p:cNvPr>
            <p:cNvCxnSpPr/>
            <p:nvPr/>
          </p:nvCxnSpPr>
          <p:spPr>
            <a:xfrm>
              <a:off x="2382307" y="2212478"/>
              <a:ext cx="0" cy="8953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78">
              <a:extLst>
                <a:ext uri="{FF2B5EF4-FFF2-40B4-BE49-F238E27FC236}">
                  <a16:creationId xmlns:a16="http://schemas.microsoft.com/office/drawing/2014/main" id="{6BE385A1-1F2F-46E1-9A48-2C0FAB047149}"/>
                </a:ext>
              </a:extLst>
            </p:cNvPr>
            <p:cNvCxnSpPr/>
            <p:nvPr/>
          </p:nvCxnSpPr>
          <p:spPr>
            <a:xfrm>
              <a:off x="2301345" y="3107828"/>
              <a:ext cx="16192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4" name="Grafik 43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830C4B5A-2648-4946-BB77-7470051104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554" y="942874"/>
            <a:ext cx="364221" cy="364221"/>
          </a:xfrm>
          <a:prstGeom prst="rect">
            <a:avLst/>
          </a:prstGeom>
        </p:spPr>
      </p:pic>
      <p:pic>
        <p:nvPicPr>
          <p:cNvPr id="46" name="Grafik 4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A2B22DD9-FC4F-4377-9790-E33E67D4EE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584" y="945529"/>
            <a:ext cx="364221" cy="364221"/>
          </a:xfrm>
          <a:prstGeom prst="rect">
            <a:avLst/>
          </a:prstGeom>
        </p:spPr>
      </p:pic>
      <p:pic>
        <p:nvPicPr>
          <p:cNvPr id="20" name="Google Shape;107;p25">
            <a:extLst>
              <a:ext uri="{FF2B5EF4-FFF2-40B4-BE49-F238E27FC236}">
                <a16:creationId xmlns:a16="http://schemas.microsoft.com/office/drawing/2014/main" id="{059C2423-7989-449A-A10F-76C8B5C57153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6200000">
            <a:off x="8443000" y="161200"/>
            <a:ext cx="533100" cy="533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3181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6"/>
          <p:cNvPicPr preferRelativeResize="0"/>
          <p:nvPr/>
        </p:nvPicPr>
        <p:blipFill rotWithShape="1">
          <a:blip r:embed="rId3">
            <a:alphaModFix amt="65000"/>
          </a:blip>
          <a:srcRect l="20377" r="20383"/>
          <a:stretch/>
        </p:blipFill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794485">
            <a:off x="3390209" y="1327440"/>
            <a:ext cx="2363578" cy="2363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779931">
            <a:off x="3374035" y="1311260"/>
            <a:ext cx="2395930" cy="239593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6"/>
          <p:cNvSpPr txBox="1">
            <a:spLocks noGrp="1"/>
          </p:cNvSpPr>
          <p:nvPr>
            <p:ph type="title"/>
          </p:nvPr>
        </p:nvSpPr>
        <p:spPr>
          <a:xfrm>
            <a:off x="195450" y="1754425"/>
            <a:ext cx="3267600" cy="15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600" b="1">
                <a:latin typeface="Montserrat"/>
                <a:ea typeface="Montserrat"/>
                <a:cs typeface="Montserrat"/>
                <a:sym typeface="Montserrat"/>
              </a:rPr>
              <a:t>DEMO</a:t>
            </a:r>
            <a:endParaRPr sz="2600"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6" name="Google Shape;116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5400000">
            <a:off x="8443000" y="161200"/>
            <a:ext cx="533100" cy="53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36906" y="2174138"/>
            <a:ext cx="670200" cy="67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</Words>
  <Application>Microsoft Macintosh PowerPoint</Application>
  <PresentationFormat>Bildschirmpräsentation (16:9)</PresentationFormat>
  <Paragraphs>8</Paragraphs>
  <Slides>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9" baseType="lpstr">
      <vt:lpstr>Calibri Light</vt:lpstr>
      <vt:lpstr>Century Gothic</vt:lpstr>
      <vt:lpstr>Montserrat</vt:lpstr>
      <vt:lpstr>Calibri</vt:lpstr>
      <vt:lpstr>Arial</vt:lpstr>
      <vt:lpstr>Office</vt:lpstr>
      <vt:lpstr>PowerPoint-Präsentation</vt:lpstr>
      <vt:lpstr>PowerPoint-Präsentation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Nantavong Phetvanxai</cp:lastModifiedBy>
  <cp:revision>3</cp:revision>
  <dcterms:modified xsi:type="dcterms:W3CDTF">2020-09-05T22:44:12Z</dcterms:modified>
</cp:coreProperties>
</file>