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sldIdLst>
    <p:sldId id="282" r:id="rId5"/>
    <p:sldId id="369" r:id="rId6"/>
    <p:sldId id="370" r:id="rId7"/>
    <p:sldId id="376" r:id="rId8"/>
    <p:sldId id="375" r:id="rId9"/>
    <p:sldId id="371" r:id="rId10"/>
    <p:sldId id="377" r:id="rId11"/>
    <p:sldId id="380" r:id="rId12"/>
    <p:sldId id="378" r:id="rId13"/>
    <p:sldId id="381" r:id="rId14"/>
    <p:sldId id="379" r:id="rId15"/>
    <p:sldId id="372" r:id="rId16"/>
    <p:sldId id="373" r:id="rId17"/>
    <p:sldId id="374" r:id="rId18"/>
    <p:sldId id="349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ED37D7-35F7-9043-85C5-AA931FDEBAC8}">
          <p14:sldIdLst>
            <p14:sldId id="282"/>
            <p14:sldId id="369"/>
            <p14:sldId id="370"/>
            <p14:sldId id="376"/>
            <p14:sldId id="375"/>
            <p14:sldId id="371"/>
            <p14:sldId id="377"/>
            <p14:sldId id="380"/>
            <p14:sldId id="378"/>
            <p14:sldId id="381"/>
            <p14:sldId id="379"/>
            <p14:sldId id="372"/>
            <p14:sldId id="373"/>
            <p14:sldId id="374"/>
          </p14:sldIdLst>
        </p14:section>
        <p14:section name="Q &amp; A" id="{4B5E10D0-E4A1-4B13-A981-B0FB97803338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C89"/>
    <a:srgbClr val="726963"/>
    <a:srgbClr val="D82697"/>
    <a:srgbClr val="151517"/>
    <a:srgbClr val="CF108B"/>
    <a:srgbClr val="863887"/>
    <a:srgbClr val="714888"/>
    <a:srgbClr val="582873"/>
    <a:srgbClr val="7D726D"/>
    <a:srgbClr val="B01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FB942-59D9-4736-B691-9D7D560A8991}" v="7" dt="2020-01-02T02:41:42.27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8"/>
    <p:restoredTop sz="90931" autoAdjust="0"/>
  </p:normalViewPr>
  <p:slideViewPr>
    <p:cSldViewPr snapToGrid="0">
      <p:cViewPr varScale="1">
        <p:scale>
          <a:sx n="136" d="100"/>
          <a:sy n="136" d="100"/>
        </p:scale>
        <p:origin x="108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u, Aihua" userId="950bf6b1-4199-4c57-9bfd-6490a4a61663" providerId="ADAL" clId="{FC0FB942-59D9-4736-B691-9D7D560A8991}"/>
    <pc:docChg chg="undo custSel addSld delSld modSld modSection">
      <pc:chgData name="Qiu, Aihua" userId="950bf6b1-4199-4c57-9bfd-6490a4a61663" providerId="ADAL" clId="{FC0FB942-59D9-4736-B691-9D7D560A8991}" dt="2020-01-02T02:41:45.748" v="44" actId="20577"/>
      <pc:docMkLst>
        <pc:docMk/>
      </pc:docMkLst>
      <pc:sldChg chg="modSp">
        <pc:chgData name="Qiu, Aihua" userId="950bf6b1-4199-4c57-9bfd-6490a4a61663" providerId="ADAL" clId="{FC0FB942-59D9-4736-B691-9D7D560A8991}" dt="2020-01-02T02:41:45.748" v="44" actId="20577"/>
        <pc:sldMkLst>
          <pc:docMk/>
          <pc:sldMk cId="378932926" sldId="282"/>
        </pc:sldMkLst>
        <pc:spChg chg="mod">
          <ac:chgData name="Qiu, Aihua" userId="950bf6b1-4199-4c57-9bfd-6490a4a61663" providerId="ADAL" clId="{FC0FB942-59D9-4736-B691-9D7D560A8991}" dt="2020-01-02T02:41:45.748" v="44" actId="20577"/>
          <ac:spMkLst>
            <pc:docMk/>
            <pc:sldMk cId="378932926" sldId="282"/>
            <ac:spMk id="2" creationId="{8E8FD6E2-9F16-4D4B-A9D7-6716B4BB8B61}"/>
          </ac:spMkLst>
        </pc:spChg>
      </pc:sldChg>
      <pc:sldChg chg="del">
        <pc:chgData name="Qiu, Aihua" userId="950bf6b1-4199-4c57-9bfd-6490a4a61663" providerId="ADAL" clId="{FC0FB942-59D9-4736-B691-9D7D560A8991}" dt="2020-01-02T02:38:50.892" v="1" actId="47"/>
        <pc:sldMkLst>
          <pc:docMk/>
          <pc:sldMk cId="1852841709" sldId="365"/>
        </pc:sldMkLst>
      </pc:sldChg>
      <pc:sldChg chg="del">
        <pc:chgData name="Qiu, Aihua" userId="950bf6b1-4199-4c57-9bfd-6490a4a61663" providerId="ADAL" clId="{FC0FB942-59D9-4736-B691-9D7D560A8991}" dt="2020-01-02T02:38:51.907" v="2" actId="47"/>
        <pc:sldMkLst>
          <pc:docMk/>
          <pc:sldMk cId="4203255578" sldId="366"/>
        </pc:sldMkLst>
      </pc:sldChg>
      <pc:sldChg chg="del">
        <pc:chgData name="Qiu, Aihua" userId="950bf6b1-4199-4c57-9bfd-6490a4a61663" providerId="ADAL" clId="{FC0FB942-59D9-4736-B691-9D7D560A8991}" dt="2020-01-02T02:38:52.957" v="3" actId="47"/>
        <pc:sldMkLst>
          <pc:docMk/>
          <pc:sldMk cId="2987983824" sldId="367"/>
        </pc:sldMkLst>
      </pc:sldChg>
      <pc:sldChg chg="addSp delSp modSp add">
        <pc:chgData name="Qiu, Aihua" userId="950bf6b1-4199-4c57-9bfd-6490a4a61663" providerId="ADAL" clId="{FC0FB942-59D9-4736-B691-9D7D560A8991}" dt="2020-01-02T02:41:22.300" v="22" actId="20577"/>
        <pc:sldMkLst>
          <pc:docMk/>
          <pc:sldMk cId="15188929" sldId="368"/>
        </pc:sldMkLst>
        <pc:spChg chg="del">
          <ac:chgData name="Qiu, Aihua" userId="950bf6b1-4199-4c57-9bfd-6490a4a61663" providerId="ADAL" clId="{FC0FB942-59D9-4736-B691-9D7D560A8991}" dt="2020-01-02T02:39:31.084" v="4" actId="478"/>
          <ac:spMkLst>
            <pc:docMk/>
            <pc:sldMk cId="15188929" sldId="368"/>
            <ac:spMk id="2" creationId="{17CA2383-3520-47F3-9573-5FE8CB107716}"/>
          </ac:spMkLst>
        </pc:spChg>
        <pc:spChg chg="add mod">
          <ac:chgData name="Qiu, Aihua" userId="950bf6b1-4199-4c57-9bfd-6490a4a61663" providerId="ADAL" clId="{FC0FB942-59D9-4736-B691-9D7D560A8991}" dt="2020-01-02T02:40:12.789" v="14" actId="1076"/>
          <ac:spMkLst>
            <pc:docMk/>
            <pc:sldMk cId="15188929" sldId="368"/>
            <ac:spMk id="3" creationId="{B88AC36B-31F1-49E7-A078-5F4F663B4F4C}"/>
          </ac:spMkLst>
        </pc:spChg>
        <pc:spChg chg="add mod">
          <ac:chgData name="Qiu, Aihua" userId="950bf6b1-4199-4c57-9bfd-6490a4a61663" providerId="ADAL" clId="{FC0FB942-59D9-4736-B691-9D7D560A8991}" dt="2020-01-02T02:41:22.300" v="22" actId="20577"/>
          <ac:spMkLst>
            <pc:docMk/>
            <pc:sldMk cId="15188929" sldId="368"/>
            <ac:spMk id="4" creationId="{E58F037A-4716-4C50-A981-229C4BDE08C0}"/>
          </ac:spMkLst>
        </pc:spChg>
        <pc:spChg chg="add mod">
          <ac:chgData name="Qiu, Aihua" userId="950bf6b1-4199-4c57-9bfd-6490a4a61663" providerId="ADAL" clId="{FC0FB942-59D9-4736-B691-9D7D560A8991}" dt="2020-01-02T02:41:06.789" v="20" actId="1076"/>
          <ac:spMkLst>
            <pc:docMk/>
            <pc:sldMk cId="15188929" sldId="368"/>
            <ac:spMk id="5" creationId="{E15F7F86-F39A-4A54-BD12-5506FABE370D}"/>
          </ac:spMkLst>
        </pc:spChg>
      </pc:sldChg>
      <pc:sldChg chg="add">
        <pc:chgData name="Qiu, Aihua" userId="950bf6b1-4199-4c57-9bfd-6490a4a61663" providerId="ADAL" clId="{FC0FB942-59D9-4736-B691-9D7D560A8991}" dt="2020-01-02T02:41:29.014" v="23"/>
        <pc:sldMkLst>
          <pc:docMk/>
          <pc:sldMk cId="92835836" sldId="369"/>
        </pc:sldMkLst>
      </pc:sldChg>
      <pc:sldChg chg="add">
        <pc:chgData name="Qiu, Aihua" userId="950bf6b1-4199-4c57-9bfd-6490a4a61663" providerId="ADAL" clId="{FC0FB942-59D9-4736-B691-9D7D560A8991}" dt="2020-01-02T02:41:30.608" v="24"/>
        <pc:sldMkLst>
          <pc:docMk/>
          <pc:sldMk cId="3452927875" sldId="370"/>
        </pc:sldMkLst>
      </pc:sldChg>
    </pc:docChg>
  </pc:docChgLst>
  <pc:docChgLst>
    <pc:chgData name="Qiu, Aihua" userId="950bf6b1-4199-4c57-9bfd-6490a4a61663" providerId="ADAL" clId="{6ADFB6AE-20D1-4CE2-B878-161318FCF96D}"/>
    <pc:docChg chg="undo custSel addSld delSld modSld delSection modSection">
      <pc:chgData name="Qiu, Aihua" userId="950bf6b1-4199-4c57-9bfd-6490a4a61663" providerId="ADAL" clId="{6ADFB6AE-20D1-4CE2-B878-161318FCF96D}" dt="2019-06-27T01:18:18.683" v="1226" actId="20577"/>
      <pc:docMkLst>
        <pc:docMk/>
      </pc:docMkLst>
      <pc:sldChg chg="delSp modSp">
        <pc:chgData name="Qiu, Aihua" userId="950bf6b1-4199-4c57-9bfd-6490a4a61663" providerId="ADAL" clId="{6ADFB6AE-20D1-4CE2-B878-161318FCF96D}" dt="2019-06-25T01:39:35.995" v="30" actId="1076"/>
        <pc:sldMkLst>
          <pc:docMk/>
          <pc:sldMk cId="378932926" sldId="282"/>
        </pc:sldMkLst>
        <pc:spChg chg="mod">
          <ac:chgData name="Qiu, Aihua" userId="950bf6b1-4199-4c57-9bfd-6490a4a61663" providerId="ADAL" clId="{6ADFB6AE-20D1-4CE2-B878-161318FCF96D}" dt="2019-06-25T01:39:35.995" v="30" actId="1076"/>
          <ac:spMkLst>
            <pc:docMk/>
            <pc:sldMk cId="378932926" sldId="282"/>
            <ac:spMk id="2" creationId="{8E8FD6E2-9F16-4D4B-A9D7-6716B4BB8B61}"/>
          </ac:spMkLst>
        </pc:spChg>
        <pc:picChg chg="del">
          <ac:chgData name="Qiu, Aihua" userId="950bf6b1-4199-4c57-9bfd-6490a4a61663" providerId="ADAL" clId="{6ADFB6AE-20D1-4CE2-B878-161318FCF96D}" dt="2019-06-25T01:39:12.110" v="16" actId="478"/>
          <ac:picMkLst>
            <pc:docMk/>
            <pc:sldMk cId="378932926" sldId="282"/>
            <ac:picMk id="3" creationId="{00000000-0000-0000-0000-000000000000}"/>
          </ac:picMkLst>
        </pc:picChg>
      </pc:sldChg>
      <pc:sldChg chg="modSp">
        <pc:chgData name="Qiu, Aihua" userId="950bf6b1-4199-4c57-9bfd-6490a4a61663" providerId="ADAL" clId="{6ADFB6AE-20D1-4CE2-B878-161318FCF96D}" dt="2019-06-25T01:40:16.514" v="105" actId="20577"/>
        <pc:sldMkLst>
          <pc:docMk/>
          <pc:sldMk cId="3020387094" sldId="349"/>
        </pc:sldMkLst>
        <pc:spChg chg="mod">
          <ac:chgData name="Qiu, Aihua" userId="950bf6b1-4199-4c57-9bfd-6490a4a61663" providerId="ADAL" clId="{6ADFB6AE-20D1-4CE2-B878-161318FCF96D}" dt="2019-06-25T01:40:16.514" v="105" actId="20577"/>
          <ac:spMkLst>
            <pc:docMk/>
            <pc:sldMk cId="3020387094" sldId="349"/>
            <ac:spMk id="3" creationId="{2EBABFDC-DF64-5B4A-BEFF-B42A91708CEA}"/>
          </ac:spMkLst>
        </pc:spChg>
      </pc:sldChg>
      <pc:sldChg chg="addSp delSp modSp">
        <pc:chgData name="Qiu, Aihua" userId="950bf6b1-4199-4c57-9bfd-6490a4a61663" providerId="ADAL" clId="{6ADFB6AE-20D1-4CE2-B878-161318FCF96D}" dt="2019-06-27T01:18:18.683" v="1226" actId="20577"/>
        <pc:sldMkLst>
          <pc:docMk/>
          <pc:sldMk cId="1852841709" sldId="365"/>
        </pc:sldMkLst>
        <pc:spChg chg="mod">
          <ac:chgData name="Qiu, Aihua" userId="950bf6b1-4199-4c57-9bfd-6490a4a61663" providerId="ADAL" clId="{6ADFB6AE-20D1-4CE2-B878-161318FCF96D}" dt="2019-06-25T01:43:56.369" v="117"/>
          <ac:spMkLst>
            <pc:docMk/>
            <pc:sldMk cId="1852841709" sldId="365"/>
            <ac:spMk id="4" creationId="{2BE3E9A1-D5B9-5343-A519-CF5C43544576}"/>
          </ac:spMkLst>
        </pc:spChg>
        <pc:spChg chg="mod">
          <ac:chgData name="Qiu, Aihua" userId="950bf6b1-4199-4c57-9bfd-6490a4a61663" providerId="ADAL" clId="{6ADFB6AE-20D1-4CE2-B878-161318FCF96D}" dt="2019-06-25T02:39:59.399" v="757" actId="1076"/>
          <ac:spMkLst>
            <pc:docMk/>
            <pc:sldMk cId="1852841709" sldId="365"/>
            <ac:spMk id="10" creationId="{1CA4F1BA-14FD-B34D-81FC-E66EF2F62E0B}"/>
          </ac:spMkLst>
        </pc:spChg>
        <pc:spChg chg="mod">
          <ac:chgData name="Qiu, Aihua" userId="950bf6b1-4199-4c57-9bfd-6490a4a61663" providerId="ADAL" clId="{6ADFB6AE-20D1-4CE2-B878-161318FCF96D}" dt="2019-06-25T03:23:42.189" v="1093"/>
          <ac:spMkLst>
            <pc:docMk/>
            <pc:sldMk cId="1852841709" sldId="365"/>
            <ac:spMk id="11" creationId="{E499A574-C24A-9D41-8EC0-E3506D0770F1}"/>
          </ac:spMkLst>
        </pc:spChg>
        <pc:spChg chg="add mod">
          <ac:chgData name="Qiu, Aihua" userId="950bf6b1-4199-4c57-9bfd-6490a4a61663" providerId="ADAL" clId="{6ADFB6AE-20D1-4CE2-B878-161318FCF96D}" dt="2019-06-25T02:39:59.399" v="757" actId="1076"/>
          <ac:spMkLst>
            <pc:docMk/>
            <pc:sldMk cId="1852841709" sldId="365"/>
            <ac:spMk id="16" creationId="{6EAB121A-8AF3-48D5-B9D7-1E2935FCA38C}"/>
          </ac:spMkLst>
        </pc:spChg>
        <pc:spChg chg="add del mod">
          <ac:chgData name="Qiu, Aihua" userId="950bf6b1-4199-4c57-9bfd-6490a4a61663" providerId="ADAL" clId="{6ADFB6AE-20D1-4CE2-B878-161318FCF96D}" dt="2019-06-25T01:50:21.584" v="200"/>
          <ac:spMkLst>
            <pc:docMk/>
            <pc:sldMk cId="1852841709" sldId="365"/>
            <ac:spMk id="17" creationId="{B9B9AB07-CD30-47B7-964C-0F142F1C5285}"/>
          </ac:spMkLst>
        </pc:spChg>
        <pc:spChg chg="add mod">
          <ac:chgData name="Qiu, Aihua" userId="950bf6b1-4199-4c57-9bfd-6490a4a61663" providerId="ADAL" clId="{6ADFB6AE-20D1-4CE2-B878-161318FCF96D}" dt="2019-06-25T02:38:09.961" v="718"/>
          <ac:spMkLst>
            <pc:docMk/>
            <pc:sldMk cId="1852841709" sldId="365"/>
            <ac:spMk id="18" creationId="{CE87EAF8-50D0-4889-BE63-9818110CDD23}"/>
          </ac:spMkLst>
        </pc:spChg>
        <pc:spChg chg="add mod">
          <ac:chgData name="Qiu, Aihua" userId="950bf6b1-4199-4c57-9bfd-6490a4a61663" providerId="ADAL" clId="{6ADFB6AE-20D1-4CE2-B878-161318FCF96D}" dt="2019-06-25T02:39:59.399" v="757" actId="1076"/>
          <ac:spMkLst>
            <pc:docMk/>
            <pc:sldMk cId="1852841709" sldId="365"/>
            <ac:spMk id="19" creationId="{A617ECE1-B20C-46F4-8C9D-323CD4FF868E}"/>
          </ac:spMkLst>
        </pc:spChg>
        <pc:spChg chg="add mod">
          <ac:chgData name="Qiu, Aihua" userId="950bf6b1-4199-4c57-9bfd-6490a4a61663" providerId="ADAL" clId="{6ADFB6AE-20D1-4CE2-B878-161318FCF96D}" dt="2019-06-27T01:18:18.683" v="1226" actId="20577"/>
          <ac:spMkLst>
            <pc:docMk/>
            <pc:sldMk cId="1852841709" sldId="365"/>
            <ac:spMk id="20" creationId="{6CFA12FE-099C-401A-A764-81AA82EB8CA2}"/>
          </ac:spMkLst>
        </pc:spChg>
        <pc:spChg chg="del">
          <ac:chgData name="Qiu, Aihua" userId="950bf6b1-4199-4c57-9bfd-6490a4a61663" providerId="ADAL" clId="{6ADFB6AE-20D1-4CE2-B878-161318FCF96D}" dt="2019-06-25T01:45:22.823" v="141" actId="478"/>
          <ac:spMkLst>
            <pc:docMk/>
            <pc:sldMk cId="1852841709" sldId="365"/>
            <ac:spMk id="26" creationId="{1CA4F1BA-14FD-B34D-81FC-E66EF2F62E0B}"/>
          </ac:spMkLst>
        </pc:spChg>
        <pc:spChg chg="del">
          <ac:chgData name="Qiu, Aihua" userId="950bf6b1-4199-4c57-9bfd-6490a4a61663" providerId="ADAL" clId="{6ADFB6AE-20D1-4CE2-B878-161318FCF96D}" dt="2019-06-25T01:45:35.288" v="144" actId="478"/>
          <ac:spMkLst>
            <pc:docMk/>
            <pc:sldMk cId="1852841709" sldId="365"/>
            <ac:spMk id="27" creationId="{E499A574-C24A-9D41-8EC0-E3506D0770F1}"/>
          </ac:spMkLst>
        </pc:spChg>
        <pc:spChg chg="del">
          <ac:chgData name="Qiu, Aihua" userId="950bf6b1-4199-4c57-9bfd-6490a4a61663" providerId="ADAL" clId="{6ADFB6AE-20D1-4CE2-B878-161318FCF96D}" dt="2019-06-25T01:45:31.553" v="143" actId="478"/>
          <ac:spMkLst>
            <pc:docMk/>
            <pc:sldMk cId="1852841709" sldId="365"/>
            <ac:spMk id="33" creationId="{1CA4F1BA-14FD-B34D-81FC-E66EF2F62E0B}"/>
          </ac:spMkLst>
        </pc:spChg>
        <pc:spChg chg="del">
          <ac:chgData name="Qiu, Aihua" userId="950bf6b1-4199-4c57-9bfd-6490a4a61663" providerId="ADAL" clId="{6ADFB6AE-20D1-4CE2-B878-161318FCF96D}" dt="2019-06-25T01:45:37.774" v="145" actId="478"/>
          <ac:spMkLst>
            <pc:docMk/>
            <pc:sldMk cId="1852841709" sldId="365"/>
            <ac:spMk id="34" creationId="{E499A574-C24A-9D41-8EC0-E3506D0770F1}"/>
          </ac:spMkLst>
        </pc:spChg>
        <pc:grpChg chg="del">
          <ac:chgData name="Qiu, Aihua" userId="950bf6b1-4199-4c57-9bfd-6490a4a61663" providerId="ADAL" clId="{6ADFB6AE-20D1-4CE2-B878-161318FCF96D}" dt="2019-06-25T01:44:17.694" v="123" actId="478"/>
          <ac:grpSpMkLst>
            <pc:docMk/>
            <pc:sldMk cId="1852841709" sldId="365"/>
            <ac:grpSpMk id="2" creationId="{00000000-0000-0000-0000-000000000000}"/>
          </ac:grpSpMkLst>
        </pc:grpChg>
        <pc:picChg chg="del">
          <ac:chgData name="Qiu, Aihua" userId="950bf6b1-4199-4c57-9bfd-6490a4a61663" providerId="ADAL" clId="{6ADFB6AE-20D1-4CE2-B878-161318FCF96D}" dt="2019-06-25T01:45:27.521" v="142" actId="478"/>
          <ac:picMkLst>
            <pc:docMk/>
            <pc:sldMk cId="1852841709" sldId="365"/>
            <ac:picMk id="29" creationId="{00000000-0000-0000-0000-000000000000}"/>
          </ac:picMkLst>
        </pc:picChg>
        <pc:picChg chg="del">
          <ac:chgData name="Qiu, Aihua" userId="950bf6b1-4199-4c57-9bfd-6490a4a61663" providerId="ADAL" clId="{6ADFB6AE-20D1-4CE2-B878-161318FCF96D}" dt="2019-06-25T01:45:27.521" v="142" actId="478"/>
          <ac:picMkLst>
            <pc:docMk/>
            <pc:sldMk cId="1852841709" sldId="365"/>
            <ac:picMk id="32" creationId="{00000000-0000-0000-0000-000000000000}"/>
          </ac:picMkLst>
        </pc:picChg>
        <pc:picChg chg="del">
          <ac:chgData name="Qiu, Aihua" userId="950bf6b1-4199-4c57-9bfd-6490a4a61663" providerId="ADAL" clId="{6ADFB6AE-20D1-4CE2-B878-161318FCF96D}" dt="2019-06-25T01:45:31.553" v="143" actId="478"/>
          <ac:picMkLst>
            <pc:docMk/>
            <pc:sldMk cId="1852841709" sldId="365"/>
            <ac:picMk id="35" creationId="{00000000-0000-0000-0000-000000000000}"/>
          </ac:picMkLst>
        </pc:picChg>
        <pc:picChg chg="del">
          <ac:chgData name="Qiu, Aihua" userId="950bf6b1-4199-4c57-9bfd-6490a4a61663" providerId="ADAL" clId="{6ADFB6AE-20D1-4CE2-B878-161318FCF96D}" dt="2019-06-25T01:45:31.553" v="143" actId="478"/>
          <ac:picMkLst>
            <pc:docMk/>
            <pc:sldMk cId="1852841709" sldId="365"/>
            <ac:picMk id="38" creationId="{00000000-0000-0000-0000-000000000000}"/>
          </ac:picMkLst>
        </pc:picChg>
        <pc:cxnChg chg="add del mod">
          <ac:chgData name="Qiu, Aihua" userId="950bf6b1-4199-4c57-9bfd-6490a4a61663" providerId="ADAL" clId="{6ADFB6AE-20D1-4CE2-B878-161318FCF96D}" dt="2019-06-25T02:40:22.604" v="760" actId="478"/>
          <ac:cxnSpMkLst>
            <pc:docMk/>
            <pc:sldMk cId="1852841709" sldId="365"/>
            <ac:cxnSpMk id="5" creationId="{7C641FD7-E7C4-40EE-8902-BF4FB88CF940}"/>
          </ac:cxnSpMkLst>
        </pc:cxnChg>
      </pc:sldChg>
      <pc:sldChg chg="addSp delSp modSp add">
        <pc:chgData name="Qiu, Aihua" userId="950bf6b1-4199-4c57-9bfd-6490a4a61663" providerId="ADAL" clId="{6ADFB6AE-20D1-4CE2-B878-161318FCF96D}" dt="2019-06-25T03:34:53.294" v="1222" actId="20577"/>
        <pc:sldMkLst>
          <pc:docMk/>
          <pc:sldMk cId="4203255578" sldId="366"/>
        </pc:sldMkLst>
        <pc:spChg chg="del">
          <ac:chgData name="Qiu, Aihua" userId="950bf6b1-4199-4c57-9bfd-6490a4a61663" providerId="ADAL" clId="{6ADFB6AE-20D1-4CE2-B878-161318FCF96D}" dt="2019-06-25T02:19:47.663" v="703" actId="478"/>
          <ac:spMkLst>
            <pc:docMk/>
            <pc:sldMk cId="4203255578" sldId="366"/>
            <ac:spMk id="2" creationId="{27239636-9BDF-4A42-A164-36FFB12B0DF8}"/>
          </ac:spMkLst>
        </pc:spChg>
        <pc:spChg chg="add mod">
          <ac:chgData name="Qiu, Aihua" userId="950bf6b1-4199-4c57-9bfd-6490a4a61663" providerId="ADAL" clId="{6ADFB6AE-20D1-4CE2-B878-161318FCF96D}" dt="2019-06-25T02:39:40.213" v="756"/>
          <ac:spMkLst>
            <pc:docMk/>
            <pc:sldMk cId="4203255578" sldId="366"/>
            <ac:spMk id="3" creationId="{0D4F9C93-B936-4BA9-B256-15FC2C439F9B}"/>
          </ac:spMkLst>
        </pc:spChg>
        <pc:spChg chg="add mod">
          <ac:chgData name="Qiu, Aihua" userId="950bf6b1-4199-4c57-9bfd-6490a4a61663" providerId="ADAL" clId="{6ADFB6AE-20D1-4CE2-B878-161318FCF96D}" dt="2019-06-25T02:55:07.463" v="771" actId="20577"/>
          <ac:spMkLst>
            <pc:docMk/>
            <pc:sldMk cId="4203255578" sldId="366"/>
            <ac:spMk id="4" creationId="{48B3E1AB-F527-4BB1-A3DD-E7A2D31145BE}"/>
          </ac:spMkLst>
        </pc:spChg>
        <pc:spChg chg="add mod">
          <ac:chgData name="Qiu, Aihua" userId="950bf6b1-4199-4c57-9bfd-6490a4a61663" providerId="ADAL" clId="{6ADFB6AE-20D1-4CE2-B878-161318FCF96D}" dt="2019-06-25T03:34:53.294" v="1222" actId="20577"/>
          <ac:spMkLst>
            <pc:docMk/>
            <pc:sldMk cId="4203255578" sldId="366"/>
            <ac:spMk id="5" creationId="{5AD87AB9-1EC7-440D-88CD-BE041F7DA990}"/>
          </ac:spMkLst>
        </pc:spChg>
        <pc:spChg chg="add mod">
          <ac:chgData name="Qiu, Aihua" userId="950bf6b1-4199-4c57-9bfd-6490a4a61663" providerId="ADAL" clId="{6ADFB6AE-20D1-4CE2-B878-161318FCF96D}" dt="2019-06-25T03:06:33.387" v="923" actId="1076"/>
          <ac:spMkLst>
            <pc:docMk/>
            <pc:sldMk cId="4203255578" sldId="366"/>
            <ac:spMk id="6" creationId="{0ADA0F2A-8125-4A00-994E-A10370785CAC}"/>
          </ac:spMkLst>
        </pc:spChg>
        <pc:spChg chg="add mod">
          <ac:chgData name="Qiu, Aihua" userId="950bf6b1-4199-4c57-9bfd-6490a4a61663" providerId="ADAL" clId="{6ADFB6AE-20D1-4CE2-B878-161318FCF96D}" dt="2019-06-25T03:18:07.504" v="1012"/>
          <ac:spMkLst>
            <pc:docMk/>
            <pc:sldMk cId="4203255578" sldId="366"/>
            <ac:spMk id="7" creationId="{52366F22-E773-4D61-A136-1C7C162C24BB}"/>
          </ac:spMkLst>
        </pc:spChg>
        <pc:spChg chg="add mod">
          <ac:chgData name="Qiu, Aihua" userId="950bf6b1-4199-4c57-9bfd-6490a4a61663" providerId="ADAL" clId="{6ADFB6AE-20D1-4CE2-B878-161318FCF96D}" dt="2019-06-25T03:19:39.340" v="1030" actId="1076"/>
          <ac:spMkLst>
            <pc:docMk/>
            <pc:sldMk cId="4203255578" sldId="366"/>
            <ac:spMk id="8" creationId="{7B40802F-FF05-4D20-9D92-890D3B29AF0F}"/>
          </ac:spMkLst>
        </pc:spChg>
        <pc:spChg chg="add mod">
          <ac:chgData name="Qiu, Aihua" userId="950bf6b1-4199-4c57-9bfd-6490a4a61663" providerId="ADAL" clId="{6ADFB6AE-20D1-4CE2-B878-161318FCF96D}" dt="2019-06-25T03:28:01.078" v="1181" actId="5793"/>
          <ac:spMkLst>
            <pc:docMk/>
            <pc:sldMk cId="4203255578" sldId="366"/>
            <ac:spMk id="9" creationId="{68611E05-A0C6-45CC-AB64-DA03582C2B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C5C26-E110-0243-8E14-F778A7F15B4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CD4C-E5E2-FD4B-A013-4032F684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ECE89-C049-244D-A046-FBC63F193A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0" y="0"/>
            <a:ext cx="9142070" cy="48311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76E1F-E3BC-B644-88D4-4F48AFFD9424}"/>
              </a:ext>
            </a:extLst>
          </p:cNvPr>
          <p:cNvSpPr txBox="1"/>
          <p:nvPr userDrawn="1"/>
        </p:nvSpPr>
        <p:spPr>
          <a:xfrm>
            <a:off x="349113" y="478297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Verdana"/>
                <a:cs typeface="Verdana"/>
              </a:rPr>
              <a:t>Insight </a:t>
            </a:r>
            <a:r>
              <a:rPr lang="en-US" sz="1200" baseline="0">
                <a:solidFill>
                  <a:schemeClr val="bg1"/>
                </a:solidFill>
                <a:latin typeface="Verdana"/>
                <a:cs typeface="Verdana"/>
              </a:rPr>
              <a:t>Presentation</a:t>
            </a:r>
            <a:endParaRPr lang="en-US" sz="120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47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514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181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47871" y="1123105"/>
            <a:ext cx="1911096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14871" y="1123105"/>
            <a:ext cx="1911096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181035" y="1123105"/>
            <a:ext cx="1911096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22806" y="1190084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578969" y="1170493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5132" y="1190084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891295" y="1170493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422806" y="1046127"/>
            <a:ext cx="1837944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576851" y="1046127"/>
            <a:ext cx="1837944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737250" y="1046127"/>
            <a:ext cx="1837944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6889177" y="1037143"/>
            <a:ext cx="1837944" cy="95250"/>
          </a:xfrm>
          <a:prstGeom prst="rect">
            <a:avLst/>
          </a:prstGeom>
          <a:solidFill>
            <a:srgbClr val="D30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84528" y="95251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870579" y="952517"/>
            <a:ext cx="1443079" cy="140930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556630" y="95251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184528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70579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556630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184528" y="847725"/>
            <a:ext cx="1444752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868906" y="847725"/>
            <a:ext cx="1444752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553284" y="847725"/>
            <a:ext cx="1444752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1184528" y="2838450"/>
            <a:ext cx="1444752" cy="9525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3868906" y="2838450"/>
            <a:ext cx="1444752" cy="95250"/>
          </a:xfrm>
          <a:prstGeom prst="rect">
            <a:avLst/>
          </a:prstGeom>
          <a:solidFill>
            <a:srgbClr val="009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6553284" y="2838450"/>
            <a:ext cx="1444752" cy="95250"/>
          </a:xfrm>
          <a:prstGeom prst="rect">
            <a:avLst/>
          </a:prstGeom>
          <a:solidFill>
            <a:srgbClr val="57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711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D03731-7FC0-244B-B390-4A708677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21862-74AB-404A-ABED-EFDA8A79B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963" y="1114770"/>
            <a:ext cx="6371487" cy="339214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F82DE1-B424-844E-9F6D-62BE47275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3188" y="1289050"/>
            <a:ext cx="3967162" cy="23685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BB5-9142-0F4E-90CA-438F3E9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FBECB-0096-6842-B50F-0F40838240BD}"/>
              </a:ext>
            </a:extLst>
          </p:cNvPr>
          <p:cNvSpPr/>
          <p:nvPr userDrawn="1"/>
        </p:nvSpPr>
        <p:spPr>
          <a:xfrm>
            <a:off x="0" y="1106167"/>
            <a:ext cx="9144000" cy="2405129"/>
          </a:xfrm>
          <a:prstGeom prst="rect">
            <a:avLst/>
          </a:prstGeom>
          <a:solidFill>
            <a:srgbClr val="4B285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E4C25-32E5-B446-8CEC-56203A3233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56724" y="290624"/>
            <a:ext cx="3922765" cy="4036213"/>
          </a:xfrm>
          <a:prstGeom prst="rect">
            <a:avLst/>
          </a:prstGeom>
        </p:spPr>
      </p:pic>
      <p:sp>
        <p:nvSpPr>
          <p:cNvPr id="5" name="Picture Placeholder 40">
            <a:extLst>
              <a:ext uri="{FF2B5EF4-FFF2-40B4-BE49-F238E27FC236}">
                <a16:creationId xmlns:a16="http://schemas.microsoft.com/office/drawing/2014/main" id="{B2A4D53D-6E65-6449-B245-F1A5C41285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218" y="1391545"/>
            <a:ext cx="2529334" cy="184543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11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4BAB37-7BEB-1045-8282-0D5833C9499A}"/>
              </a:ext>
            </a:extLst>
          </p:cNvPr>
          <p:cNvSpPr/>
          <p:nvPr userDrawn="1"/>
        </p:nvSpPr>
        <p:spPr>
          <a:xfrm>
            <a:off x="0" y="3359021"/>
            <a:ext cx="9144000" cy="1386716"/>
          </a:xfrm>
          <a:prstGeom prst="rect">
            <a:avLst/>
          </a:prstGeom>
          <a:solidFill>
            <a:srgbClr val="4B285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ABB5-9142-0F4E-90CA-438F3E9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F98EE-9584-0A47-8B4D-166755F86A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30" y="1051561"/>
            <a:ext cx="2208134" cy="369417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1059FE-0257-AF40-9EF0-43B514B348B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8698" y="2022565"/>
            <a:ext cx="1445006" cy="1753907"/>
          </a:xfrm>
          <a:prstGeom prst="rect">
            <a:avLst/>
          </a:prstGeom>
          <a:noFill/>
          <a:ln w="635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1992543-97A2-4A3E-AA19-81335417D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0361" y="510654"/>
            <a:ext cx="6143278" cy="31330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E2794D-17CA-45D4-8ED3-2FFA9F7C5AD8}"/>
              </a:ext>
            </a:extLst>
          </p:cNvPr>
          <p:cNvSpPr txBox="1">
            <a:spLocks/>
          </p:cNvSpPr>
          <p:nvPr userDrawn="1"/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ECB8792-65BA-4677-8E6A-1B62064496C5}"/>
              </a:ext>
            </a:extLst>
          </p:cNvPr>
          <p:cNvSpPr/>
          <p:nvPr userDrawn="1"/>
        </p:nvSpPr>
        <p:spPr>
          <a:xfrm>
            <a:off x="0" y="4872259"/>
            <a:ext cx="9144000" cy="276999"/>
          </a:xfrm>
          <a:prstGeom prst="rect">
            <a:avLst/>
          </a:prstGeom>
          <a:gradFill>
            <a:gsLst>
              <a:gs pos="0">
                <a:srgbClr val="B11C89">
                  <a:shade val="30000"/>
                  <a:satMod val="115000"/>
                </a:srgbClr>
              </a:gs>
              <a:gs pos="78000">
                <a:srgbClr val="B11C89">
                  <a:shade val="67500"/>
                  <a:satMod val="115000"/>
                </a:srgbClr>
              </a:gs>
              <a:gs pos="100000">
                <a:srgbClr val="B11C89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6578D2F7-988D-4464-BBB9-614BC5AD5B91}"/>
              </a:ext>
            </a:extLst>
          </p:cNvPr>
          <p:cNvSpPr txBox="1"/>
          <p:nvPr userDrawn="1"/>
        </p:nvSpPr>
        <p:spPr>
          <a:xfrm>
            <a:off x="78937" y="4861574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chemeClr val="bg1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54B33B12-B4F0-4FA2-B749-3AEE559DB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E341321-261D-4B72-9606-F5091B0CE835}"/>
              </a:ext>
            </a:extLst>
          </p:cNvPr>
          <p:cNvSpPr/>
          <p:nvPr userDrawn="1"/>
        </p:nvSpPr>
        <p:spPr>
          <a:xfrm>
            <a:off x="0" y="3262059"/>
            <a:ext cx="9144000" cy="1610199"/>
          </a:xfrm>
          <a:prstGeom prst="rect">
            <a:avLst/>
          </a:prstGeom>
          <a:gradFill flip="none" rotWithShape="1">
            <a:gsLst>
              <a:gs pos="0">
                <a:srgbClr val="B11C89">
                  <a:shade val="30000"/>
                  <a:satMod val="115000"/>
                </a:srgbClr>
              </a:gs>
              <a:gs pos="78000">
                <a:srgbClr val="B11C89">
                  <a:shade val="67500"/>
                  <a:satMod val="115000"/>
                </a:srgbClr>
              </a:gs>
              <a:gs pos="100000">
                <a:srgbClr val="B11C8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8027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D592F0-E595-9D46-AD10-9A2AC85F6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74"/>
            <a:ext cx="9144000" cy="4831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301824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006702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76E1F-E3BC-B644-88D4-4F48AFFD9424}"/>
              </a:ext>
            </a:extLst>
          </p:cNvPr>
          <p:cNvSpPr txBox="1"/>
          <p:nvPr userDrawn="1"/>
        </p:nvSpPr>
        <p:spPr>
          <a:xfrm>
            <a:off x="349113" y="478297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Verdana"/>
                <a:cs typeface="Verdana"/>
              </a:rPr>
              <a:t>Insight </a:t>
            </a:r>
            <a:r>
              <a:rPr lang="en-US" sz="1200" baseline="0">
                <a:solidFill>
                  <a:schemeClr val="bg1"/>
                </a:solidFill>
                <a:latin typeface="Verdana"/>
                <a:cs typeface="Verdana"/>
              </a:rPr>
              <a:t>Presentation</a:t>
            </a:r>
            <a:endParaRPr lang="en-US" sz="120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CD189-933A-8847-8D05-5D0DA196B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D5DFDA-4BA2-5249-BA5F-29DE0476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62A3A5-8533-8945-9FD6-543C9729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D45509-1222-C843-B1EE-BF31E3F1DA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A9D05D-7C9A-AD46-804F-775CCDCD22BC}"/>
              </a:ext>
            </a:extLst>
          </p:cNvPr>
          <p:cNvSpPr txBox="1"/>
          <p:nvPr userDrawn="1"/>
        </p:nvSpPr>
        <p:spPr>
          <a:xfrm>
            <a:off x="347910" y="477898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>
              <a:solidFill>
                <a:srgbClr val="7062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568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0BFC65-DC03-7D46-AE26-4FF415B34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D2DA2D-1204-474E-92B3-159847244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27165D-581A-4744-95C6-2EE2E28C6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0AB829-1444-6749-87F7-2D45499B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B7C7C-70DC-3F40-BB18-EAC2B120DE4C}"/>
              </a:ext>
            </a:extLst>
          </p:cNvPr>
          <p:cNvSpPr txBox="1"/>
          <p:nvPr userDrawn="1"/>
        </p:nvSpPr>
        <p:spPr>
          <a:xfrm>
            <a:off x="347910" y="477898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>
              <a:solidFill>
                <a:srgbClr val="7062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4346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9521-5C1A-9449-A4B2-B54C1676D5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630235D-75EC-2B48-AD54-1C7E0E9C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2F0CB52-4535-8B4B-A39E-89812896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C0167A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1800A-446E-3140-9DA1-A923B584042D}"/>
              </a:ext>
            </a:extLst>
          </p:cNvPr>
          <p:cNvSpPr txBox="1"/>
          <p:nvPr userDrawn="1"/>
        </p:nvSpPr>
        <p:spPr>
          <a:xfrm>
            <a:off x="347910" y="477898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>
              <a:solidFill>
                <a:srgbClr val="706259"/>
              </a:solidFill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D362C-3313-084E-AB6B-2064B6DC74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6" y="-16677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1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4C2173C-F50B-3845-94E1-8D11157D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E0607523-3561-664C-9247-D9696099A5AB}"/>
              </a:ext>
            </a:extLst>
          </p:cNvPr>
          <p:cNvSpPr>
            <a:spLocks/>
          </p:cNvSpPr>
          <p:nvPr userDrawn="1"/>
        </p:nvSpPr>
        <p:spPr bwMode="auto">
          <a:xfrm>
            <a:off x="-1" y="1040288"/>
            <a:ext cx="4507991" cy="1980182"/>
          </a:xfrm>
          <a:custGeom>
            <a:avLst/>
            <a:gdLst>
              <a:gd name="T0" fmla="*/ 1712119 w 21600"/>
              <a:gd name="T1" fmla="*/ 1022350 h 21600"/>
              <a:gd name="T2" fmla="*/ 1712119 w 21600"/>
              <a:gd name="T3" fmla="*/ 1022350 h 21600"/>
              <a:gd name="T4" fmla="*/ 1712119 w 21600"/>
              <a:gd name="T5" fmla="*/ 1022350 h 21600"/>
              <a:gd name="T6" fmla="*/ 1712119 w 21600"/>
              <a:gd name="T7" fmla="*/ 1022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167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1EE562A-A36F-3148-9CBF-774CB14FDE4C}"/>
              </a:ext>
            </a:extLst>
          </p:cNvPr>
          <p:cNvSpPr>
            <a:spLocks/>
          </p:cNvSpPr>
          <p:nvPr userDrawn="1"/>
        </p:nvSpPr>
        <p:spPr bwMode="auto">
          <a:xfrm>
            <a:off x="4507990" y="1040288"/>
            <a:ext cx="4636009" cy="1980182"/>
          </a:xfrm>
          <a:custGeom>
            <a:avLst/>
            <a:gdLst>
              <a:gd name="T0" fmla="*/ 1671638 w 21600"/>
              <a:gd name="T1" fmla="*/ 1021557 h 21600"/>
              <a:gd name="T2" fmla="*/ 1671638 w 21600"/>
              <a:gd name="T3" fmla="*/ 1021557 h 21600"/>
              <a:gd name="T4" fmla="*/ 1671638 w 21600"/>
              <a:gd name="T5" fmla="*/ 1021557 h 21600"/>
              <a:gd name="T6" fmla="*/ 1671638 w 21600"/>
              <a:gd name="T7" fmla="*/ 1021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B285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10AD-E53D-CA4F-AC25-310A0E297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74" t="5192" r="26400" b="7088"/>
          <a:stretch/>
        </p:blipFill>
        <p:spPr>
          <a:xfrm>
            <a:off x="3540317" y="1181891"/>
            <a:ext cx="2029403" cy="3537354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43A390-CF7E-BB4E-A004-2C66267FE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7150" y="1700213"/>
            <a:ext cx="1390650" cy="246062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284242" y="1113409"/>
            <a:ext cx="2014532" cy="243594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855992" y="1113409"/>
            <a:ext cx="2014532" cy="243594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87094" y="989584"/>
            <a:ext cx="2011680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855992" y="989584"/>
            <a:ext cx="2011680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nsight-logo-W.png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148009"/>
            <a:ext cx="1082482" cy="444387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7739BEC-8628-624D-948B-53207FFF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944498-D1C7-2C49-9262-2C9E4970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53232"/>
            <a:ext cx="9144000" cy="390268"/>
          </a:xfrm>
          <a:prstGeom prst="rect">
            <a:avLst/>
          </a:prstGeom>
          <a:gradFill flip="none" rotWithShape="1">
            <a:gsLst>
              <a:gs pos="0">
                <a:srgbClr val="B01C87"/>
              </a:gs>
              <a:gs pos="100000">
                <a:srgbClr val="58287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BAEA6-B3A0-2547-80CE-DB8A65FBE04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593" y="4693240"/>
            <a:ext cx="1591056" cy="493776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1364406" y="-500472"/>
            <a:ext cx="5591570" cy="357052"/>
            <a:chOff x="1364406" y="-500472"/>
            <a:chExt cx="5591570" cy="35705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364406" y="-500472"/>
              <a:ext cx="357052" cy="357052"/>
            </a:xfrm>
            <a:prstGeom prst="rect">
              <a:avLst/>
            </a:prstGeom>
            <a:solidFill>
              <a:srgbClr val="D30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87858" y="-500472"/>
              <a:ext cx="357052" cy="357052"/>
            </a:xfrm>
            <a:prstGeom prst="rect">
              <a:avLst/>
            </a:prstGeom>
            <a:solidFill>
              <a:srgbClr val="ED1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411310" y="-500472"/>
              <a:ext cx="357052" cy="357052"/>
            </a:xfrm>
            <a:prstGeom prst="rect">
              <a:avLst/>
            </a:prstGeom>
            <a:solidFill>
              <a:srgbClr val="D40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934762" y="-500472"/>
              <a:ext cx="357052" cy="357052"/>
            </a:xfrm>
            <a:prstGeom prst="rect">
              <a:avLst/>
            </a:prstGeom>
            <a:solidFill>
              <a:srgbClr val="B01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458214" y="-500472"/>
              <a:ext cx="357052" cy="357052"/>
            </a:xfrm>
            <a:prstGeom prst="rect">
              <a:avLst/>
            </a:prstGeom>
            <a:solidFill>
              <a:srgbClr val="582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981666" y="-500472"/>
              <a:ext cx="357052" cy="357052"/>
            </a:xfrm>
            <a:prstGeom prst="rect">
              <a:avLst/>
            </a:prstGeom>
            <a:solidFill>
              <a:srgbClr val="554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505118" y="-500472"/>
              <a:ext cx="357052" cy="357052"/>
            </a:xfrm>
            <a:prstGeom prst="rect">
              <a:avLst/>
            </a:prstGeom>
            <a:solidFill>
              <a:srgbClr val="7D72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028570" y="-500472"/>
              <a:ext cx="357052" cy="357052"/>
            </a:xfrm>
            <a:prstGeom prst="rect">
              <a:avLst/>
            </a:prstGeom>
            <a:solidFill>
              <a:srgbClr val="A3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552022" y="-500472"/>
              <a:ext cx="357052" cy="357052"/>
            </a:xfrm>
            <a:prstGeom prst="rect">
              <a:avLst/>
            </a:prstGeom>
            <a:solidFill>
              <a:srgbClr val="D4D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75474" y="-500472"/>
              <a:ext cx="357052" cy="357052"/>
            </a:xfrm>
            <a:prstGeom prst="rect">
              <a:avLst/>
            </a:prstGeom>
            <a:solidFill>
              <a:srgbClr val="009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98924" y="-500472"/>
              <a:ext cx="357052" cy="357052"/>
            </a:xfrm>
            <a:prstGeom prst="rect">
              <a:avLst/>
            </a:prstGeom>
            <a:solidFill>
              <a:srgbClr val="57B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8" r:id="rId2"/>
    <p:sldLayoutId id="2147483701" r:id="rId3"/>
    <p:sldLayoutId id="2147483687" r:id="rId4"/>
    <p:sldLayoutId id="2147483696" r:id="rId5"/>
    <p:sldLayoutId id="2147483699" r:id="rId6"/>
    <p:sldLayoutId id="2147483700" r:id="rId7"/>
    <p:sldLayoutId id="2147483702" r:id="rId8"/>
    <p:sldLayoutId id="2147483706" r:id="rId9"/>
    <p:sldLayoutId id="2147483707" r:id="rId10"/>
    <p:sldLayoutId id="2147483705" r:id="rId11"/>
    <p:sldLayoutId id="2147483698" r:id="rId12"/>
    <p:sldLayoutId id="2147483692" r:id="rId13"/>
    <p:sldLayoutId id="2147483697" r:id="rId14"/>
    <p:sldLayoutId id="2147483703" r:id="rId15"/>
    <p:sldLayoutId id="2147483704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9.sv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17.svg"/><Relationship Id="rId10" Type="http://schemas.openxmlformats.org/officeDocument/2006/relationships/image" Target="../media/image36.png"/><Relationship Id="rId4" Type="http://schemas.openxmlformats.org/officeDocument/2006/relationships/image" Target="../media/image16.png"/><Relationship Id="rId9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17.sv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9.sv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3592D0FF-EE88-4847-89B2-36CC007485B5}"/>
              </a:ext>
            </a:extLst>
          </p:cNvPr>
          <p:cNvSpPr txBox="1"/>
          <p:nvPr/>
        </p:nvSpPr>
        <p:spPr>
          <a:xfrm>
            <a:off x="3043376" y="336648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消息队列的应用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432FCF-1BE1-4889-A549-8FB122591F69}"/>
              </a:ext>
            </a:extLst>
          </p:cNvPr>
          <p:cNvSpPr txBox="1"/>
          <p:nvPr/>
        </p:nvSpPr>
        <p:spPr>
          <a:xfrm>
            <a:off x="6003591" y="4129265"/>
            <a:ext cx="10817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Edward Yang</a:t>
            </a:r>
          </a:p>
          <a:p>
            <a:pPr algn="r"/>
            <a:r>
              <a:rPr lang="en-US" altLang="zh-CN" dirty="0">
                <a:solidFill>
                  <a:schemeClr val="bg1"/>
                </a:solidFill>
              </a:rPr>
              <a:t>2020.09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3DEE-FFCA-4349-81B3-8671CF5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为什么需要消息队列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zh-CN" altLang="en-US" dirty="0"/>
          </a:p>
        </p:txBody>
      </p:sp>
      <p:pic>
        <p:nvPicPr>
          <p:cNvPr id="3" name="图形 2" descr="数据库">
            <a:extLst>
              <a:ext uri="{FF2B5EF4-FFF2-40B4-BE49-F238E27FC236}">
                <a16:creationId xmlns:a16="http://schemas.microsoft.com/office/drawing/2014/main" id="{26CF8914-A36E-442C-942D-2B309C95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637" y="1321201"/>
            <a:ext cx="682400" cy="682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0024BE-E2A8-4ACF-9371-157BE249F3F0}"/>
              </a:ext>
            </a:extLst>
          </p:cNvPr>
          <p:cNvSpPr txBox="1"/>
          <p:nvPr/>
        </p:nvSpPr>
        <p:spPr>
          <a:xfrm>
            <a:off x="4759535" y="1514269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网上商城</a:t>
            </a:r>
          </a:p>
        </p:txBody>
      </p:sp>
      <p:pic>
        <p:nvPicPr>
          <p:cNvPr id="33" name="图形 32" descr="用户">
            <a:extLst>
              <a:ext uri="{FF2B5EF4-FFF2-40B4-BE49-F238E27FC236}">
                <a16:creationId xmlns:a16="http://schemas.microsoft.com/office/drawing/2014/main" id="{09BE9B98-8812-448D-A99D-AE2C2D7B3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236" y="1295379"/>
            <a:ext cx="734044" cy="734044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A601C7-B815-4B20-95E4-80CBCCFC7922}"/>
              </a:ext>
            </a:extLst>
          </p:cNvPr>
          <p:cNvCxnSpPr>
            <a:cxnSpLocks/>
          </p:cNvCxnSpPr>
          <p:nvPr/>
        </p:nvCxnSpPr>
        <p:spPr>
          <a:xfrm>
            <a:off x="3323280" y="1613163"/>
            <a:ext cx="93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2136A50-2162-4DFC-8820-A16629CBBE65}"/>
              </a:ext>
            </a:extLst>
          </p:cNvPr>
          <p:cNvGrpSpPr/>
          <p:nvPr/>
        </p:nvGrpSpPr>
        <p:grpSpPr>
          <a:xfrm>
            <a:off x="3323280" y="1573866"/>
            <a:ext cx="934357" cy="261610"/>
            <a:chOff x="3323280" y="1573866"/>
            <a:chExt cx="934357" cy="2616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B0AB9F-070B-4B65-9C57-6BEF7F7C06B0}"/>
                </a:ext>
              </a:extLst>
            </p:cNvPr>
            <p:cNvSpPr txBox="1"/>
            <p:nvPr/>
          </p:nvSpPr>
          <p:spPr>
            <a:xfrm>
              <a:off x="3413725" y="1573866"/>
              <a:ext cx="734043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105ms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7A04CF4-7AA3-40E9-BB01-B5D6AF938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280" y="1788629"/>
              <a:ext cx="934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D52189-A0EB-40EA-897C-1B05D6396B19}"/>
              </a:ext>
            </a:extLst>
          </p:cNvPr>
          <p:cNvGrpSpPr/>
          <p:nvPr/>
        </p:nvGrpSpPr>
        <p:grpSpPr>
          <a:xfrm>
            <a:off x="2752873" y="3489677"/>
            <a:ext cx="877163" cy="1049527"/>
            <a:chOff x="1730403" y="2754633"/>
            <a:chExt cx="877163" cy="1049527"/>
          </a:xfrm>
        </p:grpSpPr>
        <p:pic>
          <p:nvPicPr>
            <p:cNvPr id="14" name="图形 13" descr="通讯簿">
              <a:extLst>
                <a:ext uri="{FF2B5EF4-FFF2-40B4-BE49-F238E27FC236}">
                  <a16:creationId xmlns:a16="http://schemas.microsoft.com/office/drawing/2014/main" id="{051FC8B6-9715-4E36-92E1-40DC38BE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7785" y="2754633"/>
              <a:ext cx="682400" cy="6824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D2476F6-36F9-4333-881D-B8DCE37C1643}"/>
                </a:ext>
              </a:extLst>
            </p:cNvPr>
            <p:cNvSpPr txBox="1"/>
            <p:nvPr/>
          </p:nvSpPr>
          <p:spPr>
            <a:xfrm>
              <a:off x="1730403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会员中心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D22E263-5015-4299-B546-84BDFDCA6A56}"/>
              </a:ext>
            </a:extLst>
          </p:cNvPr>
          <p:cNvGrpSpPr/>
          <p:nvPr/>
        </p:nvGrpSpPr>
        <p:grpSpPr>
          <a:xfrm>
            <a:off x="5513963" y="3486153"/>
            <a:ext cx="877163" cy="1049527"/>
            <a:chOff x="6568984" y="2754633"/>
            <a:chExt cx="877163" cy="1049527"/>
          </a:xfrm>
        </p:grpSpPr>
        <p:pic>
          <p:nvPicPr>
            <p:cNvPr id="18" name="图形 17" descr="聊天">
              <a:extLst>
                <a:ext uri="{FF2B5EF4-FFF2-40B4-BE49-F238E27FC236}">
                  <a16:creationId xmlns:a16="http://schemas.microsoft.com/office/drawing/2014/main" id="{F6FC773C-CA1C-46BE-B2F3-6212CD4F1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98918" y="2754633"/>
              <a:ext cx="617297" cy="61729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208F54B-7267-4B76-8D97-122AE4C52A87}"/>
                </a:ext>
              </a:extLst>
            </p:cNvPr>
            <p:cNvSpPr txBox="1"/>
            <p:nvPr/>
          </p:nvSpPr>
          <p:spPr>
            <a:xfrm>
              <a:off x="6568984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消息中心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0C2679F-2274-4BCD-A1EA-6F42217C574E}"/>
              </a:ext>
            </a:extLst>
          </p:cNvPr>
          <p:cNvSpPr txBox="1"/>
          <p:nvPr/>
        </p:nvSpPr>
        <p:spPr>
          <a:xfrm>
            <a:off x="4161125" y="4235598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库存系统</a:t>
            </a:r>
          </a:p>
        </p:txBody>
      </p:sp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B12DF483-6B92-4A97-A6CA-FE5A02869F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800" y="3458844"/>
            <a:ext cx="682400" cy="6824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27F82799-A284-4A35-98C7-8C90E5F0928F}"/>
              </a:ext>
            </a:extLst>
          </p:cNvPr>
          <p:cNvGrpSpPr/>
          <p:nvPr/>
        </p:nvGrpSpPr>
        <p:grpSpPr>
          <a:xfrm rot="5400000">
            <a:off x="4183103" y="2544152"/>
            <a:ext cx="829079" cy="362418"/>
            <a:chOff x="4891246" y="3898765"/>
            <a:chExt cx="925115" cy="362418"/>
          </a:xfrm>
        </p:grpSpPr>
        <p:sp>
          <p:nvSpPr>
            <p:cNvPr id="36" name="圆柱体 35">
              <a:extLst>
                <a:ext uri="{FF2B5EF4-FFF2-40B4-BE49-F238E27FC236}">
                  <a16:creationId xmlns:a16="http://schemas.microsoft.com/office/drawing/2014/main" id="{02853A9F-D287-4F59-9ADC-AC536F36C65E}"/>
                </a:ext>
              </a:extLst>
            </p:cNvPr>
            <p:cNvSpPr/>
            <p:nvPr/>
          </p:nvSpPr>
          <p:spPr>
            <a:xfrm rot="16200000">
              <a:off x="5172595" y="3617416"/>
              <a:ext cx="362418" cy="925115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67036354-198D-4302-99F8-D2BC992F4161}"/>
                </a:ext>
              </a:extLst>
            </p:cNvPr>
            <p:cNvSpPr/>
            <p:nvPr/>
          </p:nvSpPr>
          <p:spPr>
            <a:xfrm>
              <a:off x="5006525" y="3964628"/>
              <a:ext cx="230553" cy="2306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6ABEA89-1DFA-432C-BC6D-891FEF89DAB9}"/>
                </a:ext>
              </a:extLst>
            </p:cNvPr>
            <p:cNvSpPr/>
            <p:nvPr/>
          </p:nvSpPr>
          <p:spPr>
            <a:xfrm>
              <a:off x="5259808" y="3964628"/>
              <a:ext cx="230553" cy="2306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AF80967-7DC7-4763-BC3E-C9D8828A34AB}"/>
                </a:ext>
              </a:extLst>
            </p:cNvPr>
            <p:cNvSpPr/>
            <p:nvPr/>
          </p:nvSpPr>
          <p:spPr>
            <a:xfrm>
              <a:off x="5513092" y="3964628"/>
              <a:ext cx="230553" cy="2306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D93C149-E122-4F6A-A57F-65BEF2D26C43}"/>
              </a:ext>
            </a:extLst>
          </p:cNvPr>
          <p:cNvSpPr txBox="1"/>
          <p:nvPr/>
        </p:nvSpPr>
        <p:spPr>
          <a:xfrm>
            <a:off x="4759535" y="268155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9E0230-D2D5-4348-9453-778F2F3A845D}"/>
              </a:ext>
            </a:extLst>
          </p:cNvPr>
          <p:cNvSpPr txBox="1"/>
          <p:nvPr/>
        </p:nvSpPr>
        <p:spPr>
          <a:xfrm>
            <a:off x="4290177" y="1131044"/>
            <a:ext cx="734043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100ms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448835-B790-457B-8DC7-9393BD8B09C6}"/>
              </a:ext>
            </a:extLst>
          </p:cNvPr>
          <p:cNvGrpSpPr/>
          <p:nvPr/>
        </p:nvGrpSpPr>
        <p:grpSpPr>
          <a:xfrm>
            <a:off x="4572943" y="1949647"/>
            <a:ext cx="734043" cy="325596"/>
            <a:chOff x="4572943" y="1949647"/>
            <a:chExt cx="734043" cy="32559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921745E-7557-48A1-9985-F7A8085BE02F}"/>
                </a:ext>
              </a:extLst>
            </p:cNvPr>
            <p:cNvCxnSpPr>
              <a:cxnSpLocks/>
            </p:cNvCxnSpPr>
            <p:nvPr/>
          </p:nvCxnSpPr>
          <p:spPr>
            <a:xfrm>
              <a:off x="4600135" y="1949647"/>
              <a:ext cx="0" cy="325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486921B-E293-4A22-A3E1-9DC94F3A596D}"/>
                </a:ext>
              </a:extLst>
            </p:cNvPr>
            <p:cNvSpPr txBox="1"/>
            <p:nvPr/>
          </p:nvSpPr>
          <p:spPr>
            <a:xfrm>
              <a:off x="4572943" y="1967150"/>
              <a:ext cx="734043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5ms</a:t>
              </a: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3A4B09-8EB8-4895-9BF6-6572CA88035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191455" y="3206946"/>
            <a:ext cx="1224978" cy="28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F76E8F-C772-42F8-9917-7C6EE58E6D6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759536" y="3203423"/>
            <a:ext cx="1193010" cy="28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17FDB-02BC-4869-82E5-8BCFFE0DC61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572000" y="3193366"/>
            <a:ext cx="0" cy="26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3DEE-FFCA-4349-81B3-8671CF5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为什么需要消息队列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削峰</a:t>
            </a:r>
            <a:endParaRPr lang="zh-CN" altLang="en-US" dirty="0"/>
          </a:p>
        </p:txBody>
      </p:sp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0194B960-4B2B-421C-B2B1-EDBEBB5B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466" y="2450739"/>
            <a:ext cx="682401" cy="682401"/>
          </a:xfrm>
          <a:prstGeom prst="rect">
            <a:avLst/>
          </a:prstGeom>
        </p:spPr>
      </p:pic>
      <p:pic>
        <p:nvPicPr>
          <p:cNvPr id="8" name="图形 7" descr="数据库">
            <a:extLst>
              <a:ext uri="{FF2B5EF4-FFF2-40B4-BE49-F238E27FC236}">
                <a16:creationId xmlns:a16="http://schemas.microsoft.com/office/drawing/2014/main" id="{21452D42-2577-43D0-8730-6CD3F932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8507" y="1548149"/>
            <a:ext cx="682400" cy="682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6F97D9-F876-44C9-A31F-E4AF51EBCB80}"/>
              </a:ext>
            </a:extLst>
          </p:cNvPr>
          <p:cNvSpPr txBox="1"/>
          <p:nvPr/>
        </p:nvSpPr>
        <p:spPr>
          <a:xfrm>
            <a:off x="4103821" y="1336431"/>
            <a:ext cx="9917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</a:p>
        </p:txBody>
      </p:sp>
      <p:pic>
        <p:nvPicPr>
          <p:cNvPr id="16" name="图形 15" descr="区块链">
            <a:extLst>
              <a:ext uri="{FF2B5EF4-FFF2-40B4-BE49-F238E27FC236}">
                <a16:creationId xmlns:a16="http://schemas.microsoft.com/office/drawing/2014/main" id="{C3FA2761-97A0-4A8C-9A9C-285FC561A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5639" y="1498648"/>
            <a:ext cx="771012" cy="7710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13FEA3E-55F0-4A3F-AE87-0275575427E9}"/>
              </a:ext>
            </a:extLst>
          </p:cNvPr>
          <p:cNvSpPr txBox="1"/>
          <p:nvPr/>
        </p:nvSpPr>
        <p:spPr>
          <a:xfrm>
            <a:off x="6516663" y="2230549"/>
            <a:ext cx="16107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Server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62206BC-3A46-4043-8FDA-25B0DC1F98D4}"/>
              </a:ext>
            </a:extLst>
          </p:cNvPr>
          <p:cNvSpPr/>
          <p:nvPr/>
        </p:nvSpPr>
        <p:spPr>
          <a:xfrm rot="20214791">
            <a:off x="2230643" y="2211681"/>
            <a:ext cx="1376604" cy="1333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2DD2F9F2-296D-4224-A745-35F38F8C703F}"/>
              </a:ext>
            </a:extLst>
          </p:cNvPr>
          <p:cNvSpPr/>
          <p:nvPr/>
        </p:nvSpPr>
        <p:spPr>
          <a:xfrm>
            <a:off x="5132582" y="1817493"/>
            <a:ext cx="1376604" cy="1333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07BE79C-DAC9-4061-98FF-4A61477595B8}"/>
              </a:ext>
            </a:extLst>
          </p:cNvPr>
          <p:cNvGrpSpPr/>
          <p:nvPr/>
        </p:nvGrpSpPr>
        <p:grpSpPr>
          <a:xfrm>
            <a:off x="870639" y="1993539"/>
            <a:ext cx="1733327" cy="1541615"/>
            <a:chOff x="1016585" y="1998550"/>
            <a:chExt cx="1733327" cy="1541615"/>
          </a:xfrm>
        </p:grpSpPr>
        <p:pic>
          <p:nvPicPr>
            <p:cNvPr id="19" name="图形 18" descr="用户">
              <a:extLst>
                <a:ext uri="{FF2B5EF4-FFF2-40B4-BE49-F238E27FC236}">
                  <a16:creationId xmlns:a16="http://schemas.microsoft.com/office/drawing/2014/main" id="{ED61FFE7-B598-440D-AC40-67D036B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585" y="2857764"/>
              <a:ext cx="682401" cy="682401"/>
            </a:xfrm>
            <a:prstGeom prst="rect">
              <a:avLst/>
            </a:prstGeom>
          </p:spPr>
        </p:pic>
        <p:pic>
          <p:nvPicPr>
            <p:cNvPr id="21" name="图形 20" descr="用户">
              <a:extLst>
                <a:ext uri="{FF2B5EF4-FFF2-40B4-BE49-F238E27FC236}">
                  <a16:creationId xmlns:a16="http://schemas.microsoft.com/office/drawing/2014/main" id="{388611BC-D8DA-4EF9-AD9D-A370830A2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67511" y="2857764"/>
              <a:ext cx="682401" cy="682401"/>
            </a:xfrm>
            <a:prstGeom prst="rect">
              <a:avLst/>
            </a:prstGeom>
          </p:spPr>
        </p:pic>
        <p:pic>
          <p:nvPicPr>
            <p:cNvPr id="23" name="图形 22" descr="用户">
              <a:extLst>
                <a:ext uri="{FF2B5EF4-FFF2-40B4-BE49-F238E27FC236}">
                  <a16:creationId xmlns:a16="http://schemas.microsoft.com/office/drawing/2014/main" id="{9DDC0D6C-7672-4F4F-94B7-1074EADC5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585" y="1998550"/>
              <a:ext cx="682401" cy="682401"/>
            </a:xfrm>
            <a:prstGeom prst="rect">
              <a:avLst/>
            </a:prstGeom>
          </p:spPr>
        </p:pic>
        <p:pic>
          <p:nvPicPr>
            <p:cNvPr id="25" name="图形 24" descr="用户">
              <a:extLst>
                <a:ext uri="{FF2B5EF4-FFF2-40B4-BE49-F238E27FC236}">
                  <a16:creationId xmlns:a16="http://schemas.microsoft.com/office/drawing/2014/main" id="{C956DCA6-4590-4514-A212-973DC2116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64375" y="2005349"/>
              <a:ext cx="682401" cy="682401"/>
            </a:xfrm>
            <a:prstGeom prst="rect">
              <a:avLst/>
            </a:prstGeom>
          </p:spPr>
        </p:pic>
      </p:grpSp>
      <p:sp>
        <p:nvSpPr>
          <p:cNvPr id="43" name="箭头: 右 42">
            <a:extLst>
              <a:ext uri="{FF2B5EF4-FFF2-40B4-BE49-F238E27FC236}">
                <a16:creationId xmlns:a16="http://schemas.microsoft.com/office/drawing/2014/main" id="{C52A7F77-C851-450E-A001-7BCC1A20BB74}"/>
              </a:ext>
            </a:extLst>
          </p:cNvPr>
          <p:cNvSpPr/>
          <p:nvPr/>
        </p:nvSpPr>
        <p:spPr>
          <a:xfrm rot="20214791">
            <a:off x="2678861" y="1960172"/>
            <a:ext cx="1500165" cy="6363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乘号 43">
            <a:extLst>
              <a:ext uri="{FF2B5EF4-FFF2-40B4-BE49-F238E27FC236}">
                <a16:creationId xmlns:a16="http://schemas.microsoft.com/office/drawing/2014/main" id="{949CADB3-2CA2-4B91-9976-D80EEDFD143D}"/>
              </a:ext>
            </a:extLst>
          </p:cNvPr>
          <p:cNvSpPr/>
          <p:nvPr/>
        </p:nvSpPr>
        <p:spPr>
          <a:xfrm>
            <a:off x="5352590" y="1427138"/>
            <a:ext cx="914400" cy="9144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7E7AB6F-3524-461F-B079-A385FD648FE9}"/>
              </a:ext>
            </a:extLst>
          </p:cNvPr>
          <p:cNvGrpSpPr/>
          <p:nvPr/>
        </p:nvGrpSpPr>
        <p:grpSpPr>
          <a:xfrm>
            <a:off x="867124" y="1994105"/>
            <a:ext cx="1733327" cy="1541615"/>
            <a:chOff x="3892739" y="3369392"/>
            <a:chExt cx="1733327" cy="1541615"/>
          </a:xfrm>
        </p:grpSpPr>
        <p:pic>
          <p:nvPicPr>
            <p:cNvPr id="53" name="图形 52" descr="用户">
              <a:extLst>
                <a:ext uri="{FF2B5EF4-FFF2-40B4-BE49-F238E27FC236}">
                  <a16:creationId xmlns:a16="http://schemas.microsoft.com/office/drawing/2014/main" id="{2A13AC85-0ED1-4F69-A9B5-3050F6556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6566" y="3826592"/>
              <a:ext cx="682401" cy="682401"/>
            </a:xfrm>
            <a:prstGeom prst="rect">
              <a:avLst/>
            </a:prstGeom>
          </p:spPr>
        </p:pic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9A2494D-3E16-4D7F-AA80-517C54CA25F9}"/>
                </a:ext>
              </a:extLst>
            </p:cNvPr>
            <p:cNvGrpSpPr/>
            <p:nvPr/>
          </p:nvGrpSpPr>
          <p:grpSpPr>
            <a:xfrm>
              <a:off x="3892739" y="3369392"/>
              <a:ext cx="1733327" cy="1541615"/>
              <a:chOff x="1758219" y="2466187"/>
              <a:chExt cx="1733327" cy="1541615"/>
            </a:xfrm>
          </p:grpSpPr>
          <p:pic>
            <p:nvPicPr>
              <p:cNvPr id="55" name="图形 54" descr="用户">
                <a:extLst>
                  <a:ext uri="{FF2B5EF4-FFF2-40B4-BE49-F238E27FC236}">
                    <a16:creationId xmlns:a16="http://schemas.microsoft.com/office/drawing/2014/main" id="{753608AE-5CB9-4AC0-B9DF-A381DF5EF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58219" y="3325401"/>
                <a:ext cx="682401" cy="682401"/>
              </a:xfrm>
              <a:prstGeom prst="rect">
                <a:avLst/>
              </a:prstGeom>
            </p:spPr>
          </p:pic>
          <p:pic>
            <p:nvPicPr>
              <p:cNvPr id="56" name="图形 55" descr="用户">
                <a:extLst>
                  <a:ext uri="{FF2B5EF4-FFF2-40B4-BE49-F238E27FC236}">
                    <a16:creationId xmlns:a16="http://schemas.microsoft.com/office/drawing/2014/main" id="{6FC3D58F-C9C1-4443-AFD4-A9863A34D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09145" y="3325401"/>
                <a:ext cx="682401" cy="682401"/>
              </a:xfrm>
              <a:prstGeom prst="rect">
                <a:avLst/>
              </a:prstGeom>
            </p:spPr>
          </p:pic>
          <p:pic>
            <p:nvPicPr>
              <p:cNvPr id="57" name="图形 56" descr="用户">
                <a:extLst>
                  <a:ext uri="{FF2B5EF4-FFF2-40B4-BE49-F238E27FC236}">
                    <a16:creationId xmlns:a16="http://schemas.microsoft.com/office/drawing/2014/main" id="{0B02C757-298C-45CF-81BC-A5135E664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58219" y="2466187"/>
                <a:ext cx="682401" cy="682401"/>
              </a:xfrm>
              <a:prstGeom prst="rect">
                <a:avLst/>
              </a:prstGeom>
            </p:spPr>
          </p:pic>
          <p:pic>
            <p:nvPicPr>
              <p:cNvPr id="58" name="图形 57" descr="用户">
                <a:extLst>
                  <a:ext uri="{FF2B5EF4-FFF2-40B4-BE49-F238E27FC236}">
                    <a16:creationId xmlns:a16="http://schemas.microsoft.com/office/drawing/2014/main" id="{A21E8872-AECE-4089-AE7A-0B5DB66A2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06009" y="2472986"/>
                <a:ext cx="682401" cy="682401"/>
              </a:xfrm>
              <a:prstGeom prst="rect">
                <a:avLst/>
              </a:prstGeom>
            </p:spPr>
          </p:pic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C2EBAF-BE67-4EE0-94BD-73FB27F2BCE5}"/>
              </a:ext>
            </a:extLst>
          </p:cNvPr>
          <p:cNvGrpSpPr/>
          <p:nvPr/>
        </p:nvGrpSpPr>
        <p:grpSpPr>
          <a:xfrm>
            <a:off x="4382091" y="2323191"/>
            <a:ext cx="3526570" cy="2048748"/>
            <a:chOff x="4382091" y="2323191"/>
            <a:chExt cx="3526570" cy="2048748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E8E9F4D9-100E-4A0F-8089-7D01B556D8D7}"/>
                </a:ext>
              </a:extLst>
            </p:cNvPr>
            <p:cNvGrpSpPr/>
            <p:nvPr/>
          </p:nvGrpSpPr>
          <p:grpSpPr>
            <a:xfrm>
              <a:off x="4382091" y="2323191"/>
              <a:ext cx="3174226" cy="2035978"/>
              <a:chOff x="4382091" y="2323191"/>
              <a:chExt cx="3174226" cy="2035978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E11EA52-43D6-4DEA-9A9E-F784C68F65A9}"/>
                  </a:ext>
                </a:extLst>
              </p:cNvPr>
              <p:cNvGrpSpPr/>
              <p:nvPr/>
            </p:nvGrpSpPr>
            <p:grpSpPr>
              <a:xfrm rot="16200000">
                <a:off x="4846750" y="3378013"/>
                <a:ext cx="362418" cy="1006213"/>
                <a:chOff x="4416434" y="2352659"/>
                <a:chExt cx="362418" cy="925115"/>
              </a:xfrm>
            </p:grpSpPr>
            <p:sp>
              <p:nvSpPr>
                <p:cNvPr id="30" name="圆柱体 29">
                  <a:extLst>
                    <a:ext uri="{FF2B5EF4-FFF2-40B4-BE49-F238E27FC236}">
                      <a16:creationId xmlns:a16="http://schemas.microsoft.com/office/drawing/2014/main" id="{F013854F-7B8A-4A7B-9393-B2F32C5D91D0}"/>
                    </a:ext>
                  </a:extLst>
                </p:cNvPr>
                <p:cNvSpPr/>
                <p:nvPr/>
              </p:nvSpPr>
              <p:spPr>
                <a:xfrm>
                  <a:off x="4416434" y="2352659"/>
                  <a:ext cx="362418" cy="925115"/>
                </a:xfrm>
                <a:prstGeom prst="ca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02107F6D-CB95-458A-AFC0-5AC6A81EE48A}"/>
                    </a:ext>
                  </a:extLst>
                </p:cNvPr>
                <p:cNvSpPr/>
                <p:nvPr/>
              </p:nvSpPr>
              <p:spPr>
                <a:xfrm rot="5400000">
                  <a:off x="4482368" y="2467870"/>
                  <a:ext cx="230553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CF2DCD4C-7918-4E4A-B651-667D2E027845}"/>
                    </a:ext>
                  </a:extLst>
                </p:cNvPr>
                <p:cNvSpPr/>
                <p:nvPr/>
              </p:nvSpPr>
              <p:spPr>
                <a:xfrm rot="5400000">
                  <a:off x="4482368" y="2721153"/>
                  <a:ext cx="230553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矩形: 圆角 35">
                  <a:extLst>
                    <a:ext uri="{FF2B5EF4-FFF2-40B4-BE49-F238E27FC236}">
                      <a16:creationId xmlns:a16="http://schemas.microsoft.com/office/drawing/2014/main" id="{FEAA5785-4488-45CA-A7EC-B1B4CFC06367}"/>
                    </a:ext>
                  </a:extLst>
                </p:cNvPr>
                <p:cNvSpPr/>
                <p:nvPr/>
              </p:nvSpPr>
              <p:spPr>
                <a:xfrm rot="5400000">
                  <a:off x="4482368" y="2974437"/>
                  <a:ext cx="230553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983253A2-03C0-4775-9259-E08DD6E51ABE}"/>
                  </a:ext>
                </a:extLst>
              </p:cNvPr>
              <p:cNvSpPr/>
              <p:nvPr/>
            </p:nvSpPr>
            <p:spPr>
              <a:xfrm>
                <a:off x="5672833" y="3791565"/>
                <a:ext cx="925022" cy="13332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箭头: 右 44">
                <a:extLst>
                  <a:ext uri="{FF2B5EF4-FFF2-40B4-BE49-F238E27FC236}">
                    <a16:creationId xmlns:a16="http://schemas.microsoft.com/office/drawing/2014/main" id="{C5590234-A902-4644-9469-1AA96A9F079C}"/>
                  </a:ext>
                </a:extLst>
              </p:cNvPr>
              <p:cNvSpPr/>
              <p:nvPr/>
            </p:nvSpPr>
            <p:spPr>
              <a:xfrm rot="5400000">
                <a:off x="3992277" y="2713005"/>
                <a:ext cx="1211963" cy="432335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6F6F78E-E19C-4152-AED7-22DE5970488D}"/>
                  </a:ext>
                </a:extLst>
              </p:cNvPr>
              <p:cNvSpPr txBox="1"/>
              <p:nvPr/>
            </p:nvSpPr>
            <p:spPr>
              <a:xfrm>
                <a:off x="4615812" y="4059087"/>
                <a:ext cx="9144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消息队列</a:t>
                </a:r>
              </a:p>
            </p:txBody>
          </p:sp>
          <p:pic>
            <p:nvPicPr>
              <p:cNvPr id="64" name="图形 63" descr="便携式计算机">
                <a:extLst>
                  <a:ext uri="{FF2B5EF4-FFF2-40B4-BE49-F238E27FC236}">
                    <a16:creationId xmlns:a16="http://schemas.microsoft.com/office/drawing/2014/main" id="{B237F4C8-1ED9-4E69-A7C2-9980D0DF6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85972" y="3438783"/>
                <a:ext cx="770345" cy="770345"/>
              </a:xfrm>
              <a:prstGeom prst="rect">
                <a:avLst/>
              </a:prstGeom>
            </p:spPr>
          </p:pic>
          <p:sp>
            <p:nvSpPr>
              <p:cNvPr id="66" name="箭头: 右 65">
                <a:extLst>
                  <a:ext uri="{FF2B5EF4-FFF2-40B4-BE49-F238E27FC236}">
                    <a16:creationId xmlns:a16="http://schemas.microsoft.com/office/drawing/2014/main" id="{96B30B44-FD9B-4F31-BC42-E54C2F9C8F48}"/>
                  </a:ext>
                </a:extLst>
              </p:cNvPr>
              <p:cNvSpPr/>
              <p:nvPr/>
            </p:nvSpPr>
            <p:spPr>
              <a:xfrm rot="16200000">
                <a:off x="6685067" y="2970762"/>
                <a:ext cx="982989" cy="12242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FD60E9B-1FFC-41D4-8DB3-74B8B1262FC8}"/>
                </a:ext>
              </a:extLst>
            </p:cNvPr>
            <p:cNvSpPr txBox="1"/>
            <p:nvPr/>
          </p:nvSpPr>
          <p:spPr>
            <a:xfrm>
              <a:off x="6566885" y="4071857"/>
              <a:ext cx="134177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日报写入服务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0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3" grpId="0" animBg="1"/>
      <p:bldP spid="44" grpId="0" animBg="1"/>
      <p:bldP spid="4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E2612-4309-4904-9C9A-28BE6FF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消息队列是银弹吗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EBD022-9061-4C26-940E-17EAB5BCC553}"/>
              </a:ext>
            </a:extLst>
          </p:cNvPr>
          <p:cNvSpPr txBox="1"/>
          <p:nvPr/>
        </p:nvSpPr>
        <p:spPr>
          <a:xfrm>
            <a:off x="1343464" y="1209125"/>
            <a:ext cx="645707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B46230-1F6E-4A04-90DB-1F7333C7C73E}"/>
              </a:ext>
            </a:extLst>
          </p:cNvPr>
          <p:cNvSpPr txBox="1"/>
          <p:nvPr/>
        </p:nvSpPr>
        <p:spPr>
          <a:xfrm>
            <a:off x="1304777" y="1384231"/>
            <a:ext cx="653444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系统可用性降低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zh-CN" altLang="en-US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系统引入的外部依赖越多，越容易挂掉，</a:t>
            </a:r>
            <a:r>
              <a:rPr lang="en-US" altLang="zh-CN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</a:t>
            </a:r>
            <a:r>
              <a:rPr lang="zh-CN" altLang="en-US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如何实现高可用？</a:t>
            </a:r>
          </a:p>
          <a:p>
            <a:endParaRPr lang="en-US" altLang="zh-CN" sz="2000" b="0" i="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系统复杂度提高</a:t>
            </a:r>
            <a:endParaRPr lang="en-US" altLang="zh-CN" sz="2000" b="0" i="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硬生生加个 </a:t>
            </a:r>
            <a:r>
              <a:rPr lang="en-US" altLang="zh-CN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 </a:t>
            </a:r>
            <a:r>
              <a:rPr lang="zh-CN" altLang="en-US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进来，怎么保证消息没有重复消费？怎么处理消息丢失的情况？</a:t>
            </a:r>
            <a:endParaRPr lang="en-US" altLang="zh-CN" dirty="0">
              <a:solidFill>
                <a:srgbClr val="24292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4292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一致性问题</a:t>
            </a:r>
            <a:endParaRPr lang="en-US" altLang="zh-CN" sz="2000" b="0" i="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生产者把消息丢给队列，返回成功，但是消费者执行失败，该怎么办？</a:t>
            </a:r>
            <a:br>
              <a:rPr lang="zh-CN" altLang="en-US" dirty="0">
                <a:solidFill>
                  <a:srgbClr val="2429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24292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5A2C8A-EF53-4924-94E9-7E31E529FB64}"/>
              </a:ext>
            </a:extLst>
          </p:cNvPr>
          <p:cNvSpPr txBox="1"/>
          <p:nvPr/>
        </p:nvSpPr>
        <p:spPr>
          <a:xfrm>
            <a:off x="2285999" y="1982894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所以消息队列实际是一种非常复杂的架构，你引入它有很多好处，但是也得针对它带来的坏处做各种额外的技术方案和架构来规避掉，做好之后，你会发现系统复杂度提升了一个数量级，也许是复杂了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倍。但是关键时刻，用，还是得用的。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1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0A249-666E-4597-ADFA-5A217E24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消息队列的选择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6B451D4-42CF-4576-8DEB-1866D888B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43397"/>
              </p:ext>
            </p:extLst>
          </p:nvPr>
        </p:nvGraphicFramePr>
        <p:xfrm>
          <a:off x="527109" y="995680"/>
          <a:ext cx="8145195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039">
                  <a:extLst>
                    <a:ext uri="{9D8B030D-6E8A-4147-A177-3AD203B41FA5}">
                      <a16:colId xmlns:a16="http://schemas.microsoft.com/office/drawing/2014/main" val="3689246132"/>
                    </a:ext>
                  </a:extLst>
                </a:gridCol>
                <a:gridCol w="1629039">
                  <a:extLst>
                    <a:ext uri="{9D8B030D-6E8A-4147-A177-3AD203B41FA5}">
                      <a16:colId xmlns:a16="http://schemas.microsoft.com/office/drawing/2014/main" val="2802801182"/>
                    </a:ext>
                  </a:extLst>
                </a:gridCol>
                <a:gridCol w="1629039">
                  <a:extLst>
                    <a:ext uri="{9D8B030D-6E8A-4147-A177-3AD203B41FA5}">
                      <a16:colId xmlns:a16="http://schemas.microsoft.com/office/drawing/2014/main" val="1498213602"/>
                    </a:ext>
                  </a:extLst>
                </a:gridCol>
                <a:gridCol w="1629039">
                  <a:extLst>
                    <a:ext uri="{9D8B030D-6E8A-4147-A177-3AD203B41FA5}">
                      <a16:colId xmlns:a16="http://schemas.microsoft.com/office/drawing/2014/main" val="2559609510"/>
                    </a:ext>
                  </a:extLst>
                </a:gridCol>
                <a:gridCol w="1629039">
                  <a:extLst>
                    <a:ext uri="{9D8B030D-6E8A-4147-A177-3AD203B41FA5}">
                      <a16:colId xmlns:a16="http://schemas.microsoft.com/office/drawing/2014/main" val="1441194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ActiveMQ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RabbitMQ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RocketMQ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5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单机吞吐量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万级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万级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10 </a:t>
                      </a:r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万级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10 </a:t>
                      </a:r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万级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88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时效性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毫秒级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微秒级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毫秒级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毫秒级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213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可用性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高（主从）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高（主从）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非常高</a:t>
                      </a:r>
                      <a:r>
                        <a:rPr lang="en-US" altLang="zh-CN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分布式</a:t>
                      </a:r>
                      <a:r>
                        <a:rPr lang="en-US" altLang="zh-CN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)</a:t>
                      </a:r>
                      <a:endParaRPr lang="zh-CN" altLang="en-US" sz="1350" b="0" kern="1200" dirty="0">
                        <a:solidFill>
                          <a:srgbClr val="D82697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非常高</a:t>
                      </a:r>
                      <a:r>
                        <a:rPr lang="en-US" altLang="zh-CN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分布式</a:t>
                      </a:r>
                      <a:r>
                        <a:rPr lang="en-US" altLang="zh-CN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)</a:t>
                      </a:r>
                      <a:endParaRPr lang="zh-CN" altLang="en-US" sz="1350" b="0" kern="1200" dirty="0">
                        <a:solidFill>
                          <a:srgbClr val="D82697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49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消息可靠性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低概率丢失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极低概率丢失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理论上不会丢失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rgbClr val="D82697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理论上不会丢失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7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特点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MQ </a:t>
                      </a:r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领域的功能完备，社区不活跃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基于 </a:t>
                      </a:r>
                      <a:r>
                        <a:rPr lang="en-US" altLang="zh-CN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erlang </a:t>
                      </a:r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开发，并发能力很强，性能极好，延时很低，开源社区活跃度高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由阿里巴巴捐赠给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Apache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基金会，</a:t>
                      </a:r>
                      <a:r>
                        <a:rPr lang="en-US" altLang="zh-CN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MQ </a:t>
                      </a:r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功能较为完善，分布式，扩展性好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主要支持简单的 </a:t>
                      </a:r>
                      <a:r>
                        <a:rPr lang="en-US" altLang="zh-CN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MQ </a:t>
                      </a:r>
                      <a:r>
                        <a:rPr lang="zh-CN" altLang="en-US" sz="1350" b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功能，在大数据领域的实时计算以及日志采集被大规模使用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109294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ADB9188-1EFB-4D83-945F-EC4A1C94F6E3}"/>
              </a:ext>
            </a:extLst>
          </p:cNvPr>
          <p:cNvSpPr txBox="1"/>
          <p:nvPr/>
        </p:nvSpPr>
        <p:spPr>
          <a:xfrm>
            <a:off x="1635369" y="5256041"/>
            <a:ext cx="5873261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中小型公司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，技术实力较为一般，用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RabbitMQ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是不错的选择；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大型公司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，基础架构研发实力较强，用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RocketMQ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是很好的选择；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大数据领域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的实时计算、日志采集等场景，用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Kafka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是业内标准，社区活跃度很高，几乎是全世界这个领域的事实性规范。</a:t>
            </a:r>
          </a:p>
        </p:txBody>
      </p:sp>
    </p:spTree>
    <p:extLst>
      <p:ext uri="{BB962C8B-B14F-4D97-AF65-F5344CB8AC3E}">
        <p14:creationId xmlns:p14="http://schemas.microsoft.com/office/powerpoint/2010/main" val="330615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EFB893A-45B5-423C-93AA-8D439B82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57" y="671864"/>
            <a:ext cx="7471099" cy="37997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6C8C67-DF8D-4DC2-8CE2-B6B4D5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23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BABFDC-DF64-5B4A-BEFF-B42A91708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530424"/>
            <a:ext cx="6143277" cy="701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03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DA7313-091A-4EBA-A06E-F4A1513A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消息队列的应用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B92D9DF-724A-4126-BC7D-336479C9BEF8}"/>
              </a:ext>
            </a:extLst>
          </p:cNvPr>
          <p:cNvGrpSpPr/>
          <p:nvPr/>
        </p:nvGrpSpPr>
        <p:grpSpPr>
          <a:xfrm>
            <a:off x="2469169" y="1690676"/>
            <a:ext cx="5904656" cy="595554"/>
            <a:chOff x="2437988" y="1976196"/>
            <a:chExt cx="5904656" cy="595554"/>
          </a:xfrm>
        </p:grpSpPr>
        <p:sp>
          <p:nvSpPr>
            <p:cNvPr id="35" name="išḻíďè">
              <a:extLst>
                <a:ext uri="{FF2B5EF4-FFF2-40B4-BE49-F238E27FC236}">
                  <a16:creationId xmlns:a16="http://schemas.microsoft.com/office/drawing/2014/main" id="{A7CD41AB-AF96-4171-936B-221B5959C8BD}"/>
                </a:ext>
              </a:extLst>
            </p:cNvPr>
            <p:cNvSpPr/>
            <p:nvPr/>
          </p:nvSpPr>
          <p:spPr bwMode="auto">
            <a:xfrm>
              <a:off x="2437988" y="1976196"/>
              <a:ext cx="828092" cy="595554"/>
            </a:xfrm>
            <a:prstGeom prst="parallelogram">
              <a:avLst/>
            </a:prstGeom>
            <a:solidFill>
              <a:srgbClr val="B11C89"/>
            </a:solidFill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37" name="íşḷïḓè">
              <a:extLst>
                <a:ext uri="{FF2B5EF4-FFF2-40B4-BE49-F238E27FC236}">
                  <a16:creationId xmlns:a16="http://schemas.microsoft.com/office/drawing/2014/main" id="{987D407C-00C7-44CD-A6A0-B7C898EED979}"/>
                </a:ext>
              </a:extLst>
            </p:cNvPr>
            <p:cNvSpPr/>
            <p:nvPr/>
          </p:nvSpPr>
          <p:spPr bwMode="auto">
            <a:xfrm>
              <a:off x="2995650" y="197619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为什么需要消息队列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27BCF35-C8D4-449C-9F5C-80213BB44DA1}"/>
              </a:ext>
            </a:extLst>
          </p:cNvPr>
          <p:cNvGrpSpPr/>
          <p:nvPr/>
        </p:nvGrpSpPr>
        <p:grpSpPr>
          <a:xfrm>
            <a:off x="2469169" y="992138"/>
            <a:ext cx="5904656" cy="595554"/>
            <a:chOff x="2437988" y="1137538"/>
            <a:chExt cx="5904656" cy="595554"/>
          </a:xfrm>
        </p:grpSpPr>
        <p:sp>
          <p:nvSpPr>
            <p:cNvPr id="57" name="išḻíďè">
              <a:extLst>
                <a:ext uri="{FF2B5EF4-FFF2-40B4-BE49-F238E27FC236}">
                  <a16:creationId xmlns:a16="http://schemas.microsoft.com/office/drawing/2014/main" id="{3534BCF9-0BEA-4945-94C0-BF6666AEF7F8}"/>
                </a:ext>
              </a:extLst>
            </p:cNvPr>
            <p:cNvSpPr/>
            <p:nvPr/>
          </p:nvSpPr>
          <p:spPr bwMode="auto">
            <a:xfrm>
              <a:off x="2437988" y="1137538"/>
              <a:ext cx="828092" cy="595554"/>
            </a:xfrm>
            <a:prstGeom prst="parallelogram">
              <a:avLst/>
            </a:prstGeom>
            <a:solidFill>
              <a:srgbClr val="B11C89"/>
            </a:solidFill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59" name="íşḷïḓè">
              <a:extLst>
                <a:ext uri="{FF2B5EF4-FFF2-40B4-BE49-F238E27FC236}">
                  <a16:creationId xmlns:a16="http://schemas.microsoft.com/office/drawing/2014/main" id="{DAC2E7B9-CB11-47BC-B178-AE5A2240F9E2}"/>
                </a:ext>
              </a:extLst>
            </p:cNvPr>
            <p:cNvSpPr/>
            <p:nvPr/>
          </p:nvSpPr>
          <p:spPr bwMode="auto">
            <a:xfrm>
              <a:off x="2995650" y="113753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什么是消息队列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7AEF532-BA5A-43B7-B283-43CC297AD794}"/>
              </a:ext>
            </a:extLst>
          </p:cNvPr>
          <p:cNvGrpSpPr/>
          <p:nvPr/>
        </p:nvGrpSpPr>
        <p:grpSpPr>
          <a:xfrm>
            <a:off x="2469169" y="2385547"/>
            <a:ext cx="5904656" cy="595554"/>
            <a:chOff x="2437988" y="2814854"/>
            <a:chExt cx="5904656" cy="595554"/>
          </a:xfrm>
        </p:grpSpPr>
        <p:sp>
          <p:nvSpPr>
            <p:cNvPr id="61" name="išḻíďè">
              <a:extLst>
                <a:ext uri="{FF2B5EF4-FFF2-40B4-BE49-F238E27FC236}">
                  <a16:creationId xmlns:a16="http://schemas.microsoft.com/office/drawing/2014/main" id="{F6926983-B767-41B1-9C0C-C8B1A8E693DC}"/>
                </a:ext>
              </a:extLst>
            </p:cNvPr>
            <p:cNvSpPr/>
            <p:nvPr/>
          </p:nvSpPr>
          <p:spPr bwMode="auto">
            <a:xfrm>
              <a:off x="2437988" y="2814854"/>
              <a:ext cx="828092" cy="595554"/>
            </a:xfrm>
            <a:prstGeom prst="parallelogram">
              <a:avLst/>
            </a:prstGeom>
            <a:solidFill>
              <a:srgbClr val="B11C89"/>
            </a:solidFill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63" name="íşḷïḓè">
              <a:extLst>
                <a:ext uri="{FF2B5EF4-FFF2-40B4-BE49-F238E27FC236}">
                  <a16:creationId xmlns:a16="http://schemas.microsoft.com/office/drawing/2014/main" id="{5325C2DE-842C-4F41-9EE5-EB9937220B6D}"/>
                </a:ext>
              </a:extLst>
            </p:cNvPr>
            <p:cNvSpPr/>
            <p:nvPr/>
          </p:nvSpPr>
          <p:spPr bwMode="auto">
            <a:xfrm>
              <a:off x="2995650" y="28148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消息队列是银弹吗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01F60EE-CBFA-4019-8CF7-CCB1971E9268}"/>
              </a:ext>
            </a:extLst>
          </p:cNvPr>
          <p:cNvGrpSpPr/>
          <p:nvPr/>
        </p:nvGrpSpPr>
        <p:grpSpPr>
          <a:xfrm>
            <a:off x="2469169" y="3080418"/>
            <a:ext cx="5904656" cy="595554"/>
            <a:chOff x="2437988" y="3637402"/>
            <a:chExt cx="5904656" cy="595554"/>
          </a:xfrm>
        </p:grpSpPr>
        <p:sp>
          <p:nvSpPr>
            <p:cNvPr id="65" name="išḻíďè">
              <a:extLst>
                <a:ext uri="{FF2B5EF4-FFF2-40B4-BE49-F238E27FC236}">
                  <a16:creationId xmlns:a16="http://schemas.microsoft.com/office/drawing/2014/main" id="{F6D51373-34EB-4A65-8D26-216F021DD6A2}"/>
                </a:ext>
              </a:extLst>
            </p:cNvPr>
            <p:cNvSpPr/>
            <p:nvPr/>
          </p:nvSpPr>
          <p:spPr bwMode="auto">
            <a:xfrm>
              <a:off x="2437988" y="3637402"/>
              <a:ext cx="828092" cy="595554"/>
            </a:xfrm>
            <a:prstGeom prst="parallelogram">
              <a:avLst/>
            </a:prstGeom>
            <a:solidFill>
              <a:srgbClr val="B11C89"/>
            </a:solidFill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67" name="íşḷïḓè">
              <a:extLst>
                <a:ext uri="{FF2B5EF4-FFF2-40B4-BE49-F238E27FC236}">
                  <a16:creationId xmlns:a16="http://schemas.microsoft.com/office/drawing/2014/main" id="{9D04BBC9-8481-4C3E-8C98-8732D2B6AEEC}"/>
                </a:ext>
              </a:extLst>
            </p:cNvPr>
            <p:cNvSpPr/>
            <p:nvPr/>
          </p:nvSpPr>
          <p:spPr bwMode="auto">
            <a:xfrm>
              <a:off x="2995650" y="3637402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消息队列的选择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55608CB-1294-42EF-BC2C-9C4E281BED41}"/>
              </a:ext>
            </a:extLst>
          </p:cNvPr>
          <p:cNvGrpSpPr/>
          <p:nvPr/>
        </p:nvGrpSpPr>
        <p:grpSpPr>
          <a:xfrm>
            <a:off x="306569" y="2334278"/>
            <a:ext cx="1771156" cy="408459"/>
            <a:chOff x="270811" y="2444960"/>
            <a:chExt cx="1771156" cy="40845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5CFFF3D-80CB-48D8-8D94-9A1080AE489E}"/>
                </a:ext>
              </a:extLst>
            </p:cNvPr>
            <p:cNvCxnSpPr>
              <a:cxnSpLocks/>
            </p:cNvCxnSpPr>
            <p:nvPr/>
          </p:nvCxnSpPr>
          <p:spPr>
            <a:xfrm>
              <a:off x="270811" y="2853419"/>
              <a:ext cx="1771156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152D654-BA87-4F53-97F5-946194FE5D01}"/>
                </a:ext>
              </a:extLst>
            </p:cNvPr>
            <p:cNvSpPr txBox="1"/>
            <p:nvPr/>
          </p:nvSpPr>
          <p:spPr>
            <a:xfrm>
              <a:off x="559633" y="2444960"/>
              <a:ext cx="14571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r">
                <a:buNone/>
              </a:pPr>
              <a:r>
                <a:rPr lang="en-US" altLang="zh-CN" sz="1400" b="1" dirty="0">
                  <a:solidFill>
                    <a:srgbClr val="B11C89"/>
                  </a:solidFill>
                </a:rPr>
                <a:t>CONTENTS</a:t>
              </a:r>
              <a:endParaRPr lang="zh-CN" altLang="en-US" sz="1400" b="1" dirty="0">
                <a:solidFill>
                  <a:srgbClr val="B11C89"/>
                </a:solidFill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6750EC6-A5EB-44DC-8DBD-2EB63530ABA9}"/>
              </a:ext>
            </a:extLst>
          </p:cNvPr>
          <p:cNvGrpSpPr/>
          <p:nvPr/>
        </p:nvGrpSpPr>
        <p:grpSpPr>
          <a:xfrm>
            <a:off x="2469169" y="3775289"/>
            <a:ext cx="5904656" cy="595554"/>
            <a:chOff x="1571213" y="4200741"/>
            <a:chExt cx="5904656" cy="595554"/>
          </a:xfrm>
        </p:grpSpPr>
        <p:sp>
          <p:nvSpPr>
            <p:cNvPr id="71" name="išḻíďè">
              <a:extLst>
                <a:ext uri="{FF2B5EF4-FFF2-40B4-BE49-F238E27FC236}">
                  <a16:creationId xmlns:a16="http://schemas.microsoft.com/office/drawing/2014/main" id="{2220A4E8-8B50-4170-BFA6-F619A16CD039}"/>
                </a:ext>
              </a:extLst>
            </p:cNvPr>
            <p:cNvSpPr/>
            <p:nvPr/>
          </p:nvSpPr>
          <p:spPr bwMode="auto">
            <a:xfrm>
              <a:off x="1571213" y="4200741"/>
              <a:ext cx="828092" cy="595554"/>
            </a:xfrm>
            <a:prstGeom prst="parallelogram">
              <a:avLst/>
            </a:prstGeom>
            <a:solidFill>
              <a:srgbClr val="B11C89"/>
            </a:solidFill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73" name="íşḷïḓè">
              <a:extLst>
                <a:ext uri="{FF2B5EF4-FFF2-40B4-BE49-F238E27FC236}">
                  <a16:creationId xmlns:a16="http://schemas.microsoft.com/office/drawing/2014/main" id="{E238E4CD-C8AE-4311-BA65-EA89D2CC3992}"/>
                </a:ext>
              </a:extLst>
            </p:cNvPr>
            <p:cNvSpPr/>
            <p:nvPr/>
          </p:nvSpPr>
          <p:spPr bwMode="auto">
            <a:xfrm>
              <a:off x="2128875" y="420074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rgbClr val="B11C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28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6A524-62C5-400D-B601-180F0F1F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什么是消息队列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6B545DB-8F7E-44B3-B23E-0F06ECEF3CA1}"/>
              </a:ext>
            </a:extLst>
          </p:cNvPr>
          <p:cNvGrpSpPr/>
          <p:nvPr/>
        </p:nvGrpSpPr>
        <p:grpSpPr>
          <a:xfrm>
            <a:off x="1042960" y="1599558"/>
            <a:ext cx="7058080" cy="1304537"/>
            <a:chOff x="1042960" y="1530974"/>
            <a:chExt cx="7058080" cy="130453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9E2ABF4-4EB7-488D-941E-FC93FC7B7988}"/>
                </a:ext>
              </a:extLst>
            </p:cNvPr>
            <p:cNvSpPr txBox="1"/>
            <p:nvPr/>
          </p:nvSpPr>
          <p:spPr>
            <a:xfrm>
              <a:off x="2237507" y="2535429"/>
              <a:ext cx="4724400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是一种先进先出</a:t>
              </a:r>
              <a:r>
                <a:rPr lang="zh-CN" altLang="en-US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FIFO, First-In-First-Out</a:t>
              </a:r>
              <a:r>
                <a:rPr lang="zh-CN" altLang="en-US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）的线性表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DE8A495-2779-4031-A9AD-9E2D0D6472D1}"/>
                </a:ext>
              </a:extLst>
            </p:cNvPr>
            <p:cNvGrpSpPr/>
            <p:nvPr/>
          </p:nvGrpSpPr>
          <p:grpSpPr>
            <a:xfrm>
              <a:off x="1042960" y="1530974"/>
              <a:ext cx="7058080" cy="852947"/>
              <a:chOff x="1095321" y="1996394"/>
              <a:chExt cx="7058080" cy="852947"/>
            </a:xfrm>
          </p:grpSpPr>
          <p:sp>
            <p:nvSpPr>
              <p:cNvPr id="26" name="圆柱体 25">
                <a:extLst>
                  <a:ext uri="{FF2B5EF4-FFF2-40B4-BE49-F238E27FC236}">
                    <a16:creationId xmlns:a16="http://schemas.microsoft.com/office/drawing/2014/main" id="{F243DE6F-1F26-4FB4-97EA-943AC544B81D}"/>
                  </a:ext>
                </a:extLst>
              </p:cNvPr>
              <p:cNvSpPr/>
              <p:nvPr/>
            </p:nvSpPr>
            <p:spPr>
              <a:xfrm rot="16200000">
                <a:off x="4193152" y="451140"/>
                <a:ext cx="852947" cy="3943456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98793D15-2F81-48ED-BAF5-B62C80F9BF8C}"/>
                  </a:ext>
                </a:extLst>
              </p:cNvPr>
              <p:cNvGrpSpPr/>
              <p:nvPr/>
            </p:nvGrpSpPr>
            <p:grpSpPr>
              <a:xfrm>
                <a:off x="1095321" y="2151403"/>
                <a:ext cx="7058080" cy="542927"/>
                <a:chOff x="1095321" y="2151403"/>
                <a:chExt cx="7058080" cy="542927"/>
              </a:xfrm>
            </p:grpSpPr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E6A79250-4C26-496C-9734-C4D155F6B940}"/>
                    </a:ext>
                  </a:extLst>
                </p:cNvPr>
                <p:cNvSpPr/>
                <p:nvPr/>
              </p:nvSpPr>
              <p:spPr>
                <a:xfrm>
                  <a:off x="2800350" y="2151405"/>
                  <a:ext cx="676275" cy="54292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Data6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B9A35BD3-D0F9-4C3E-AC15-AB1970242C47}"/>
                    </a:ext>
                  </a:extLst>
                </p:cNvPr>
                <p:cNvSpPr/>
                <p:nvPr/>
              </p:nvSpPr>
              <p:spPr>
                <a:xfrm>
                  <a:off x="3543300" y="2151405"/>
                  <a:ext cx="676275" cy="54292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Data5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0A4C52BF-BB75-4F77-8CFF-9C17A6012DF4}"/>
                    </a:ext>
                  </a:extLst>
                </p:cNvPr>
                <p:cNvSpPr/>
                <p:nvPr/>
              </p:nvSpPr>
              <p:spPr>
                <a:xfrm>
                  <a:off x="5029200" y="2151403"/>
                  <a:ext cx="676275" cy="54292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Data3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79A61EBD-C691-42CA-9BBF-284A284E1CDC}"/>
                    </a:ext>
                  </a:extLst>
                </p:cNvPr>
                <p:cNvSpPr/>
                <p:nvPr/>
              </p:nvSpPr>
              <p:spPr>
                <a:xfrm>
                  <a:off x="5772150" y="2151403"/>
                  <a:ext cx="676275" cy="54292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Data2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ECD88E93-5939-4D78-8269-43AB7A8BA9C3}"/>
                    </a:ext>
                  </a:extLst>
                </p:cNvPr>
                <p:cNvSpPr/>
                <p:nvPr/>
              </p:nvSpPr>
              <p:spPr>
                <a:xfrm>
                  <a:off x="4286250" y="2151404"/>
                  <a:ext cx="676275" cy="54292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Data4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E4145DB1-FC38-45B1-8BBF-AF013F2E6FA5}"/>
                    </a:ext>
                  </a:extLst>
                </p:cNvPr>
                <p:cNvSpPr/>
                <p:nvPr/>
              </p:nvSpPr>
              <p:spPr>
                <a:xfrm>
                  <a:off x="1895475" y="2151403"/>
                  <a:ext cx="676275" cy="5429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Data7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1A87B8D2-C9DF-4A51-952A-A13D09405930}"/>
                    </a:ext>
                  </a:extLst>
                </p:cNvPr>
                <p:cNvSpPr/>
                <p:nvPr/>
              </p:nvSpPr>
              <p:spPr>
                <a:xfrm>
                  <a:off x="6667501" y="2151403"/>
                  <a:ext cx="676275" cy="5429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Data1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箭头: 右 40">
                  <a:extLst>
                    <a:ext uri="{FF2B5EF4-FFF2-40B4-BE49-F238E27FC236}">
                      <a16:creationId xmlns:a16="http://schemas.microsoft.com/office/drawing/2014/main" id="{EF21EC7D-0F9A-44ED-A863-183ED0DA28C7}"/>
                    </a:ext>
                  </a:extLst>
                </p:cNvPr>
                <p:cNvSpPr/>
                <p:nvPr/>
              </p:nvSpPr>
              <p:spPr>
                <a:xfrm>
                  <a:off x="1095321" y="2180549"/>
                  <a:ext cx="723927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IN</a:t>
                  </a:r>
                  <a:endParaRPr lang="zh-CN" altLang="en-US" dirty="0"/>
                </a:p>
              </p:txBody>
            </p:sp>
            <p:sp>
              <p:nvSpPr>
                <p:cNvPr id="42" name="箭头: 右 41">
                  <a:extLst>
                    <a:ext uri="{FF2B5EF4-FFF2-40B4-BE49-F238E27FC236}">
                      <a16:creationId xmlns:a16="http://schemas.microsoft.com/office/drawing/2014/main" id="{3881E879-24D7-4568-89CC-A7C4F83E716E}"/>
                    </a:ext>
                  </a:extLst>
                </p:cNvPr>
                <p:cNvSpPr/>
                <p:nvPr/>
              </p:nvSpPr>
              <p:spPr>
                <a:xfrm>
                  <a:off x="7429474" y="2178286"/>
                  <a:ext cx="723927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OUT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4475602-4B41-4F79-97E7-4C273A0EBD76}"/>
              </a:ext>
            </a:extLst>
          </p:cNvPr>
          <p:cNvSpPr txBox="1"/>
          <p:nvPr/>
        </p:nvSpPr>
        <p:spPr>
          <a:xfrm>
            <a:off x="1004859" y="3634296"/>
            <a:ext cx="7136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queue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）是一种进程间通信或同一进程的不同线程间的通信方式。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C9246AB-AD97-4FD4-AB21-01BDE0BCEE94}"/>
              </a:ext>
            </a:extLst>
          </p:cNvPr>
          <p:cNvGrpSpPr/>
          <p:nvPr/>
        </p:nvGrpSpPr>
        <p:grpSpPr>
          <a:xfrm>
            <a:off x="532892" y="5609340"/>
            <a:ext cx="7769549" cy="2143803"/>
            <a:chOff x="532892" y="5609340"/>
            <a:chExt cx="7769549" cy="214380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02BD4CB-1793-4648-93AA-B96DE18A0FEC}"/>
                </a:ext>
              </a:extLst>
            </p:cNvPr>
            <p:cNvSpPr/>
            <p:nvPr/>
          </p:nvSpPr>
          <p:spPr>
            <a:xfrm>
              <a:off x="7768180" y="6996303"/>
              <a:ext cx="534259" cy="534259"/>
            </a:xfrm>
            <a:prstGeom prst="ellipse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2FC4108-CD51-42F8-AE9B-9B6CB9E969EB}"/>
                </a:ext>
              </a:extLst>
            </p:cNvPr>
            <p:cNvGrpSpPr/>
            <p:nvPr/>
          </p:nvGrpSpPr>
          <p:grpSpPr>
            <a:xfrm>
              <a:off x="532892" y="5609340"/>
              <a:ext cx="7769549" cy="2143803"/>
              <a:chOff x="532892" y="5609340"/>
              <a:chExt cx="7769549" cy="2143803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DDC8061-51B0-48F0-913F-B56EB28B4623}"/>
                  </a:ext>
                </a:extLst>
              </p:cNvPr>
              <p:cNvGrpSpPr/>
              <p:nvPr/>
            </p:nvGrpSpPr>
            <p:grpSpPr>
              <a:xfrm>
                <a:off x="532892" y="6240829"/>
                <a:ext cx="7769549" cy="1512314"/>
                <a:chOff x="413775" y="5558342"/>
                <a:chExt cx="7769549" cy="1512314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AE6C5CA3-D2F8-4B19-AC6D-0A3A570983CE}"/>
                    </a:ext>
                  </a:extLst>
                </p:cNvPr>
                <p:cNvGrpSpPr/>
                <p:nvPr/>
              </p:nvGrpSpPr>
              <p:grpSpPr>
                <a:xfrm>
                  <a:off x="413775" y="5558342"/>
                  <a:ext cx="7769549" cy="1512314"/>
                  <a:chOff x="413775" y="5558342"/>
                  <a:chExt cx="7769549" cy="1512314"/>
                </a:xfrm>
              </p:grpSpPr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C513C45D-3AE2-4204-AFC7-C3237261D984}"/>
                      </a:ext>
                    </a:extLst>
                  </p:cNvPr>
                  <p:cNvGrpSpPr/>
                  <p:nvPr/>
                </p:nvGrpSpPr>
                <p:grpSpPr>
                  <a:xfrm>
                    <a:off x="413775" y="5558342"/>
                    <a:ext cx="7769549" cy="1250707"/>
                    <a:chOff x="451875" y="2958017"/>
                    <a:chExt cx="7769549" cy="1250707"/>
                  </a:xfrm>
                </p:grpSpPr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78F9719E-2400-4B7A-8A1E-4049F5BB5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875" y="3227968"/>
                      <a:ext cx="1182169" cy="55999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54" name="组合 53">
                      <a:extLst>
                        <a:ext uri="{FF2B5EF4-FFF2-40B4-BE49-F238E27FC236}">
                          <a16:creationId xmlns:a16="http://schemas.microsoft.com/office/drawing/2014/main" id="{8FB48944-EC24-45DF-A11C-9807B59A5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9778" y="3769524"/>
                      <a:ext cx="2908140" cy="439200"/>
                      <a:chOff x="1114346" y="1996394"/>
                      <a:chExt cx="7039055" cy="852947"/>
                    </a:xfrm>
                  </p:grpSpPr>
                  <p:sp>
                    <p:nvSpPr>
                      <p:cNvPr id="55" name="圆柱体 54">
                        <a:extLst>
                          <a:ext uri="{FF2B5EF4-FFF2-40B4-BE49-F238E27FC236}">
                            <a16:creationId xmlns:a16="http://schemas.microsoft.com/office/drawing/2014/main" id="{95F16645-017C-41AC-9D4C-A6472C6F81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4193152" y="451140"/>
                        <a:ext cx="852947" cy="3943456"/>
                      </a:xfrm>
                      <a:prstGeom prst="can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56" name="组合 55">
                        <a:extLst>
                          <a:ext uri="{FF2B5EF4-FFF2-40B4-BE49-F238E27FC236}">
                            <a16:creationId xmlns:a16="http://schemas.microsoft.com/office/drawing/2014/main" id="{4BBA8223-7A3E-4554-81B9-B5D09A93F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4346" y="2151403"/>
                        <a:ext cx="7039055" cy="542927"/>
                        <a:chOff x="1114346" y="2151403"/>
                        <a:chExt cx="7039055" cy="542927"/>
                      </a:xfrm>
                    </p:grpSpPr>
                    <p:sp>
                      <p:nvSpPr>
                        <p:cNvPr id="57" name="矩形: 圆角 56">
                          <a:extLst>
                            <a:ext uri="{FF2B5EF4-FFF2-40B4-BE49-F238E27FC236}">
                              <a16:creationId xmlns:a16="http://schemas.microsoft.com/office/drawing/2014/main" id="{C47D5FBB-87BB-41A7-A5E5-5346406029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00350" y="2151405"/>
                          <a:ext cx="676275" cy="542925"/>
                        </a:xfrm>
                        <a:prstGeom prst="round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58" name="矩形: 圆角 57">
                          <a:extLst>
                            <a:ext uri="{FF2B5EF4-FFF2-40B4-BE49-F238E27FC236}">
                              <a16:creationId xmlns:a16="http://schemas.microsoft.com/office/drawing/2014/main" id="{60902975-7A11-467E-8EAF-729ABB24EB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43300" y="2151405"/>
                          <a:ext cx="676275" cy="542925"/>
                        </a:xfrm>
                        <a:prstGeom prst="round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59" name="矩形: 圆角 58">
                          <a:extLst>
                            <a:ext uri="{FF2B5EF4-FFF2-40B4-BE49-F238E27FC236}">
                              <a16:creationId xmlns:a16="http://schemas.microsoft.com/office/drawing/2014/main" id="{8896441E-90AA-4BF4-9EF0-14CBFD16DE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9200" y="2151403"/>
                          <a:ext cx="676275" cy="542925"/>
                        </a:xfrm>
                        <a:prstGeom prst="round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0" name="矩形: 圆角 59">
                          <a:extLst>
                            <a:ext uri="{FF2B5EF4-FFF2-40B4-BE49-F238E27FC236}">
                              <a16:creationId xmlns:a16="http://schemas.microsoft.com/office/drawing/2014/main" id="{6BC63337-DC15-4B0C-BC44-DED82C4A80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72150" y="2151403"/>
                          <a:ext cx="676275" cy="542925"/>
                        </a:xfrm>
                        <a:prstGeom prst="round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1" name="矩形: 圆角 60">
                          <a:extLst>
                            <a:ext uri="{FF2B5EF4-FFF2-40B4-BE49-F238E27FC236}">
                              <a16:creationId xmlns:a16="http://schemas.microsoft.com/office/drawing/2014/main" id="{995B920D-DE96-4B36-B670-25294A3AD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86250" y="2151404"/>
                          <a:ext cx="676275" cy="542925"/>
                        </a:xfrm>
                        <a:prstGeom prst="round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2" name="矩形: 圆角 61">
                          <a:extLst>
                            <a:ext uri="{FF2B5EF4-FFF2-40B4-BE49-F238E27FC236}">
                              <a16:creationId xmlns:a16="http://schemas.microsoft.com/office/drawing/2014/main" id="{61A5F246-5DEA-4F92-8785-1D983DEE01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95475" y="2151403"/>
                          <a:ext cx="676275" cy="542925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3" name="矩形: 圆角 62">
                          <a:extLst>
                            <a:ext uri="{FF2B5EF4-FFF2-40B4-BE49-F238E27FC236}">
                              <a16:creationId xmlns:a16="http://schemas.microsoft.com/office/drawing/2014/main" id="{673283C9-43CB-4B40-951A-9FB1C7D6F7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7501" y="2151403"/>
                          <a:ext cx="676275" cy="542925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4" name="箭头: 右 63">
                          <a:extLst>
                            <a:ext uri="{FF2B5EF4-FFF2-40B4-BE49-F238E27FC236}">
                              <a16:creationId xmlns:a16="http://schemas.microsoft.com/office/drawing/2014/main" id="{EB86ECAC-AF4A-4BBE-94ED-7A00071D9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4346" y="2164040"/>
                          <a:ext cx="723928" cy="484633"/>
                        </a:xfrm>
                        <a:prstGeom prst="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65" name="箭头: 右 64">
                          <a:extLst>
                            <a:ext uri="{FF2B5EF4-FFF2-40B4-BE49-F238E27FC236}">
                              <a16:creationId xmlns:a16="http://schemas.microsoft.com/office/drawing/2014/main" id="{1ED21D17-85B7-46F0-98ED-E3E1C1B5E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29474" y="2178286"/>
                          <a:ext cx="723927" cy="484632"/>
                        </a:xfrm>
                        <a:prstGeom prst="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</p:grpSp>
                </p:grp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3CC85610-59B7-49EA-B6FE-76EED6D79897}"/>
                        </a:ext>
                      </a:extLst>
                    </p:cNvPr>
                    <p:cNvCxnSpPr>
                      <a:cxnSpLocks/>
                      <a:stCxn id="48" idx="6"/>
                    </p:cNvCxnSpPr>
                    <p:nvPr/>
                  </p:nvCxnSpPr>
                  <p:spPr>
                    <a:xfrm flipV="1">
                      <a:off x="1634044" y="3502885"/>
                      <a:ext cx="699703" cy="507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2DEF5497-D462-4E0F-9356-C4C155991520}"/>
                        </a:ext>
                      </a:extLst>
                    </p:cNvPr>
                    <p:cNvCxnSpPr>
                      <a:cxnSpLocks/>
                      <a:stCxn id="6" idx="4"/>
                    </p:cNvCxnSpPr>
                    <p:nvPr/>
                  </p:nvCxnSpPr>
                  <p:spPr>
                    <a:xfrm>
                      <a:off x="3511798" y="3465802"/>
                      <a:ext cx="558617" cy="53425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75">
                      <a:extLst>
                        <a:ext uri="{FF2B5EF4-FFF2-40B4-BE49-F238E27FC236}">
                          <a16:creationId xmlns:a16="http://schemas.microsoft.com/office/drawing/2014/main" id="{77120A36-8933-4498-83D9-0B015C1BE02F}"/>
                        </a:ext>
                      </a:extLst>
                    </p:cNvPr>
                    <p:cNvCxnSpPr>
                      <a:cxnSpLocks/>
                      <a:stCxn id="6" idx="4"/>
                    </p:cNvCxnSpPr>
                    <p:nvPr/>
                  </p:nvCxnSpPr>
                  <p:spPr>
                    <a:xfrm flipV="1">
                      <a:off x="3511798" y="3001101"/>
                      <a:ext cx="574399" cy="46470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箭头连接符 78">
                      <a:extLst>
                        <a:ext uri="{FF2B5EF4-FFF2-40B4-BE49-F238E27FC236}">
                          <a16:creationId xmlns:a16="http://schemas.microsoft.com/office/drawing/2014/main" id="{4C47C979-C9BA-4038-BA13-F251A69595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95035" y="3980621"/>
                      <a:ext cx="55354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箭头连接符 80">
                      <a:extLst>
                        <a:ext uri="{FF2B5EF4-FFF2-40B4-BE49-F238E27FC236}">
                          <a16:creationId xmlns:a16="http://schemas.microsoft.com/office/drawing/2014/main" id="{97FCA714-942E-4BEB-A6F0-2928C0F2C2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62800" y="2958017"/>
                      <a:ext cx="485775" cy="3189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50A7AF98-6834-447E-9D2D-24B74876F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7165" y="3001101"/>
                      <a:ext cx="534259" cy="53425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消费者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2B72D7EB-C7E1-47FB-8CF8-355A572DEEF2}"/>
                      </a:ext>
                    </a:extLst>
                  </p:cNvPr>
                  <p:cNvSpPr txBox="1"/>
                  <p:nvPr/>
                </p:nvSpPr>
                <p:spPr>
                  <a:xfrm>
                    <a:off x="5308185" y="6809046"/>
                    <a:ext cx="47672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队列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6" name="流程图: 磁盘 5">
                  <a:extLst>
                    <a:ext uri="{FF2B5EF4-FFF2-40B4-BE49-F238E27FC236}">
                      <a16:creationId xmlns:a16="http://schemas.microsoft.com/office/drawing/2014/main" id="{FD9823EC-0F95-45A6-8387-6714C886BD34}"/>
                    </a:ext>
                  </a:extLst>
                </p:cNvPr>
                <p:cNvSpPr/>
                <p:nvPr/>
              </p:nvSpPr>
              <p:spPr>
                <a:xfrm>
                  <a:off x="2359368" y="5692826"/>
                  <a:ext cx="1114330" cy="74660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交换机</a:t>
                  </a:r>
                </a:p>
              </p:txBody>
            </p: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90EF0A0-A78D-49A5-8F3C-4AB173753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8345" y="5904154"/>
                <a:ext cx="470273" cy="336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E0F9307-6D74-4F19-AC93-A45628048C03}"/>
                  </a:ext>
                </a:extLst>
              </p:cNvPr>
              <p:cNvSpPr/>
              <p:nvPr/>
            </p:nvSpPr>
            <p:spPr>
              <a:xfrm>
                <a:off x="7768181" y="5609340"/>
                <a:ext cx="534259" cy="53425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消费者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52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32099E-6 L 0.10156 -0.056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28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42000" y="42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5679E-6 L -0.02205 -0.852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426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6A524-62C5-400D-B601-180F0F1F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什么是消息队列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695C44-C72A-4254-9ECB-AC2452D46CD7}"/>
              </a:ext>
            </a:extLst>
          </p:cNvPr>
          <p:cNvSpPr/>
          <p:nvPr/>
        </p:nvSpPr>
        <p:spPr>
          <a:xfrm>
            <a:off x="1005223" y="3139534"/>
            <a:ext cx="899304" cy="42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47162800-8BFB-45C7-9D79-36F435049161}"/>
              </a:ext>
            </a:extLst>
          </p:cNvPr>
          <p:cNvSpPr/>
          <p:nvPr/>
        </p:nvSpPr>
        <p:spPr>
          <a:xfrm>
            <a:off x="1005223" y="3822542"/>
            <a:ext cx="899304" cy="5342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交换机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3D96DC9-3915-43A4-A553-0B4CF20AD59B}"/>
              </a:ext>
            </a:extLst>
          </p:cNvPr>
          <p:cNvSpPr/>
          <p:nvPr/>
        </p:nvSpPr>
        <p:spPr>
          <a:xfrm>
            <a:off x="4897759" y="3073862"/>
            <a:ext cx="534259" cy="534259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C5C886-7EC3-468A-851D-4421D807F99B}"/>
              </a:ext>
            </a:extLst>
          </p:cNvPr>
          <p:cNvSpPr txBox="1"/>
          <p:nvPr/>
        </p:nvSpPr>
        <p:spPr>
          <a:xfrm>
            <a:off x="1904527" y="3202493"/>
            <a:ext cx="321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(Producer),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只关注消息的发送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AC2D12-72CC-415F-AC77-65FAB67E8593}"/>
              </a:ext>
            </a:extLst>
          </p:cNvPr>
          <p:cNvSpPr txBox="1"/>
          <p:nvPr/>
        </p:nvSpPr>
        <p:spPr>
          <a:xfrm>
            <a:off x="5424573" y="3182361"/>
            <a:ext cx="352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(consumer),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只关注消息的接收与处理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FFA4AF-896A-4573-AC78-F5F18EBA5606}"/>
              </a:ext>
            </a:extLst>
          </p:cNvPr>
          <p:cNvSpPr txBox="1"/>
          <p:nvPr/>
        </p:nvSpPr>
        <p:spPr>
          <a:xfrm>
            <a:off x="1904527" y="3896612"/>
            <a:ext cx="277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(Exchange),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负责消息的投递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direct, topic, header,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fanout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2F6269C5-CD7D-4340-BCA0-03287017A8E6}"/>
              </a:ext>
            </a:extLst>
          </p:cNvPr>
          <p:cNvGrpSpPr/>
          <p:nvPr/>
        </p:nvGrpSpPr>
        <p:grpSpPr>
          <a:xfrm>
            <a:off x="4888763" y="3909865"/>
            <a:ext cx="1344388" cy="362418"/>
            <a:chOff x="4891246" y="3898764"/>
            <a:chExt cx="1344388" cy="362418"/>
          </a:xfrm>
        </p:grpSpPr>
        <p:sp>
          <p:nvSpPr>
            <p:cNvPr id="53" name="圆柱体 52">
              <a:extLst>
                <a:ext uri="{FF2B5EF4-FFF2-40B4-BE49-F238E27FC236}">
                  <a16:creationId xmlns:a16="http://schemas.microsoft.com/office/drawing/2014/main" id="{3114AABD-5211-4D36-812D-132EABCF8D12}"/>
                </a:ext>
              </a:extLst>
            </p:cNvPr>
            <p:cNvSpPr/>
            <p:nvPr/>
          </p:nvSpPr>
          <p:spPr>
            <a:xfrm rot="16200000">
              <a:off x="5382231" y="3407779"/>
              <a:ext cx="362418" cy="1344388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C42524E7-4ED2-4588-B7E4-5479EFCF9244}"/>
                </a:ext>
              </a:extLst>
            </p:cNvPr>
            <p:cNvSpPr/>
            <p:nvPr/>
          </p:nvSpPr>
          <p:spPr>
            <a:xfrm>
              <a:off x="4943220" y="3964628"/>
              <a:ext cx="230553" cy="2306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B8E82CDF-B543-4A74-B0D8-8B753792A124}"/>
                </a:ext>
              </a:extLst>
            </p:cNvPr>
            <p:cNvSpPr/>
            <p:nvPr/>
          </p:nvSpPr>
          <p:spPr>
            <a:xfrm>
              <a:off x="5196503" y="3964628"/>
              <a:ext cx="230553" cy="2306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3CB45145-F187-409D-8E1C-E7B59FC8474B}"/>
                </a:ext>
              </a:extLst>
            </p:cNvPr>
            <p:cNvSpPr/>
            <p:nvPr/>
          </p:nvSpPr>
          <p:spPr>
            <a:xfrm>
              <a:off x="5703071" y="3964627"/>
              <a:ext cx="230553" cy="2306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273B7B78-FBBB-4EB4-825A-360F4CB2699E}"/>
                </a:ext>
              </a:extLst>
            </p:cNvPr>
            <p:cNvSpPr/>
            <p:nvPr/>
          </p:nvSpPr>
          <p:spPr>
            <a:xfrm>
              <a:off x="5956355" y="3964627"/>
              <a:ext cx="230553" cy="2306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4E11A67F-5C87-4FBF-82A0-05619E4E2895}"/>
                </a:ext>
              </a:extLst>
            </p:cNvPr>
            <p:cNvSpPr/>
            <p:nvPr/>
          </p:nvSpPr>
          <p:spPr>
            <a:xfrm>
              <a:off x="5449787" y="3964628"/>
              <a:ext cx="230553" cy="2306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10996FE-05D8-4E29-B1DA-F43525BAA7F1}"/>
              </a:ext>
            </a:extLst>
          </p:cNvPr>
          <p:cNvSpPr txBox="1"/>
          <p:nvPr/>
        </p:nvSpPr>
        <p:spPr>
          <a:xfrm>
            <a:off x="6230972" y="3970927"/>
            <a:ext cx="2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(Queue),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存储消息的缓冲区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312A7B4C-CC59-4DC4-B1CC-54ABFD747757}"/>
              </a:ext>
            </a:extLst>
          </p:cNvPr>
          <p:cNvGrpSpPr/>
          <p:nvPr/>
        </p:nvGrpSpPr>
        <p:grpSpPr>
          <a:xfrm>
            <a:off x="1394083" y="796123"/>
            <a:ext cx="6517769" cy="2102205"/>
            <a:chOff x="1394083" y="796123"/>
            <a:chExt cx="6517769" cy="210220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B4B1F2F-E55F-4A7E-A0A4-F82A2755A2F5}"/>
                </a:ext>
              </a:extLst>
            </p:cNvPr>
            <p:cNvGrpSpPr/>
            <p:nvPr/>
          </p:nvGrpSpPr>
          <p:grpSpPr>
            <a:xfrm>
              <a:off x="1394083" y="796123"/>
              <a:ext cx="6517769" cy="2079814"/>
              <a:chOff x="1162370" y="955151"/>
              <a:chExt cx="6565067" cy="2094906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877BE87-B28D-44B4-ABCC-DBA57F293E9F}"/>
                  </a:ext>
                </a:extLst>
              </p:cNvPr>
              <p:cNvGrpSpPr/>
              <p:nvPr/>
            </p:nvGrpSpPr>
            <p:grpSpPr>
              <a:xfrm>
                <a:off x="1162370" y="955151"/>
                <a:ext cx="6565067" cy="2094906"/>
                <a:chOff x="532892" y="5480249"/>
                <a:chExt cx="7898639" cy="2520446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BCE82F8-BA27-469E-B011-7ED5ADC9EFC0}"/>
                    </a:ext>
                  </a:extLst>
                </p:cNvPr>
                <p:cNvSpPr/>
                <p:nvPr/>
              </p:nvSpPr>
              <p:spPr>
                <a:xfrm>
                  <a:off x="2187597" y="5693203"/>
                  <a:ext cx="5160733" cy="230749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3A6D9522-F65C-4F0B-BD94-F881BE80C0A4}"/>
                    </a:ext>
                  </a:extLst>
                </p:cNvPr>
                <p:cNvGrpSpPr/>
                <p:nvPr/>
              </p:nvGrpSpPr>
              <p:grpSpPr>
                <a:xfrm>
                  <a:off x="532892" y="5480249"/>
                  <a:ext cx="7898639" cy="2323270"/>
                  <a:chOff x="532892" y="5480249"/>
                  <a:chExt cx="7898639" cy="2323270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287602B9-E2E6-4ED0-8B24-17E5C3DFD621}"/>
                      </a:ext>
                    </a:extLst>
                  </p:cNvPr>
                  <p:cNvGrpSpPr/>
                  <p:nvPr/>
                </p:nvGrpSpPr>
                <p:grpSpPr>
                  <a:xfrm>
                    <a:off x="532892" y="5480249"/>
                    <a:ext cx="7898639" cy="2323270"/>
                    <a:chOff x="532892" y="5480249"/>
                    <a:chExt cx="7898639" cy="2323270"/>
                  </a:xfrm>
                </p:grpSpPr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2EA3DB01-B49A-46B2-892F-4A8F79673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8179" y="6867211"/>
                      <a:ext cx="663350" cy="663350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消费者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70" name="组合 69">
                      <a:extLst>
                        <a:ext uri="{FF2B5EF4-FFF2-40B4-BE49-F238E27FC236}">
                          <a16:creationId xmlns:a16="http://schemas.microsoft.com/office/drawing/2014/main" id="{619830CB-D8C0-4715-887E-A1D71869F7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2892" y="5480249"/>
                      <a:ext cx="7898639" cy="2323270"/>
                      <a:chOff x="532892" y="5480249"/>
                      <a:chExt cx="7898639" cy="2323270"/>
                    </a:xfrm>
                  </p:grpSpPr>
                  <p:grpSp>
                    <p:nvGrpSpPr>
                      <p:cNvPr id="71" name="组合 70">
                        <a:extLst>
                          <a:ext uri="{FF2B5EF4-FFF2-40B4-BE49-F238E27FC236}">
                            <a16:creationId xmlns:a16="http://schemas.microsoft.com/office/drawing/2014/main" id="{FE15A6ED-6C78-414C-AC3A-0AD0D44803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2892" y="6154822"/>
                        <a:ext cx="7898639" cy="1648697"/>
                        <a:chOff x="413775" y="5472335"/>
                        <a:chExt cx="7898639" cy="1648697"/>
                      </a:xfrm>
                    </p:grpSpPr>
                    <p:grpSp>
                      <p:nvGrpSpPr>
                        <p:cNvPr id="74" name="组合 73">
                          <a:extLst>
                            <a:ext uri="{FF2B5EF4-FFF2-40B4-BE49-F238E27FC236}">
                              <a16:creationId xmlns:a16="http://schemas.microsoft.com/office/drawing/2014/main" id="{1B8EA368-0818-4B5C-9515-D5EE9D7EA5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3775" y="5472335"/>
                          <a:ext cx="7898639" cy="1648697"/>
                          <a:chOff x="413775" y="5472335"/>
                          <a:chExt cx="7898639" cy="1648697"/>
                        </a:xfrm>
                      </p:grpSpPr>
                      <p:grpSp>
                        <p:nvGrpSpPr>
                          <p:cNvPr id="77" name="组合 76">
                            <a:extLst>
                              <a:ext uri="{FF2B5EF4-FFF2-40B4-BE49-F238E27FC236}">
                                <a16:creationId xmlns:a16="http://schemas.microsoft.com/office/drawing/2014/main" id="{34FE166D-9A7E-4D48-9D33-6790446847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3775" y="5472335"/>
                            <a:ext cx="7898639" cy="1336714"/>
                            <a:chOff x="451875" y="2872010"/>
                            <a:chExt cx="7898639" cy="1336714"/>
                          </a:xfrm>
                        </p:grpSpPr>
                        <p:sp>
                          <p:nvSpPr>
                            <p:cNvPr id="82" name="椭圆 81">
                              <a:extLst>
                                <a:ext uri="{FF2B5EF4-FFF2-40B4-BE49-F238E27FC236}">
                                  <a16:creationId xmlns:a16="http://schemas.microsoft.com/office/drawing/2014/main" id="{6D12EFC1-5CE4-460F-870B-8F666AF8AE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1875" y="3227968"/>
                              <a:ext cx="1182169" cy="55999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CN" altLang="en-US" sz="1100" dirty="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生产者</a:t>
                              </a:r>
                              <a:endParaRPr lang="zh-CN" altLang="en-US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grpSp>
                          <p:nvGrpSpPr>
                            <p:cNvPr id="83" name="组合 82">
                              <a:extLst>
                                <a:ext uri="{FF2B5EF4-FFF2-40B4-BE49-F238E27FC236}">
                                  <a16:creationId xmlns:a16="http://schemas.microsoft.com/office/drawing/2014/main" id="{404D8808-7B8E-40B3-A402-25B5621392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109778" y="3769524"/>
                              <a:ext cx="2908140" cy="439200"/>
                              <a:chOff x="1114346" y="1996394"/>
                              <a:chExt cx="7039055" cy="852947"/>
                            </a:xfrm>
                          </p:grpSpPr>
                          <p:sp>
                            <p:nvSpPr>
                              <p:cNvPr id="91" name="圆柱体 90">
                                <a:extLst>
                                  <a:ext uri="{FF2B5EF4-FFF2-40B4-BE49-F238E27FC236}">
                                    <a16:creationId xmlns:a16="http://schemas.microsoft.com/office/drawing/2014/main" id="{69F546FF-A488-4F13-A5F6-968FA837C4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4193152" y="451140"/>
                                <a:ext cx="852947" cy="3943456"/>
                              </a:xfrm>
                              <a:prstGeom prst="can">
                                <a:avLst/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grpSp>
                            <p:nvGrpSpPr>
                              <p:cNvPr id="92" name="组合 91">
                                <a:extLst>
                                  <a:ext uri="{FF2B5EF4-FFF2-40B4-BE49-F238E27FC236}">
                                    <a16:creationId xmlns:a16="http://schemas.microsoft.com/office/drawing/2014/main" id="{7CD16D6B-7AD9-4CD8-81D3-EBEE57A00D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114346" y="2151403"/>
                                <a:ext cx="7039055" cy="542927"/>
                                <a:chOff x="1114346" y="2151403"/>
                                <a:chExt cx="7039055" cy="542927"/>
                              </a:xfrm>
                            </p:grpSpPr>
                            <p:sp>
                              <p:nvSpPr>
                                <p:cNvPr id="93" name="矩形: 圆角 92">
                                  <a:extLst>
                                    <a:ext uri="{FF2B5EF4-FFF2-40B4-BE49-F238E27FC236}">
                                      <a16:creationId xmlns:a16="http://schemas.microsoft.com/office/drawing/2014/main" id="{36554619-A090-4D8D-BC2C-30D94C2D31A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800350" y="2151405"/>
                                  <a:ext cx="676275" cy="54292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sz="1200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4" name="矩形: 圆角 93">
                                  <a:extLst>
                                    <a:ext uri="{FF2B5EF4-FFF2-40B4-BE49-F238E27FC236}">
                                      <a16:creationId xmlns:a16="http://schemas.microsoft.com/office/drawing/2014/main" id="{46757A7A-EBF1-47CF-ACE9-C716EFE7854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543300" y="2151405"/>
                                  <a:ext cx="676275" cy="54292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5" name="矩形: 圆角 94">
                                  <a:extLst>
                                    <a:ext uri="{FF2B5EF4-FFF2-40B4-BE49-F238E27FC236}">
                                      <a16:creationId xmlns:a16="http://schemas.microsoft.com/office/drawing/2014/main" id="{FD5FFCE3-3202-42F7-9BD1-9E503DEF997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29200" y="2151403"/>
                                  <a:ext cx="676275" cy="54292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sz="1200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6" name="矩形: 圆角 95">
                                  <a:extLst>
                                    <a:ext uri="{FF2B5EF4-FFF2-40B4-BE49-F238E27FC236}">
                                      <a16:creationId xmlns:a16="http://schemas.microsoft.com/office/drawing/2014/main" id="{FA27C52A-C50E-4F33-9905-91453F8EB3D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772150" y="2151403"/>
                                  <a:ext cx="676275" cy="54292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sz="1200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7" name="矩形: 圆角 96">
                                  <a:extLst>
                                    <a:ext uri="{FF2B5EF4-FFF2-40B4-BE49-F238E27FC236}">
                                      <a16:creationId xmlns:a16="http://schemas.microsoft.com/office/drawing/2014/main" id="{CF3FAE93-1EA1-4BCA-98A7-56864538E6C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86250" y="2151404"/>
                                  <a:ext cx="676275" cy="54292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sz="1200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8" name="矩形: 圆角 97">
                                  <a:extLst>
                                    <a:ext uri="{FF2B5EF4-FFF2-40B4-BE49-F238E27FC236}">
                                      <a16:creationId xmlns:a16="http://schemas.microsoft.com/office/drawing/2014/main" id="{6B6394B6-0D22-48DB-B1CB-22A02E1FA91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95475" y="2151403"/>
                                  <a:ext cx="676275" cy="542925"/>
                                </a:xfrm>
                                <a:prstGeom prst="roundRect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9" name="矩形: 圆角 98">
                                  <a:extLst>
                                    <a:ext uri="{FF2B5EF4-FFF2-40B4-BE49-F238E27FC236}">
                                      <a16:creationId xmlns:a16="http://schemas.microsoft.com/office/drawing/2014/main" id="{1BE392E1-C9FE-4A6E-B661-1FFCFC2A8FB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667501" y="2151403"/>
                                  <a:ext cx="676275" cy="542925"/>
                                </a:xfrm>
                                <a:prstGeom prst="roundRect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0" name="箭头: 右 99">
                                  <a:extLst>
                                    <a:ext uri="{FF2B5EF4-FFF2-40B4-BE49-F238E27FC236}">
                                      <a16:creationId xmlns:a16="http://schemas.microsoft.com/office/drawing/2014/main" id="{9C955B10-5FBE-48B1-9C91-FD9EC37943D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14346" y="2164040"/>
                                  <a:ext cx="723928" cy="484633"/>
                                </a:xfrm>
                                <a:prstGeom prst="rightArrow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101" name="箭头: 右 100">
                                  <a:extLst>
                                    <a:ext uri="{FF2B5EF4-FFF2-40B4-BE49-F238E27FC236}">
                                      <a16:creationId xmlns:a16="http://schemas.microsoft.com/office/drawing/2014/main" id="{DEBBB0E2-E427-49FD-AA2D-C2387E99AB0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429474" y="2178286"/>
                                  <a:ext cx="723927" cy="484632"/>
                                </a:xfrm>
                                <a:prstGeom prst="rightArrow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84" name="直接箭头连接符 83">
                              <a:extLst>
                                <a:ext uri="{FF2B5EF4-FFF2-40B4-BE49-F238E27FC236}">
                                  <a16:creationId xmlns:a16="http://schemas.microsoft.com/office/drawing/2014/main" id="{82133C5C-37B0-4152-9ABB-1F3AC9BFEF4C}"/>
                                </a:ext>
                              </a:extLst>
                            </p:cNvPr>
                            <p:cNvCxnSpPr>
                              <a:cxnSpLocks/>
                              <a:stCxn id="82" idx="6"/>
                            </p:cNvCxnSpPr>
                            <p:nvPr/>
                          </p:nvCxnSpPr>
                          <p:spPr>
                            <a:xfrm flipV="1">
                              <a:off x="1634044" y="3502885"/>
                              <a:ext cx="699703" cy="507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直接箭头连接符 84">
                              <a:extLst>
                                <a:ext uri="{FF2B5EF4-FFF2-40B4-BE49-F238E27FC236}">
                                  <a16:creationId xmlns:a16="http://schemas.microsoft.com/office/drawing/2014/main" id="{0C7C746A-08AE-41F4-87C9-5A30D4FD12F6}"/>
                                </a:ext>
                              </a:extLst>
                            </p:cNvPr>
                            <p:cNvCxnSpPr>
                              <a:cxnSpLocks/>
                              <a:stCxn id="75" idx="4"/>
                            </p:cNvCxnSpPr>
                            <p:nvPr/>
                          </p:nvCxnSpPr>
                          <p:spPr>
                            <a:xfrm>
                              <a:off x="3511798" y="3465802"/>
                              <a:ext cx="558617" cy="53425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6" name="直接箭头连接符 85">
                              <a:extLst>
                                <a:ext uri="{FF2B5EF4-FFF2-40B4-BE49-F238E27FC236}">
                                  <a16:creationId xmlns:a16="http://schemas.microsoft.com/office/drawing/2014/main" id="{C2B59A62-709F-4402-A88C-478CBE8BD909}"/>
                                </a:ext>
                              </a:extLst>
                            </p:cNvPr>
                            <p:cNvCxnSpPr>
                              <a:cxnSpLocks/>
                              <a:stCxn id="75" idx="4"/>
                            </p:cNvCxnSpPr>
                            <p:nvPr/>
                          </p:nvCxnSpPr>
                          <p:spPr>
                            <a:xfrm flipV="1">
                              <a:off x="3511798" y="3001101"/>
                              <a:ext cx="574399" cy="464701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8" name="直接箭头连接符 87">
                              <a:extLst>
                                <a:ext uri="{FF2B5EF4-FFF2-40B4-BE49-F238E27FC236}">
                                  <a16:creationId xmlns:a16="http://schemas.microsoft.com/office/drawing/2014/main" id="{1BE74BFA-0AD7-4EA1-80F7-E197030E4BB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95035" y="3980621"/>
                              <a:ext cx="553540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直接箭头连接符 88">
                              <a:extLst>
                                <a:ext uri="{FF2B5EF4-FFF2-40B4-BE49-F238E27FC236}">
                                  <a16:creationId xmlns:a16="http://schemas.microsoft.com/office/drawing/2014/main" id="{3BCD0DD8-5C1A-46CB-90C9-9D846453583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162800" y="2958017"/>
                              <a:ext cx="485775" cy="31899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0" name="椭圆 89">
                              <a:extLst>
                                <a:ext uri="{FF2B5EF4-FFF2-40B4-BE49-F238E27FC236}">
                                  <a16:creationId xmlns:a16="http://schemas.microsoft.com/office/drawing/2014/main" id="{E115430F-D5D6-4D03-B078-3E2CF89C88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87164" y="2872010"/>
                              <a:ext cx="663350" cy="663350"/>
                            </a:xfrm>
                            <a:prstGeom prst="ellipse">
                              <a:avLst/>
                            </a:prstGeom>
                            <a:solidFill>
                              <a:srgbClr val="92D050"/>
                            </a:solidFill>
                          </p:spPr>
                          <p:style>
                            <a:lnRef idx="3">
                              <a:schemeClr val="lt1"/>
                            </a:lnRef>
                            <a:fillRef idx="1">
                              <a:schemeClr val="accent6"/>
                            </a:fillRef>
                            <a:effectRef idx="1">
                              <a:schemeClr val="accent6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CN" altLang="en-US" sz="900" dirty="0">
                                  <a:solidFill>
                                    <a:schemeClr val="bg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消费者</a:t>
                              </a:r>
                              <a:endParaRPr lang="zh-CN" altLang="en-US" sz="1200" dirty="0">
                                <a:solidFill>
                                  <a:schemeClr val="bg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" name="文本框 77">
                            <a:extLst>
                              <a:ext uri="{FF2B5EF4-FFF2-40B4-BE49-F238E27FC236}">
                                <a16:creationId xmlns:a16="http://schemas.microsoft.com/office/drawing/2014/main" id="{3E1A307A-E5DF-4A57-A153-93E28D5AA5E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184749" y="6806281"/>
                            <a:ext cx="687835" cy="31475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CN" altLang="en-US" sz="11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a:t>队列</a:t>
                            </a:r>
                            <a:r>
                              <a:rPr lang="en-US" altLang="zh-CN" sz="11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a:t>2</a:t>
                            </a:r>
                            <a:endPara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75" name="流程图: 磁盘 74">
                          <a:extLst>
                            <a:ext uri="{FF2B5EF4-FFF2-40B4-BE49-F238E27FC236}">
                              <a16:creationId xmlns:a16="http://schemas.microsoft.com/office/drawing/2014/main" id="{0E67C704-F049-489A-B4D6-889DFC7065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59368" y="5692826"/>
                          <a:ext cx="1114330" cy="746601"/>
                        </a:xfrm>
                        <a:prstGeom prst="flowChartMagneticDisk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dirty="0"/>
                            <a:t>交换机</a:t>
                          </a:r>
                        </a:p>
                      </p:txBody>
                    </p:sp>
                  </p:grpSp>
                  <p:cxnSp>
                    <p:nvCxnSpPr>
                      <p:cNvPr id="72" name="直接箭头连接符 71">
                        <a:extLst>
                          <a:ext uri="{FF2B5EF4-FFF2-40B4-BE49-F238E27FC236}">
                            <a16:creationId xmlns:a16="http://schemas.microsoft.com/office/drawing/2014/main" id="{B238FE21-5FE4-4780-B187-D9F671D62B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48345" y="5904154"/>
                        <a:ext cx="470273" cy="33667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椭圆 72">
                        <a:extLst>
                          <a:ext uri="{FF2B5EF4-FFF2-40B4-BE49-F238E27FC236}">
                            <a16:creationId xmlns:a16="http://schemas.microsoft.com/office/drawing/2014/main" id="{DAAB70B1-1B9F-4DEB-83BB-D5DCF7CA74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68179" y="5480249"/>
                        <a:ext cx="663350" cy="66335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</p:spPr>
                    <p:style>
                      <a:lnRef idx="3">
                        <a:schemeClr val="lt1"/>
                      </a:lnRef>
                      <a:fillRef idx="1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900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消费者</a:t>
                        </a:r>
                        <a:endParaRPr lang="zh-CN" altLang="en-US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4" name="圆柱体 13">
                    <a:extLst>
                      <a:ext uri="{FF2B5EF4-FFF2-40B4-BE49-F238E27FC236}">
                        <a16:creationId xmlns:a16="http://schemas.microsoft.com/office/drawing/2014/main" id="{D22665DA-66CF-48B7-B504-D493F6DBE4C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26216" y="5427466"/>
                    <a:ext cx="439200" cy="1629213"/>
                  </a:xfrm>
                  <a:prstGeom prst="ca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BD9C7069-9414-4798-A7B8-B7BA2AF0DB66}"/>
                      </a:ext>
                    </a:extLst>
                  </p:cNvPr>
                  <p:cNvSpPr/>
                  <p:nvPr/>
                </p:nvSpPr>
                <p:spPr>
                  <a:xfrm>
                    <a:off x="4894194" y="6102290"/>
                    <a:ext cx="279399" cy="279563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: 圆角 15">
                    <a:extLst>
                      <a:ext uri="{FF2B5EF4-FFF2-40B4-BE49-F238E27FC236}">
                        <a16:creationId xmlns:a16="http://schemas.microsoft.com/office/drawing/2014/main" id="{61A54CF4-33B2-45D2-BE4A-B37771B993B4}"/>
                      </a:ext>
                    </a:extLst>
                  </p:cNvPr>
                  <p:cNvSpPr/>
                  <p:nvPr/>
                </p:nvSpPr>
                <p:spPr>
                  <a:xfrm>
                    <a:off x="5201139" y="6102290"/>
                    <a:ext cx="279399" cy="279563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E0788DF8-D986-44D9-A3DD-62BF7482C74D}"/>
                      </a:ext>
                    </a:extLst>
                  </p:cNvPr>
                  <p:cNvSpPr/>
                  <p:nvPr/>
                </p:nvSpPr>
                <p:spPr>
                  <a:xfrm>
                    <a:off x="5815029" y="6102289"/>
                    <a:ext cx="279399" cy="279563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矩形: 圆角 19">
                    <a:extLst>
                      <a:ext uri="{FF2B5EF4-FFF2-40B4-BE49-F238E27FC236}">
                        <a16:creationId xmlns:a16="http://schemas.microsoft.com/office/drawing/2014/main" id="{740CA65A-40EF-44C7-954D-F3A53443E020}"/>
                      </a:ext>
                    </a:extLst>
                  </p:cNvPr>
                  <p:cNvSpPr/>
                  <p:nvPr/>
                </p:nvSpPr>
                <p:spPr>
                  <a:xfrm>
                    <a:off x="6121974" y="6102289"/>
                    <a:ext cx="279399" cy="279563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8C07A2B0-4519-403B-AD2F-7A4A958264A0}"/>
                      </a:ext>
                    </a:extLst>
                  </p:cNvPr>
                  <p:cNvSpPr/>
                  <p:nvPr/>
                </p:nvSpPr>
                <p:spPr>
                  <a:xfrm>
                    <a:off x="5508084" y="6102290"/>
                    <a:ext cx="279399" cy="279563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EB733C8C-93BE-4AF4-947D-60E1C8461437}"/>
                      </a:ext>
                    </a:extLst>
                  </p:cNvPr>
                  <p:cNvSpPr/>
                  <p:nvPr/>
                </p:nvSpPr>
                <p:spPr>
                  <a:xfrm>
                    <a:off x="4520350" y="6102289"/>
                    <a:ext cx="279399" cy="27956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矩形: 圆角 24">
                    <a:extLst>
                      <a:ext uri="{FF2B5EF4-FFF2-40B4-BE49-F238E27FC236}">
                        <a16:creationId xmlns:a16="http://schemas.microsoft.com/office/drawing/2014/main" id="{0BD73967-AAA8-4BD4-92C0-71245529C753}"/>
                      </a:ext>
                    </a:extLst>
                  </p:cNvPr>
                  <p:cNvSpPr/>
                  <p:nvPr/>
                </p:nvSpPr>
                <p:spPr>
                  <a:xfrm>
                    <a:off x="6491882" y="6102289"/>
                    <a:ext cx="279399" cy="27956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箭头: 右 29">
                    <a:extLst>
                      <a:ext uri="{FF2B5EF4-FFF2-40B4-BE49-F238E27FC236}">
                        <a16:creationId xmlns:a16="http://schemas.microsoft.com/office/drawing/2014/main" id="{DBB043D3-E148-4635-A820-6D01EA75A12E}"/>
                      </a:ext>
                    </a:extLst>
                  </p:cNvPr>
                  <p:cNvSpPr/>
                  <p:nvPr/>
                </p:nvSpPr>
                <p:spPr>
                  <a:xfrm>
                    <a:off x="4197632" y="6108796"/>
                    <a:ext cx="299086" cy="24954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2" name="箭头: 右 31">
                    <a:extLst>
                      <a:ext uri="{FF2B5EF4-FFF2-40B4-BE49-F238E27FC236}">
                        <a16:creationId xmlns:a16="http://schemas.microsoft.com/office/drawing/2014/main" id="{BC4879EE-F0D8-4F98-8203-3136042E10A8}"/>
                      </a:ext>
                    </a:extLst>
                  </p:cNvPr>
                  <p:cNvSpPr/>
                  <p:nvPr/>
                </p:nvSpPr>
                <p:spPr>
                  <a:xfrm>
                    <a:off x="6806686" y="6116132"/>
                    <a:ext cx="299086" cy="24954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07B6944-2587-4BE9-8922-43708BC17324}"/>
                  </a:ext>
                </a:extLst>
              </p:cNvPr>
              <p:cNvSpPr txBox="1"/>
              <p:nvPr/>
            </p:nvSpPr>
            <p:spPr>
              <a:xfrm>
                <a:off x="5120515" y="1777523"/>
                <a:ext cx="5717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队列</a:t>
                </a:r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83510B77-CA21-47E8-A0D6-AC7189F2E785}"/>
                </a:ext>
              </a:extLst>
            </p:cNvPr>
            <p:cNvSpPr txBox="1"/>
            <p:nvPr/>
          </p:nvSpPr>
          <p:spPr>
            <a:xfrm>
              <a:off x="4587927" y="2621329"/>
              <a:ext cx="69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Broker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1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6A524-62C5-400D-B601-180F0F1F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什么是消息队列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常用模式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D18823-0548-411F-B713-59C39CA7C53C}"/>
              </a:ext>
            </a:extLst>
          </p:cNvPr>
          <p:cNvSpPr txBox="1"/>
          <p:nvPr/>
        </p:nvSpPr>
        <p:spPr>
          <a:xfrm>
            <a:off x="269181" y="2231586"/>
            <a:ext cx="3359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简单模式，不指定交换机，根据队列名称选择队列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877806-D8CE-4899-BB25-F72040F76ABE}"/>
              </a:ext>
            </a:extLst>
          </p:cNvPr>
          <p:cNvSpPr txBox="1"/>
          <p:nvPr/>
        </p:nvSpPr>
        <p:spPr>
          <a:xfrm>
            <a:off x="442285" y="3956449"/>
            <a:ext cx="3052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工作队列模式，多个消费者订阅同一个队列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可扩展</a:t>
            </a:r>
            <a:endParaRPr lang="zh-CN" altLang="en-US" sz="1200" b="0" i="0" dirty="0">
              <a:solidFill>
                <a:srgbClr val="252525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C29FD8-AFA5-444F-84DF-824840C58C43}"/>
              </a:ext>
            </a:extLst>
          </p:cNvPr>
          <p:cNvSpPr txBox="1"/>
          <p:nvPr/>
        </p:nvSpPr>
        <p:spPr>
          <a:xfrm>
            <a:off x="7088336" y="1182838"/>
            <a:ext cx="2055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Fanout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类型的交换机，实现发布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订阅模式，将接收到的所有消息广播到它知道的所有队列中</a:t>
            </a:r>
            <a:endParaRPr lang="zh-CN" altLang="en-US" sz="1200" b="0" i="0" dirty="0">
              <a:solidFill>
                <a:srgbClr val="252525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7A0C9A-CB10-4A2B-A624-83A3E04079E4}"/>
              </a:ext>
            </a:extLst>
          </p:cNvPr>
          <p:cNvSpPr txBox="1"/>
          <p:nvPr/>
        </p:nvSpPr>
        <p:spPr>
          <a:xfrm>
            <a:off x="7129722" y="2437444"/>
            <a:ext cx="190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类型的交换机，通过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Routing Key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Binding Key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是否一致来进行路由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17A043-2716-4F96-A2FA-563EDA2F0476}"/>
              </a:ext>
            </a:extLst>
          </p:cNvPr>
          <p:cNvSpPr txBox="1"/>
          <p:nvPr/>
        </p:nvSpPr>
        <p:spPr>
          <a:xfrm>
            <a:off x="7202605" y="3551682"/>
            <a:ext cx="18434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类型的交换机，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Routing key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是一系列使用“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”分割的词组，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Binding Key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中：“*”可以代替一个单词 “＃”可以替代零个或多个单词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7549999-1847-4D7E-BEA6-8C146D486402}"/>
              </a:ext>
            </a:extLst>
          </p:cNvPr>
          <p:cNvGrpSpPr/>
          <p:nvPr/>
        </p:nvGrpSpPr>
        <p:grpSpPr>
          <a:xfrm>
            <a:off x="490273" y="1536413"/>
            <a:ext cx="2906306" cy="543304"/>
            <a:chOff x="490273" y="1051077"/>
            <a:chExt cx="2906306" cy="543304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B32754F-1FDD-4EEB-9267-C382F9D39D6D}"/>
                </a:ext>
              </a:extLst>
            </p:cNvPr>
            <p:cNvGrpSpPr/>
            <p:nvPr/>
          </p:nvGrpSpPr>
          <p:grpSpPr>
            <a:xfrm>
              <a:off x="490273" y="1051077"/>
              <a:ext cx="2906306" cy="543304"/>
              <a:chOff x="490273" y="1051077"/>
              <a:chExt cx="2906306" cy="543304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E333E2CA-C6E5-4BE0-AA3E-57E6BAFECE36}"/>
                  </a:ext>
                </a:extLst>
              </p:cNvPr>
              <p:cNvGrpSpPr/>
              <p:nvPr/>
            </p:nvGrpSpPr>
            <p:grpSpPr>
              <a:xfrm>
                <a:off x="490273" y="1281914"/>
                <a:ext cx="2906306" cy="312467"/>
                <a:chOff x="490273" y="1231964"/>
                <a:chExt cx="3370908" cy="362418"/>
              </a:xfrm>
            </p:grpSpPr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D4145EF-A8A5-4357-AC6A-8E05BEF43EAA}"/>
                    </a:ext>
                  </a:extLst>
                </p:cNvPr>
                <p:cNvSpPr/>
                <p:nvPr/>
              </p:nvSpPr>
              <p:spPr>
                <a:xfrm>
                  <a:off x="490273" y="1287988"/>
                  <a:ext cx="520504" cy="25391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0522C978-3BF0-4AAF-9C25-707EB65360D3}"/>
                    </a:ext>
                  </a:extLst>
                </p:cNvPr>
                <p:cNvGrpSpPr/>
                <p:nvPr/>
              </p:nvGrpSpPr>
              <p:grpSpPr>
                <a:xfrm>
                  <a:off x="2071579" y="1231964"/>
                  <a:ext cx="1006213" cy="362418"/>
                  <a:chOff x="1324452" y="1154030"/>
                  <a:chExt cx="1006213" cy="362418"/>
                </a:xfrm>
              </p:grpSpPr>
              <p:sp>
                <p:nvSpPr>
                  <p:cNvPr id="4" name="圆柱体 3">
                    <a:extLst>
                      <a:ext uri="{FF2B5EF4-FFF2-40B4-BE49-F238E27FC236}">
                        <a16:creationId xmlns:a16="http://schemas.microsoft.com/office/drawing/2014/main" id="{A4712D79-3398-44C8-B5E4-1D41835A59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46350" y="832132"/>
                    <a:ext cx="362418" cy="1006213"/>
                  </a:xfrm>
                  <a:prstGeom prst="ca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" name="矩形: 圆角 4">
                    <a:extLst>
                      <a:ext uri="{FF2B5EF4-FFF2-40B4-BE49-F238E27FC236}">
                        <a16:creationId xmlns:a16="http://schemas.microsoft.com/office/drawing/2014/main" id="{F45CF5E3-7A11-49DD-92A9-B22B48649A09}"/>
                      </a:ext>
                    </a:extLst>
                  </p:cNvPr>
                  <p:cNvSpPr/>
                  <p:nvPr/>
                </p:nvSpPr>
                <p:spPr>
                  <a:xfrm>
                    <a:off x="1449837" y="1219892"/>
                    <a:ext cx="250764" cy="23068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" name="矩形: 圆角 5">
                    <a:extLst>
                      <a:ext uri="{FF2B5EF4-FFF2-40B4-BE49-F238E27FC236}">
                        <a16:creationId xmlns:a16="http://schemas.microsoft.com/office/drawing/2014/main" id="{B2D20C23-A9E9-4A3C-A581-395EE5BD67E7}"/>
                      </a:ext>
                    </a:extLst>
                  </p:cNvPr>
                  <p:cNvSpPr/>
                  <p:nvPr/>
                </p:nvSpPr>
                <p:spPr>
                  <a:xfrm>
                    <a:off x="1725324" y="1219892"/>
                    <a:ext cx="250764" cy="23068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" name="矩形: 圆角 8">
                    <a:extLst>
                      <a:ext uri="{FF2B5EF4-FFF2-40B4-BE49-F238E27FC236}">
                        <a16:creationId xmlns:a16="http://schemas.microsoft.com/office/drawing/2014/main" id="{010826A7-C420-453C-82ED-6B6C87F7BBA8}"/>
                      </a:ext>
                    </a:extLst>
                  </p:cNvPr>
                  <p:cNvSpPr/>
                  <p:nvPr/>
                </p:nvSpPr>
                <p:spPr>
                  <a:xfrm>
                    <a:off x="2000811" y="1219892"/>
                    <a:ext cx="250764" cy="23068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0" name="流程图: 磁盘 39">
                  <a:extLst>
                    <a:ext uri="{FF2B5EF4-FFF2-40B4-BE49-F238E27FC236}">
                      <a16:creationId xmlns:a16="http://schemas.microsoft.com/office/drawing/2014/main" id="{74967A48-C5B2-4BCD-8305-B0BACD8320E5}"/>
                    </a:ext>
                  </a:extLst>
                </p:cNvPr>
                <p:cNvSpPr/>
                <p:nvPr/>
              </p:nvSpPr>
              <p:spPr>
                <a:xfrm>
                  <a:off x="1249276" y="1254556"/>
                  <a:ext cx="539961" cy="320780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90DC1EF-00B1-4A46-AB78-8BC60C4A5AE6}"/>
                    </a:ext>
                  </a:extLst>
                </p:cNvPr>
                <p:cNvSpPr/>
                <p:nvPr/>
              </p:nvSpPr>
              <p:spPr>
                <a:xfrm>
                  <a:off x="3340677" y="1287988"/>
                  <a:ext cx="520504" cy="253916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7663E32A-98E3-4FB8-A0A7-4A701A06FE7C}"/>
                    </a:ext>
                  </a:extLst>
                </p:cNvPr>
                <p:cNvCxnSpPr>
                  <a:stCxn id="3" idx="6"/>
                  <a:endCxn id="40" idx="2"/>
                </p:cNvCxnSpPr>
                <p:nvPr/>
              </p:nvCxnSpPr>
              <p:spPr>
                <a:xfrm>
                  <a:off x="1010777" y="1414946"/>
                  <a:ext cx="2384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978C4DAB-73F1-4F80-BBC9-783FDEF6E4ED}"/>
                    </a:ext>
                  </a:extLst>
                </p:cNvPr>
                <p:cNvCxnSpPr>
                  <a:stCxn id="40" idx="4"/>
                  <a:endCxn id="4" idx="1"/>
                </p:cNvCxnSpPr>
                <p:nvPr/>
              </p:nvCxnSpPr>
              <p:spPr>
                <a:xfrm flipV="1">
                  <a:off x="1789237" y="1413173"/>
                  <a:ext cx="282343" cy="1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D368789E-17C7-4DFF-9C79-ADFB72DEECD9}"/>
                    </a:ext>
                  </a:extLst>
                </p:cNvPr>
                <p:cNvCxnSpPr>
                  <a:stCxn id="4" idx="3"/>
                  <a:endCxn id="42" idx="2"/>
                </p:cNvCxnSpPr>
                <p:nvPr/>
              </p:nvCxnSpPr>
              <p:spPr>
                <a:xfrm>
                  <a:off x="3077793" y="1413172"/>
                  <a:ext cx="262884" cy="17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8F544A6-D176-44AA-BD86-3DFB93644FCE}"/>
                  </a:ext>
                </a:extLst>
              </p:cNvPr>
              <p:cNvSpPr txBox="1"/>
              <p:nvPr/>
            </p:nvSpPr>
            <p:spPr>
              <a:xfrm>
                <a:off x="2007100" y="1051077"/>
                <a:ext cx="10384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Queue1</a:t>
                </a: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A34802B-A212-4303-941F-05A7743EC56F}"/>
                </a:ext>
              </a:extLst>
            </p:cNvPr>
            <p:cNvSpPr txBox="1"/>
            <p:nvPr/>
          </p:nvSpPr>
          <p:spPr>
            <a:xfrm>
              <a:off x="1128797" y="1067890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Default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B2684A5-4167-4259-B605-3911194A9602}"/>
              </a:ext>
            </a:extLst>
          </p:cNvPr>
          <p:cNvGrpSpPr/>
          <p:nvPr/>
        </p:nvGrpSpPr>
        <p:grpSpPr>
          <a:xfrm>
            <a:off x="475135" y="3206614"/>
            <a:ext cx="2925059" cy="655152"/>
            <a:chOff x="5413512" y="1012897"/>
            <a:chExt cx="2925059" cy="65515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551C95F-51DE-43C6-AB03-C652EC73FC78}"/>
                </a:ext>
              </a:extLst>
            </p:cNvPr>
            <p:cNvGrpSpPr/>
            <p:nvPr/>
          </p:nvGrpSpPr>
          <p:grpSpPr>
            <a:xfrm>
              <a:off x="5413512" y="1012897"/>
              <a:ext cx="2925059" cy="655152"/>
              <a:chOff x="5298658" y="794146"/>
              <a:chExt cx="2925059" cy="655152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D8DC074-3741-439F-9C20-0CDDCC125717}"/>
                  </a:ext>
                </a:extLst>
              </p:cNvPr>
              <p:cNvSpPr/>
              <p:nvPr/>
            </p:nvSpPr>
            <p:spPr>
              <a:xfrm>
                <a:off x="5298658" y="1069209"/>
                <a:ext cx="448765" cy="21892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59B0586E-6F08-4A77-AC88-EC9EAF4963DE}"/>
                  </a:ext>
                </a:extLst>
              </p:cNvPr>
              <p:cNvGrpSpPr/>
              <p:nvPr/>
            </p:nvGrpSpPr>
            <p:grpSpPr>
              <a:xfrm>
                <a:off x="6662017" y="1020907"/>
                <a:ext cx="867530" cy="312467"/>
                <a:chOff x="1324452" y="1154030"/>
                <a:chExt cx="1006213" cy="362418"/>
              </a:xfrm>
            </p:grpSpPr>
            <p:sp>
              <p:nvSpPr>
                <p:cNvPr id="63" name="圆柱体 62">
                  <a:extLst>
                    <a:ext uri="{FF2B5EF4-FFF2-40B4-BE49-F238E27FC236}">
                      <a16:creationId xmlns:a16="http://schemas.microsoft.com/office/drawing/2014/main" id="{A83EA1AA-4ED5-454D-9E3B-19FFB84B2253}"/>
                    </a:ext>
                  </a:extLst>
                </p:cNvPr>
                <p:cNvSpPr/>
                <p:nvPr/>
              </p:nvSpPr>
              <p:spPr>
                <a:xfrm rot="16200000">
                  <a:off x="1646350" y="832132"/>
                  <a:ext cx="362418" cy="1006213"/>
                </a:xfrm>
                <a:prstGeom prst="ca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9B5471A9-A0F9-4FC0-B2E1-E2A99841ABCB}"/>
                    </a:ext>
                  </a:extLst>
                </p:cNvPr>
                <p:cNvSpPr/>
                <p:nvPr/>
              </p:nvSpPr>
              <p:spPr>
                <a:xfrm>
                  <a:off x="1449837" y="1219892"/>
                  <a:ext cx="250764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0FE6FD03-517E-40AE-B1DD-4107E4634B8B}"/>
                    </a:ext>
                  </a:extLst>
                </p:cNvPr>
                <p:cNvSpPr/>
                <p:nvPr/>
              </p:nvSpPr>
              <p:spPr>
                <a:xfrm>
                  <a:off x="1725324" y="1219892"/>
                  <a:ext cx="250764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DC86CA40-A140-43EC-82B7-390A1405560D}"/>
                    </a:ext>
                  </a:extLst>
                </p:cNvPr>
                <p:cNvSpPr/>
                <p:nvPr/>
              </p:nvSpPr>
              <p:spPr>
                <a:xfrm>
                  <a:off x="2000811" y="1219892"/>
                  <a:ext cx="250764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8" name="流程图: 磁盘 57">
                <a:extLst>
                  <a:ext uri="{FF2B5EF4-FFF2-40B4-BE49-F238E27FC236}">
                    <a16:creationId xmlns:a16="http://schemas.microsoft.com/office/drawing/2014/main" id="{FF22BAB8-7EE9-405A-8EE7-CF417E1B8B12}"/>
                  </a:ext>
                </a:extLst>
              </p:cNvPr>
              <p:cNvSpPr/>
              <p:nvPr/>
            </p:nvSpPr>
            <p:spPr>
              <a:xfrm>
                <a:off x="5953050" y="1040385"/>
                <a:ext cx="465540" cy="27656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F891DC1-CCA1-477D-83B0-8AF944EE9AAA}"/>
                  </a:ext>
                </a:extLst>
              </p:cNvPr>
              <p:cNvSpPr/>
              <p:nvPr/>
            </p:nvSpPr>
            <p:spPr>
              <a:xfrm>
                <a:off x="7774952" y="1230378"/>
                <a:ext cx="448765" cy="2189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C2</a:t>
                </a:r>
                <a:endParaRPr lang="zh-CN" altLang="en-US" sz="1000" dirty="0"/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2628E007-F973-4B63-B9ED-421EB5048B94}"/>
                  </a:ext>
                </a:extLst>
              </p:cNvPr>
              <p:cNvCxnSpPr>
                <a:stCxn id="56" idx="6"/>
                <a:endCxn id="58" idx="2"/>
              </p:cNvCxnSpPr>
              <p:nvPr/>
            </p:nvCxnSpPr>
            <p:spPr>
              <a:xfrm>
                <a:off x="5747423" y="1178669"/>
                <a:ext cx="2056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A71727FA-5F4D-4262-B049-4B13BA0DF4A1}"/>
                  </a:ext>
                </a:extLst>
              </p:cNvPr>
              <p:cNvCxnSpPr>
                <a:stCxn id="58" idx="4"/>
                <a:endCxn id="63" idx="1"/>
              </p:cNvCxnSpPr>
              <p:nvPr/>
            </p:nvCxnSpPr>
            <p:spPr>
              <a:xfrm flipV="1">
                <a:off x="6418590" y="1177141"/>
                <a:ext cx="243429" cy="15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ACD23803-B69D-4AA5-BA25-35F2AEC4DC0D}"/>
                  </a:ext>
                </a:extLst>
              </p:cNvPr>
              <p:cNvCxnSpPr>
                <a:cxnSpLocks/>
                <a:stCxn id="63" idx="3"/>
                <a:endCxn id="59" idx="2"/>
              </p:cNvCxnSpPr>
              <p:nvPr/>
            </p:nvCxnSpPr>
            <p:spPr>
              <a:xfrm>
                <a:off x="7529548" y="1177139"/>
                <a:ext cx="245404" cy="162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752BD7A-FF7C-46EA-A850-F87D5BA7E506}"/>
                  </a:ext>
                </a:extLst>
              </p:cNvPr>
              <p:cNvSpPr txBox="1"/>
              <p:nvPr/>
            </p:nvSpPr>
            <p:spPr>
              <a:xfrm>
                <a:off x="6769712" y="794146"/>
                <a:ext cx="10384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Queue2</a:t>
                </a: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629813B-E030-4006-B88F-992CC638B9CE}"/>
                  </a:ext>
                </a:extLst>
              </p:cNvPr>
              <p:cNvSpPr/>
              <p:nvPr/>
            </p:nvSpPr>
            <p:spPr>
              <a:xfrm>
                <a:off x="7774951" y="939606"/>
                <a:ext cx="448765" cy="2189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C1</a:t>
                </a:r>
                <a:endParaRPr lang="zh-CN" altLang="en-US" sz="1000" dirty="0"/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E92E4B82-6B9D-41FC-AF60-68F35B563D62}"/>
                  </a:ext>
                </a:extLst>
              </p:cNvPr>
              <p:cNvCxnSpPr>
                <a:cxnSpLocks/>
                <a:stCxn id="63" idx="3"/>
                <a:endCxn id="68" idx="2"/>
              </p:cNvCxnSpPr>
              <p:nvPr/>
            </p:nvCxnSpPr>
            <p:spPr>
              <a:xfrm flipV="1">
                <a:off x="7529548" y="1049066"/>
                <a:ext cx="245403" cy="128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A086DE5-9215-4788-8C77-7C19AE72F7A0}"/>
                </a:ext>
              </a:extLst>
            </p:cNvPr>
            <p:cNvSpPr txBox="1"/>
            <p:nvPr/>
          </p:nvSpPr>
          <p:spPr>
            <a:xfrm>
              <a:off x="6032932" y="1031869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Default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23D3414-5954-49E1-9C50-76C260EC6837}"/>
              </a:ext>
            </a:extLst>
          </p:cNvPr>
          <p:cNvGrpSpPr/>
          <p:nvPr/>
        </p:nvGrpSpPr>
        <p:grpSpPr>
          <a:xfrm>
            <a:off x="3899993" y="873713"/>
            <a:ext cx="3230651" cy="1182449"/>
            <a:chOff x="2794502" y="2123626"/>
            <a:chExt cx="3230651" cy="1182449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A539DCB-97C3-4A12-852A-7CCF98318B9C}"/>
                </a:ext>
              </a:extLst>
            </p:cNvPr>
            <p:cNvSpPr/>
            <p:nvPr/>
          </p:nvSpPr>
          <p:spPr>
            <a:xfrm>
              <a:off x="2794502" y="2574409"/>
              <a:ext cx="448765" cy="2189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E78B39B8-4E46-42FD-8AF6-066A1D417FEA}"/>
                </a:ext>
              </a:extLst>
            </p:cNvPr>
            <p:cNvGrpSpPr/>
            <p:nvPr/>
          </p:nvGrpSpPr>
          <p:grpSpPr>
            <a:xfrm>
              <a:off x="4473817" y="2793329"/>
              <a:ext cx="867530" cy="312467"/>
              <a:chOff x="1324452" y="1154030"/>
              <a:chExt cx="1006213" cy="362418"/>
            </a:xfrm>
          </p:grpSpPr>
          <p:sp>
            <p:nvSpPr>
              <p:cNvPr id="96" name="圆柱体 95">
                <a:extLst>
                  <a:ext uri="{FF2B5EF4-FFF2-40B4-BE49-F238E27FC236}">
                    <a16:creationId xmlns:a16="http://schemas.microsoft.com/office/drawing/2014/main" id="{6E168BD2-B1F8-4F52-8EE0-57DD0C8EB08E}"/>
                  </a:ext>
                </a:extLst>
              </p:cNvPr>
              <p:cNvSpPr/>
              <p:nvPr/>
            </p:nvSpPr>
            <p:spPr>
              <a:xfrm rot="16200000">
                <a:off x="1646350" y="832132"/>
                <a:ext cx="362418" cy="1006213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20C504D2-E25E-4EE5-8FEC-7B4478347A22}"/>
                  </a:ext>
                </a:extLst>
              </p:cNvPr>
              <p:cNvSpPr/>
              <p:nvPr/>
            </p:nvSpPr>
            <p:spPr>
              <a:xfrm>
                <a:off x="1449837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B3BF75EC-0216-4488-AF62-A732AEC430CB}"/>
                  </a:ext>
                </a:extLst>
              </p:cNvPr>
              <p:cNvSpPr/>
              <p:nvPr/>
            </p:nvSpPr>
            <p:spPr>
              <a:xfrm>
                <a:off x="1725324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DE288335-CC7A-4EBA-9160-1DBD9DD74778}"/>
                  </a:ext>
                </a:extLst>
              </p:cNvPr>
              <p:cNvSpPr/>
              <p:nvPr/>
            </p:nvSpPr>
            <p:spPr>
              <a:xfrm>
                <a:off x="2000811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流程图: 磁盘 90">
              <a:extLst>
                <a:ext uri="{FF2B5EF4-FFF2-40B4-BE49-F238E27FC236}">
                  <a16:creationId xmlns:a16="http://schemas.microsoft.com/office/drawing/2014/main" id="{DD849BBA-2C68-4965-9839-1CFB5439BD27}"/>
                </a:ext>
              </a:extLst>
            </p:cNvPr>
            <p:cNvSpPr/>
            <p:nvPr/>
          </p:nvSpPr>
          <p:spPr>
            <a:xfrm>
              <a:off x="3773238" y="2545585"/>
              <a:ext cx="465540" cy="27656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D24C3FB3-42AE-4A96-8747-54D03A03AF40}"/>
                </a:ext>
              </a:extLst>
            </p:cNvPr>
            <p:cNvSpPr/>
            <p:nvPr/>
          </p:nvSpPr>
          <p:spPr>
            <a:xfrm>
              <a:off x="5576387" y="2840100"/>
              <a:ext cx="448765" cy="2189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C2</a:t>
              </a:r>
              <a:endParaRPr lang="zh-CN" altLang="en-US" sz="1000" dirty="0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547088E-77EA-45BA-8893-932EF3490204}"/>
                </a:ext>
              </a:extLst>
            </p:cNvPr>
            <p:cNvCxnSpPr>
              <a:stCxn id="89" idx="6"/>
              <a:endCxn id="91" idx="2"/>
            </p:cNvCxnSpPr>
            <p:nvPr/>
          </p:nvCxnSpPr>
          <p:spPr>
            <a:xfrm>
              <a:off x="3243267" y="2683869"/>
              <a:ext cx="529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482AA97-438C-4794-AFDD-0434E14614D4}"/>
                </a:ext>
              </a:extLst>
            </p:cNvPr>
            <p:cNvCxnSpPr>
              <a:stCxn id="91" idx="4"/>
              <a:endCxn id="96" idx="1"/>
            </p:cNvCxnSpPr>
            <p:nvPr/>
          </p:nvCxnSpPr>
          <p:spPr>
            <a:xfrm>
              <a:off x="4238778" y="2683869"/>
              <a:ext cx="235040" cy="265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26156A2-5C57-44DD-AF07-B514E952DF29}"/>
                </a:ext>
              </a:extLst>
            </p:cNvPr>
            <p:cNvCxnSpPr>
              <a:stCxn id="96" idx="3"/>
              <a:endCxn id="92" idx="2"/>
            </p:cNvCxnSpPr>
            <p:nvPr/>
          </p:nvCxnSpPr>
          <p:spPr>
            <a:xfrm flipV="1">
              <a:off x="5341348" y="2949560"/>
              <a:ext cx="2350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18C79AF-2989-483F-A802-CD76225807B4}"/>
                </a:ext>
              </a:extLst>
            </p:cNvPr>
            <p:cNvSpPr txBox="1"/>
            <p:nvPr/>
          </p:nvSpPr>
          <p:spPr>
            <a:xfrm>
              <a:off x="4599707" y="3075243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Queue2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91C1437-3505-4DD0-9925-AAECA22ACF13}"/>
                </a:ext>
              </a:extLst>
            </p:cNvPr>
            <p:cNvSpPr txBox="1"/>
            <p:nvPr/>
          </p:nvSpPr>
          <p:spPr>
            <a:xfrm>
              <a:off x="3757370" y="2312083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Fanout</a:t>
              </a:r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D4F86E42-E6FD-4338-B383-2A3678246F32}"/>
                </a:ext>
              </a:extLst>
            </p:cNvPr>
            <p:cNvGrpSpPr/>
            <p:nvPr/>
          </p:nvGrpSpPr>
          <p:grpSpPr>
            <a:xfrm>
              <a:off x="4473818" y="2334778"/>
              <a:ext cx="867530" cy="312467"/>
              <a:chOff x="1324452" y="1154030"/>
              <a:chExt cx="1006213" cy="362418"/>
            </a:xfrm>
          </p:grpSpPr>
          <p:sp>
            <p:nvSpPr>
              <p:cNvPr id="102" name="圆柱体 101">
                <a:extLst>
                  <a:ext uri="{FF2B5EF4-FFF2-40B4-BE49-F238E27FC236}">
                    <a16:creationId xmlns:a16="http://schemas.microsoft.com/office/drawing/2014/main" id="{AA205B4A-3529-403B-A902-D9E6CCFC5E69}"/>
                  </a:ext>
                </a:extLst>
              </p:cNvPr>
              <p:cNvSpPr/>
              <p:nvPr/>
            </p:nvSpPr>
            <p:spPr>
              <a:xfrm rot="16200000">
                <a:off x="1646350" y="832132"/>
                <a:ext cx="362418" cy="1006213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6CAF0EF2-6AC3-41F2-954B-DB97D2BEA707}"/>
                  </a:ext>
                </a:extLst>
              </p:cNvPr>
              <p:cNvSpPr/>
              <p:nvPr/>
            </p:nvSpPr>
            <p:spPr>
              <a:xfrm>
                <a:off x="1449837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4EC55000-8E50-428D-BDEC-35C1D7B9A788}"/>
                  </a:ext>
                </a:extLst>
              </p:cNvPr>
              <p:cNvSpPr/>
              <p:nvPr/>
            </p:nvSpPr>
            <p:spPr>
              <a:xfrm>
                <a:off x="1725324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7A902000-06BA-49C5-B564-831912CD92C2}"/>
                  </a:ext>
                </a:extLst>
              </p:cNvPr>
              <p:cNvSpPr/>
              <p:nvPr/>
            </p:nvSpPr>
            <p:spPr>
              <a:xfrm>
                <a:off x="2000811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5F5B85C-3305-4BDE-8E70-8FCD55F79ABE}"/>
                </a:ext>
              </a:extLst>
            </p:cNvPr>
            <p:cNvSpPr/>
            <p:nvPr/>
          </p:nvSpPr>
          <p:spPr>
            <a:xfrm>
              <a:off x="5576388" y="2381549"/>
              <a:ext cx="448765" cy="2189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C1</a:t>
              </a:r>
              <a:endParaRPr lang="zh-CN" altLang="en-US" sz="1000" dirty="0"/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83A8524-9EA0-444F-B8F3-25C55DA94ADC}"/>
                </a:ext>
              </a:extLst>
            </p:cNvPr>
            <p:cNvCxnSpPr>
              <a:cxnSpLocks/>
              <a:stCxn id="91" idx="4"/>
              <a:endCxn id="102" idx="1"/>
            </p:cNvCxnSpPr>
            <p:nvPr/>
          </p:nvCxnSpPr>
          <p:spPr>
            <a:xfrm flipV="1">
              <a:off x="4238778" y="2491011"/>
              <a:ext cx="235041" cy="192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E4BE3C2D-6DE9-4376-8243-057936397C7F}"/>
                </a:ext>
              </a:extLst>
            </p:cNvPr>
            <p:cNvCxnSpPr>
              <a:stCxn id="102" idx="3"/>
              <a:endCxn id="106" idx="2"/>
            </p:cNvCxnSpPr>
            <p:nvPr/>
          </p:nvCxnSpPr>
          <p:spPr>
            <a:xfrm flipV="1">
              <a:off x="5341349" y="2491009"/>
              <a:ext cx="2350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8E0FFB3-E227-41E5-A0DB-C2BA81C9C347}"/>
                </a:ext>
              </a:extLst>
            </p:cNvPr>
            <p:cNvSpPr txBox="1"/>
            <p:nvPr/>
          </p:nvSpPr>
          <p:spPr>
            <a:xfrm>
              <a:off x="4576633" y="2123626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Queue1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8E4712D4-BD2F-495C-A1FE-C312F835F67C}"/>
              </a:ext>
            </a:extLst>
          </p:cNvPr>
          <p:cNvGrpSpPr/>
          <p:nvPr/>
        </p:nvGrpSpPr>
        <p:grpSpPr>
          <a:xfrm>
            <a:off x="3902154" y="2081009"/>
            <a:ext cx="3295248" cy="1182449"/>
            <a:chOff x="101331" y="3140749"/>
            <a:chExt cx="3295248" cy="1182449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9B3EE7D0-2E21-4892-B6B0-45AB8303A336}"/>
                </a:ext>
              </a:extLst>
            </p:cNvPr>
            <p:cNvSpPr/>
            <p:nvPr/>
          </p:nvSpPr>
          <p:spPr>
            <a:xfrm>
              <a:off x="101331" y="3600572"/>
              <a:ext cx="448765" cy="2189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5C38ACF-7579-4B8D-9460-759A5BEF3B93}"/>
                </a:ext>
              </a:extLst>
            </p:cNvPr>
            <p:cNvGrpSpPr/>
            <p:nvPr/>
          </p:nvGrpSpPr>
          <p:grpSpPr>
            <a:xfrm>
              <a:off x="1845243" y="3810452"/>
              <a:ext cx="867530" cy="312467"/>
              <a:chOff x="1324452" y="1154030"/>
              <a:chExt cx="1006213" cy="362418"/>
            </a:xfrm>
          </p:grpSpPr>
          <p:sp>
            <p:nvSpPr>
              <p:cNvPr id="131" name="圆柱体 130">
                <a:extLst>
                  <a:ext uri="{FF2B5EF4-FFF2-40B4-BE49-F238E27FC236}">
                    <a16:creationId xmlns:a16="http://schemas.microsoft.com/office/drawing/2014/main" id="{94D8755D-D0AE-473B-AAA5-A829087C9BB8}"/>
                  </a:ext>
                </a:extLst>
              </p:cNvPr>
              <p:cNvSpPr/>
              <p:nvPr/>
            </p:nvSpPr>
            <p:spPr>
              <a:xfrm rot="16200000">
                <a:off x="1646350" y="832132"/>
                <a:ext cx="362418" cy="1006213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EA9C3219-B014-458E-B027-B761E1272A41}"/>
                  </a:ext>
                </a:extLst>
              </p:cNvPr>
              <p:cNvSpPr/>
              <p:nvPr/>
            </p:nvSpPr>
            <p:spPr>
              <a:xfrm>
                <a:off x="1449837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88AE3A79-C1B9-42E1-80BF-925EC55CB2DC}"/>
                  </a:ext>
                </a:extLst>
              </p:cNvPr>
              <p:cNvSpPr/>
              <p:nvPr/>
            </p:nvSpPr>
            <p:spPr>
              <a:xfrm>
                <a:off x="1725324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DE8634C2-6BDA-49C0-A2AA-167227F0832A}"/>
                  </a:ext>
                </a:extLst>
              </p:cNvPr>
              <p:cNvSpPr/>
              <p:nvPr/>
            </p:nvSpPr>
            <p:spPr>
              <a:xfrm>
                <a:off x="2000811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5" name="流程图: 磁盘 114">
              <a:extLst>
                <a:ext uri="{FF2B5EF4-FFF2-40B4-BE49-F238E27FC236}">
                  <a16:creationId xmlns:a16="http://schemas.microsoft.com/office/drawing/2014/main" id="{AB94D003-70D2-4CB8-AA98-FF5609E0544D}"/>
                </a:ext>
              </a:extLst>
            </p:cNvPr>
            <p:cNvSpPr/>
            <p:nvPr/>
          </p:nvSpPr>
          <p:spPr>
            <a:xfrm>
              <a:off x="790800" y="3571380"/>
              <a:ext cx="465540" cy="27656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1FDD8B9-717C-4AE6-930D-584C79D8D943}"/>
                </a:ext>
              </a:extLst>
            </p:cNvPr>
            <p:cNvSpPr/>
            <p:nvPr/>
          </p:nvSpPr>
          <p:spPr>
            <a:xfrm>
              <a:off x="2947813" y="3857223"/>
              <a:ext cx="448765" cy="2189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C2</a:t>
              </a:r>
              <a:endParaRPr lang="zh-CN" altLang="en-US" sz="1000" dirty="0"/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2DAF409-1817-4B9A-AFD5-B9F7CF8F2102}"/>
                </a:ext>
              </a:extLst>
            </p:cNvPr>
            <p:cNvCxnSpPr>
              <a:stCxn id="113" idx="6"/>
              <a:endCxn id="115" idx="2"/>
            </p:cNvCxnSpPr>
            <p:nvPr/>
          </p:nvCxnSpPr>
          <p:spPr>
            <a:xfrm flipV="1">
              <a:off x="550096" y="3709664"/>
              <a:ext cx="240704" cy="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B48228C-5D8D-453B-BAE1-F3EDF3D8088F}"/>
                </a:ext>
              </a:extLst>
            </p:cNvPr>
            <p:cNvCxnSpPr>
              <a:stCxn id="131" idx="3"/>
              <a:endCxn id="116" idx="2"/>
            </p:cNvCxnSpPr>
            <p:nvPr/>
          </p:nvCxnSpPr>
          <p:spPr>
            <a:xfrm flipV="1">
              <a:off x="2712774" y="3966683"/>
              <a:ext cx="2350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79D620C-9674-4FCE-B843-8C1312E5F64B}"/>
                </a:ext>
              </a:extLst>
            </p:cNvPr>
            <p:cNvSpPr txBox="1"/>
            <p:nvPr/>
          </p:nvSpPr>
          <p:spPr>
            <a:xfrm>
              <a:off x="1971133" y="4092366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Queue2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1B134116-B248-4182-AF5A-B10C64646A16}"/>
                </a:ext>
              </a:extLst>
            </p:cNvPr>
            <p:cNvSpPr txBox="1"/>
            <p:nvPr/>
          </p:nvSpPr>
          <p:spPr>
            <a:xfrm>
              <a:off x="774932" y="3337878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Direct</a:t>
              </a:r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447704BA-3AC0-4FC1-B898-7007EFC09DD6}"/>
                </a:ext>
              </a:extLst>
            </p:cNvPr>
            <p:cNvGrpSpPr/>
            <p:nvPr/>
          </p:nvGrpSpPr>
          <p:grpSpPr>
            <a:xfrm>
              <a:off x="1845244" y="3351901"/>
              <a:ext cx="867530" cy="312467"/>
              <a:chOff x="1324452" y="1154030"/>
              <a:chExt cx="1006213" cy="362418"/>
            </a:xfrm>
          </p:grpSpPr>
          <p:sp>
            <p:nvSpPr>
              <p:cNvPr id="127" name="圆柱体 126">
                <a:extLst>
                  <a:ext uri="{FF2B5EF4-FFF2-40B4-BE49-F238E27FC236}">
                    <a16:creationId xmlns:a16="http://schemas.microsoft.com/office/drawing/2014/main" id="{3D8BEF9A-8063-4C70-B179-CB5BD09383CE}"/>
                  </a:ext>
                </a:extLst>
              </p:cNvPr>
              <p:cNvSpPr/>
              <p:nvPr/>
            </p:nvSpPr>
            <p:spPr>
              <a:xfrm rot="16200000">
                <a:off x="1646350" y="832132"/>
                <a:ext cx="362418" cy="1006213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FAE0A6DB-C660-4DD6-AA58-2A277FB49F33}"/>
                  </a:ext>
                </a:extLst>
              </p:cNvPr>
              <p:cNvSpPr/>
              <p:nvPr/>
            </p:nvSpPr>
            <p:spPr>
              <a:xfrm>
                <a:off x="1449837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2528FD27-8970-4969-ADC3-E9AB92337F84}"/>
                  </a:ext>
                </a:extLst>
              </p:cNvPr>
              <p:cNvSpPr/>
              <p:nvPr/>
            </p:nvSpPr>
            <p:spPr>
              <a:xfrm>
                <a:off x="1725324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0C960CE6-C5B0-4FC9-B35A-A770007EBAA7}"/>
                  </a:ext>
                </a:extLst>
              </p:cNvPr>
              <p:cNvSpPr/>
              <p:nvPr/>
            </p:nvSpPr>
            <p:spPr>
              <a:xfrm>
                <a:off x="2000811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C4B61DB-94FF-4180-8A03-C1AB82F26165}"/>
                </a:ext>
              </a:extLst>
            </p:cNvPr>
            <p:cNvSpPr/>
            <p:nvPr/>
          </p:nvSpPr>
          <p:spPr>
            <a:xfrm>
              <a:off x="2947814" y="3398672"/>
              <a:ext cx="448765" cy="2189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C1</a:t>
              </a:r>
              <a:endParaRPr lang="zh-CN" altLang="en-US" sz="1000" dirty="0"/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D4CEA92-E58E-473E-B34A-6C751DD1C889}"/>
                </a:ext>
              </a:extLst>
            </p:cNvPr>
            <p:cNvCxnSpPr>
              <a:cxnSpLocks/>
              <a:stCxn id="115" idx="4"/>
              <a:endCxn id="127" idx="1"/>
            </p:cNvCxnSpPr>
            <p:nvPr/>
          </p:nvCxnSpPr>
          <p:spPr>
            <a:xfrm flipV="1">
              <a:off x="1256340" y="3508134"/>
              <a:ext cx="588905" cy="20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6E0DE09D-E061-4613-A41C-875958FE325C}"/>
                </a:ext>
              </a:extLst>
            </p:cNvPr>
            <p:cNvCxnSpPr>
              <a:stCxn id="127" idx="3"/>
              <a:endCxn id="123" idx="2"/>
            </p:cNvCxnSpPr>
            <p:nvPr/>
          </p:nvCxnSpPr>
          <p:spPr>
            <a:xfrm flipV="1">
              <a:off x="2712775" y="3508132"/>
              <a:ext cx="2350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4AFF123-7D46-4DF9-94BE-8AE776605BFD}"/>
                </a:ext>
              </a:extLst>
            </p:cNvPr>
            <p:cNvSpPr txBox="1"/>
            <p:nvPr/>
          </p:nvSpPr>
          <p:spPr>
            <a:xfrm>
              <a:off x="1948059" y="3140749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Queue1</a:t>
              </a:r>
            </a:p>
          </p:txBody>
        </p:sp>
        <p:cxnSp>
          <p:nvCxnSpPr>
            <p:cNvPr id="162" name="连接符: 曲线 161">
              <a:extLst>
                <a:ext uri="{FF2B5EF4-FFF2-40B4-BE49-F238E27FC236}">
                  <a16:creationId xmlns:a16="http://schemas.microsoft.com/office/drawing/2014/main" id="{923522BC-9AEC-4169-9543-CAE733CF0381}"/>
                </a:ext>
              </a:extLst>
            </p:cNvPr>
            <p:cNvCxnSpPr>
              <a:stCxn id="115" idx="4"/>
            </p:cNvCxnSpPr>
            <p:nvPr/>
          </p:nvCxnSpPr>
          <p:spPr>
            <a:xfrm>
              <a:off x="1256340" y="3709664"/>
              <a:ext cx="557007" cy="356466"/>
            </a:xfrm>
            <a:prstGeom prst="curvedConnector3">
              <a:avLst>
                <a:gd name="adj1" fmla="val 20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连接符: 曲线 165">
              <a:extLst>
                <a:ext uri="{FF2B5EF4-FFF2-40B4-BE49-F238E27FC236}">
                  <a16:creationId xmlns:a16="http://schemas.microsoft.com/office/drawing/2014/main" id="{0D3139C6-063B-4E6F-ACF9-98AB5E14A8FA}"/>
                </a:ext>
              </a:extLst>
            </p:cNvPr>
            <p:cNvCxnSpPr>
              <a:stCxn id="115" idx="4"/>
            </p:cNvCxnSpPr>
            <p:nvPr/>
          </p:nvCxnSpPr>
          <p:spPr>
            <a:xfrm>
              <a:off x="1256340" y="3709664"/>
              <a:ext cx="557007" cy="257017"/>
            </a:xfrm>
            <a:prstGeom prst="curvedConnector3">
              <a:avLst>
                <a:gd name="adj1" fmla="val 7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连接符: 曲线 169">
              <a:extLst>
                <a:ext uri="{FF2B5EF4-FFF2-40B4-BE49-F238E27FC236}">
                  <a16:creationId xmlns:a16="http://schemas.microsoft.com/office/drawing/2014/main" id="{B17B51FC-8E8A-4CE0-97D2-B7DE9B80C720}"/>
                </a:ext>
              </a:extLst>
            </p:cNvPr>
            <p:cNvCxnSpPr>
              <a:stCxn id="115" idx="4"/>
            </p:cNvCxnSpPr>
            <p:nvPr/>
          </p:nvCxnSpPr>
          <p:spPr>
            <a:xfrm>
              <a:off x="1256340" y="3709664"/>
              <a:ext cx="557007" cy="138284"/>
            </a:xfrm>
            <a:prstGeom prst="curvedConnector3">
              <a:avLst>
                <a:gd name="adj1" fmla="val 20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19B02DF-AA93-427D-ACA1-6B7A728A7572}"/>
                </a:ext>
              </a:extLst>
            </p:cNvPr>
            <p:cNvSpPr txBox="1"/>
            <p:nvPr/>
          </p:nvSpPr>
          <p:spPr>
            <a:xfrm>
              <a:off x="1376070" y="3374669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error</a:t>
              </a:r>
              <a:endPara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48675BB1-7726-4833-9302-04288D75A6C0}"/>
                </a:ext>
              </a:extLst>
            </p:cNvPr>
            <p:cNvSpPr txBox="1"/>
            <p:nvPr/>
          </p:nvSpPr>
          <p:spPr>
            <a:xfrm>
              <a:off x="1396676" y="3645455"/>
              <a:ext cx="381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info</a:t>
              </a:r>
              <a:endPara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35198962-1395-4562-8FF3-032998806EBD}"/>
                </a:ext>
              </a:extLst>
            </p:cNvPr>
            <p:cNvSpPr txBox="1"/>
            <p:nvPr/>
          </p:nvSpPr>
          <p:spPr>
            <a:xfrm>
              <a:off x="1395041" y="3772124"/>
              <a:ext cx="4395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warn</a:t>
              </a:r>
              <a:endPara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A75BF9B-C1FD-4346-B0C4-569AF89B5D83}"/>
                </a:ext>
              </a:extLst>
            </p:cNvPr>
            <p:cNvSpPr txBox="1"/>
            <p:nvPr/>
          </p:nvSpPr>
          <p:spPr>
            <a:xfrm>
              <a:off x="1386545" y="3989187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error</a:t>
              </a:r>
              <a:endPara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FC2E9FF4-5B6F-4883-9B2B-E94C15B0B8AE}"/>
              </a:ext>
            </a:extLst>
          </p:cNvPr>
          <p:cNvGrpSpPr/>
          <p:nvPr/>
        </p:nvGrpSpPr>
        <p:grpSpPr>
          <a:xfrm>
            <a:off x="3899993" y="3340531"/>
            <a:ext cx="3295248" cy="1182449"/>
            <a:chOff x="101331" y="3140749"/>
            <a:chExt cx="3295248" cy="1182449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55079FE7-816A-4006-9845-A02C0B5D96EB}"/>
                </a:ext>
              </a:extLst>
            </p:cNvPr>
            <p:cNvSpPr/>
            <p:nvPr/>
          </p:nvSpPr>
          <p:spPr>
            <a:xfrm>
              <a:off x="101331" y="3600572"/>
              <a:ext cx="448765" cy="2189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810A4696-012F-452E-8E5D-A1BF4D224556}"/>
                </a:ext>
              </a:extLst>
            </p:cNvPr>
            <p:cNvGrpSpPr/>
            <p:nvPr/>
          </p:nvGrpSpPr>
          <p:grpSpPr>
            <a:xfrm>
              <a:off x="1845243" y="3810452"/>
              <a:ext cx="867530" cy="312467"/>
              <a:chOff x="1324452" y="1154030"/>
              <a:chExt cx="1006213" cy="362418"/>
            </a:xfrm>
          </p:grpSpPr>
          <p:sp>
            <p:nvSpPr>
              <p:cNvPr id="207" name="圆柱体 206">
                <a:extLst>
                  <a:ext uri="{FF2B5EF4-FFF2-40B4-BE49-F238E27FC236}">
                    <a16:creationId xmlns:a16="http://schemas.microsoft.com/office/drawing/2014/main" id="{7312AD1B-79DD-482D-94DD-663EFAABB645}"/>
                  </a:ext>
                </a:extLst>
              </p:cNvPr>
              <p:cNvSpPr/>
              <p:nvPr/>
            </p:nvSpPr>
            <p:spPr>
              <a:xfrm rot="16200000">
                <a:off x="1646350" y="832132"/>
                <a:ext cx="362418" cy="1006213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1EFD790A-3A87-450C-819F-51D510CC67ED}"/>
                  </a:ext>
                </a:extLst>
              </p:cNvPr>
              <p:cNvSpPr/>
              <p:nvPr/>
            </p:nvSpPr>
            <p:spPr>
              <a:xfrm>
                <a:off x="1449837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矩形: 圆角 208">
                <a:extLst>
                  <a:ext uri="{FF2B5EF4-FFF2-40B4-BE49-F238E27FC236}">
                    <a16:creationId xmlns:a16="http://schemas.microsoft.com/office/drawing/2014/main" id="{00FA1379-2D9C-49E2-A6D7-0EF069653348}"/>
                  </a:ext>
                </a:extLst>
              </p:cNvPr>
              <p:cNvSpPr/>
              <p:nvPr/>
            </p:nvSpPr>
            <p:spPr>
              <a:xfrm>
                <a:off x="1725324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矩形: 圆角 209">
                <a:extLst>
                  <a:ext uri="{FF2B5EF4-FFF2-40B4-BE49-F238E27FC236}">
                    <a16:creationId xmlns:a16="http://schemas.microsoft.com/office/drawing/2014/main" id="{DA05DA58-4105-485B-A351-303BE607924A}"/>
                  </a:ext>
                </a:extLst>
              </p:cNvPr>
              <p:cNvSpPr/>
              <p:nvPr/>
            </p:nvSpPr>
            <p:spPr>
              <a:xfrm>
                <a:off x="2000811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5" name="流程图: 磁盘 184">
              <a:extLst>
                <a:ext uri="{FF2B5EF4-FFF2-40B4-BE49-F238E27FC236}">
                  <a16:creationId xmlns:a16="http://schemas.microsoft.com/office/drawing/2014/main" id="{2895CF94-1094-4D83-AEEE-E2FFDBAB3C93}"/>
                </a:ext>
              </a:extLst>
            </p:cNvPr>
            <p:cNvSpPr/>
            <p:nvPr/>
          </p:nvSpPr>
          <p:spPr>
            <a:xfrm>
              <a:off x="790800" y="3571380"/>
              <a:ext cx="465540" cy="27656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739C63DE-E983-4C96-BAEA-FDBD7CE8F5C0}"/>
                </a:ext>
              </a:extLst>
            </p:cNvPr>
            <p:cNvSpPr/>
            <p:nvPr/>
          </p:nvSpPr>
          <p:spPr>
            <a:xfrm>
              <a:off x="2947813" y="3857223"/>
              <a:ext cx="448765" cy="2189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C2</a:t>
              </a:r>
              <a:endParaRPr lang="zh-CN" altLang="en-US" sz="1000" dirty="0"/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80CAB734-07F4-4A19-9F65-1A4FA76E6D51}"/>
                </a:ext>
              </a:extLst>
            </p:cNvPr>
            <p:cNvCxnSpPr>
              <a:stCxn id="183" idx="6"/>
              <a:endCxn id="185" idx="2"/>
            </p:cNvCxnSpPr>
            <p:nvPr/>
          </p:nvCxnSpPr>
          <p:spPr>
            <a:xfrm flipV="1">
              <a:off x="550096" y="3709664"/>
              <a:ext cx="240704" cy="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7AC37F5A-F7A0-44A9-859C-9A8F9A894364}"/>
                </a:ext>
              </a:extLst>
            </p:cNvPr>
            <p:cNvCxnSpPr>
              <a:stCxn id="207" idx="3"/>
              <a:endCxn id="186" idx="2"/>
            </p:cNvCxnSpPr>
            <p:nvPr/>
          </p:nvCxnSpPr>
          <p:spPr>
            <a:xfrm flipV="1">
              <a:off x="2712774" y="3966683"/>
              <a:ext cx="2350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A96B64B7-4CB3-4D26-BA20-5DCE6E3FDCAB}"/>
                </a:ext>
              </a:extLst>
            </p:cNvPr>
            <p:cNvSpPr txBox="1"/>
            <p:nvPr/>
          </p:nvSpPr>
          <p:spPr>
            <a:xfrm>
              <a:off x="1971133" y="4092366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Queue2</a:t>
              </a: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E3A4655E-8347-43B1-881F-E0EF6A9F813B}"/>
                </a:ext>
              </a:extLst>
            </p:cNvPr>
            <p:cNvSpPr txBox="1"/>
            <p:nvPr/>
          </p:nvSpPr>
          <p:spPr>
            <a:xfrm>
              <a:off x="774932" y="3337878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Topic</a:t>
              </a:r>
            </a:p>
          </p:txBody>
        </p: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AD6EEE35-0F0B-4961-AD62-E9D10381E24D}"/>
                </a:ext>
              </a:extLst>
            </p:cNvPr>
            <p:cNvGrpSpPr/>
            <p:nvPr/>
          </p:nvGrpSpPr>
          <p:grpSpPr>
            <a:xfrm>
              <a:off x="1845244" y="3351901"/>
              <a:ext cx="867530" cy="312467"/>
              <a:chOff x="1324452" y="1154030"/>
              <a:chExt cx="1006213" cy="362418"/>
            </a:xfrm>
          </p:grpSpPr>
          <p:sp>
            <p:nvSpPr>
              <p:cNvPr id="203" name="圆柱体 202">
                <a:extLst>
                  <a:ext uri="{FF2B5EF4-FFF2-40B4-BE49-F238E27FC236}">
                    <a16:creationId xmlns:a16="http://schemas.microsoft.com/office/drawing/2014/main" id="{2A0E2578-0592-4F6A-87FF-6B58835365E5}"/>
                  </a:ext>
                </a:extLst>
              </p:cNvPr>
              <p:cNvSpPr/>
              <p:nvPr/>
            </p:nvSpPr>
            <p:spPr>
              <a:xfrm rot="16200000">
                <a:off x="1646350" y="832132"/>
                <a:ext cx="362418" cy="1006213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91896F65-E575-4EA2-9759-8A7B8F16A8EB}"/>
                  </a:ext>
                </a:extLst>
              </p:cNvPr>
              <p:cNvSpPr/>
              <p:nvPr/>
            </p:nvSpPr>
            <p:spPr>
              <a:xfrm>
                <a:off x="1449837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矩形: 圆角 204">
                <a:extLst>
                  <a:ext uri="{FF2B5EF4-FFF2-40B4-BE49-F238E27FC236}">
                    <a16:creationId xmlns:a16="http://schemas.microsoft.com/office/drawing/2014/main" id="{A98E8822-B0CF-48EE-8B91-F74D9FDF2981}"/>
                  </a:ext>
                </a:extLst>
              </p:cNvPr>
              <p:cNvSpPr/>
              <p:nvPr/>
            </p:nvSpPr>
            <p:spPr>
              <a:xfrm>
                <a:off x="1725324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F2573B9F-5EB0-4B04-88D9-17E302B004D3}"/>
                  </a:ext>
                </a:extLst>
              </p:cNvPr>
              <p:cNvSpPr/>
              <p:nvPr/>
            </p:nvSpPr>
            <p:spPr>
              <a:xfrm>
                <a:off x="2000811" y="1219892"/>
                <a:ext cx="250764" cy="23068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13777110-5C2F-4C84-A78F-8D9CD3183AAB}"/>
                </a:ext>
              </a:extLst>
            </p:cNvPr>
            <p:cNvSpPr/>
            <p:nvPr/>
          </p:nvSpPr>
          <p:spPr>
            <a:xfrm>
              <a:off x="2947814" y="3398672"/>
              <a:ext cx="448765" cy="2189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C1</a:t>
              </a:r>
              <a:endParaRPr lang="zh-CN" altLang="en-US" sz="1000" dirty="0"/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9E1F797E-FCB7-4DA4-A04D-00DDFA577F99}"/>
                </a:ext>
              </a:extLst>
            </p:cNvPr>
            <p:cNvCxnSpPr>
              <a:cxnSpLocks/>
              <a:stCxn id="185" idx="4"/>
              <a:endCxn id="203" idx="1"/>
            </p:cNvCxnSpPr>
            <p:nvPr/>
          </p:nvCxnSpPr>
          <p:spPr>
            <a:xfrm flipV="1">
              <a:off x="1256340" y="3508134"/>
              <a:ext cx="588905" cy="20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81729980-82DE-447B-9BC6-F913FCE6EC85}"/>
                </a:ext>
              </a:extLst>
            </p:cNvPr>
            <p:cNvCxnSpPr>
              <a:stCxn id="203" idx="3"/>
              <a:endCxn id="192" idx="2"/>
            </p:cNvCxnSpPr>
            <p:nvPr/>
          </p:nvCxnSpPr>
          <p:spPr>
            <a:xfrm flipV="1">
              <a:off x="2712775" y="3508132"/>
              <a:ext cx="2350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2EBE8C4C-031D-4BC7-94DD-2684BDAA84ED}"/>
                </a:ext>
              </a:extLst>
            </p:cNvPr>
            <p:cNvSpPr txBox="1"/>
            <p:nvPr/>
          </p:nvSpPr>
          <p:spPr>
            <a:xfrm>
              <a:off x="1948059" y="3140749"/>
              <a:ext cx="1038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Queue1</a:t>
              </a:r>
            </a:p>
          </p:txBody>
        </p:sp>
        <p:cxnSp>
          <p:nvCxnSpPr>
            <p:cNvPr id="196" name="连接符: 曲线 195">
              <a:extLst>
                <a:ext uri="{FF2B5EF4-FFF2-40B4-BE49-F238E27FC236}">
                  <a16:creationId xmlns:a16="http://schemas.microsoft.com/office/drawing/2014/main" id="{D05B391C-59DD-4632-9CBA-657DE9D03A5D}"/>
                </a:ext>
              </a:extLst>
            </p:cNvPr>
            <p:cNvCxnSpPr>
              <a:stCxn id="185" idx="4"/>
            </p:cNvCxnSpPr>
            <p:nvPr/>
          </p:nvCxnSpPr>
          <p:spPr>
            <a:xfrm>
              <a:off x="1256340" y="3709664"/>
              <a:ext cx="557007" cy="356466"/>
            </a:xfrm>
            <a:prstGeom prst="curvedConnector3">
              <a:avLst>
                <a:gd name="adj1" fmla="val 20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连接符: 曲线 197">
              <a:extLst>
                <a:ext uri="{FF2B5EF4-FFF2-40B4-BE49-F238E27FC236}">
                  <a16:creationId xmlns:a16="http://schemas.microsoft.com/office/drawing/2014/main" id="{41B2B963-3D54-439C-9146-58EC315A3125}"/>
                </a:ext>
              </a:extLst>
            </p:cNvPr>
            <p:cNvCxnSpPr>
              <a:stCxn id="185" idx="4"/>
            </p:cNvCxnSpPr>
            <p:nvPr/>
          </p:nvCxnSpPr>
          <p:spPr>
            <a:xfrm>
              <a:off x="1256340" y="3709664"/>
              <a:ext cx="557007" cy="138284"/>
            </a:xfrm>
            <a:prstGeom prst="curvedConnector3">
              <a:avLst>
                <a:gd name="adj1" fmla="val 20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1562FFBB-0D84-4703-B762-48C3CD087964}"/>
                </a:ext>
              </a:extLst>
            </p:cNvPr>
            <p:cNvSpPr txBox="1"/>
            <p:nvPr/>
          </p:nvSpPr>
          <p:spPr>
            <a:xfrm>
              <a:off x="1253891" y="3367200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*.</a:t>
              </a:r>
              <a:r>
                <a:rPr lang="en-US" altLang="zh-CN" sz="900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Red</a:t>
              </a:r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.*</a:t>
              </a:r>
              <a:endPara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AF94E528-9136-4FF0-83F4-A8546992DF72}"/>
                </a:ext>
              </a:extLst>
            </p:cNvPr>
            <p:cNvSpPr txBox="1"/>
            <p:nvPr/>
          </p:nvSpPr>
          <p:spPr>
            <a:xfrm>
              <a:off x="1249022" y="3647296"/>
              <a:ext cx="8034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fast.*.Rabbit</a:t>
              </a:r>
              <a:endPara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E1089C6-E9C9-4808-90A5-29D55E6DFF3C}"/>
                </a:ext>
              </a:extLst>
            </p:cNvPr>
            <p:cNvSpPr txBox="1"/>
            <p:nvPr/>
          </p:nvSpPr>
          <p:spPr>
            <a:xfrm>
              <a:off x="1251383" y="405335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Slow.#</a:t>
              </a:r>
              <a:endPara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8D376E-0BE6-4DFA-ABC1-04CDEABD6A5C}"/>
              </a:ext>
            </a:extLst>
          </p:cNvPr>
          <p:cNvSpPr txBox="1"/>
          <p:nvPr/>
        </p:nvSpPr>
        <p:spPr>
          <a:xfrm>
            <a:off x="3940190" y="4018906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Slow.</a:t>
            </a:r>
            <a:r>
              <a:rPr lang="en-US" altLang="zh-CN" sz="9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</a:t>
            </a:r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.Rabbit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00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3DEE-FFCA-4349-81B3-8671CF5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为什么需要消息队列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B3FCDB-2A6F-4C40-984F-EB298086DE3D}"/>
              </a:ext>
            </a:extLst>
          </p:cNvPr>
          <p:cNvSpPr txBox="1"/>
          <p:nvPr/>
        </p:nvSpPr>
        <p:spPr>
          <a:xfrm>
            <a:off x="2705695" y="1751323"/>
            <a:ext cx="37326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7269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消息队列的三个核心作用</a:t>
            </a:r>
            <a:endParaRPr lang="en-US" altLang="zh-CN" sz="2000" dirty="0">
              <a:solidFill>
                <a:srgbClr val="7269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7269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i="0" dirty="0">
                <a:solidFill>
                  <a:srgbClr val="D8269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r>
              <a:rPr lang="zh-CN" altLang="en-US" sz="2000" b="0" i="0" dirty="0">
                <a:solidFill>
                  <a:srgbClr val="D8269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i="0" dirty="0">
                <a:solidFill>
                  <a:srgbClr val="D8269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b="0" i="0" dirty="0">
                <a:solidFill>
                  <a:srgbClr val="D8269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i="0" dirty="0">
                <a:solidFill>
                  <a:srgbClr val="D8269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削峰</a:t>
            </a:r>
            <a:endParaRPr lang="zh-CN" altLang="en-US" sz="2000" dirty="0">
              <a:solidFill>
                <a:srgbClr val="D82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3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3DEE-FFCA-4349-81B3-8671CF5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为什么需要消息队列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</a:p>
        </p:txBody>
      </p:sp>
      <p:pic>
        <p:nvPicPr>
          <p:cNvPr id="5" name="图形 4" descr="数据库">
            <a:extLst>
              <a:ext uri="{FF2B5EF4-FFF2-40B4-BE49-F238E27FC236}">
                <a16:creationId xmlns:a16="http://schemas.microsoft.com/office/drawing/2014/main" id="{6DB8B4F9-F3B5-4868-862C-791EAD13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7637" y="1321201"/>
            <a:ext cx="682400" cy="682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47974E-E732-484F-B6CD-D24F92746FB2}"/>
              </a:ext>
            </a:extLst>
          </p:cNvPr>
          <p:cNvSpPr txBox="1"/>
          <p:nvPr/>
        </p:nvSpPr>
        <p:spPr>
          <a:xfrm>
            <a:off x="4759535" y="1514269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网上商城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4ED5210-45F3-48A4-AEE3-956E5206ADEC}"/>
              </a:ext>
            </a:extLst>
          </p:cNvPr>
          <p:cNvGrpSpPr/>
          <p:nvPr/>
        </p:nvGrpSpPr>
        <p:grpSpPr>
          <a:xfrm>
            <a:off x="2950836" y="2003601"/>
            <a:ext cx="1648001" cy="1800559"/>
            <a:chOff x="2950836" y="2003601"/>
            <a:chExt cx="1648001" cy="180055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B646442-DE42-4C44-82E5-237DEBF8D666}"/>
                </a:ext>
              </a:extLst>
            </p:cNvPr>
            <p:cNvSpPr txBox="1"/>
            <p:nvPr/>
          </p:nvSpPr>
          <p:spPr>
            <a:xfrm>
              <a:off x="2950836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短信系统</a:t>
              </a: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C5FC456C-14AF-4C87-BAC9-BDA2D4024E0F}"/>
                </a:ext>
              </a:extLst>
            </p:cNvPr>
            <p:cNvCxnSpPr>
              <a:cxnSpLocks/>
              <a:stCxn id="5" idx="2"/>
              <a:endCxn id="28" idx="0"/>
            </p:cNvCxnSpPr>
            <p:nvPr/>
          </p:nvCxnSpPr>
          <p:spPr>
            <a:xfrm rot="5400000">
              <a:off x="3618612" y="1774408"/>
              <a:ext cx="751032" cy="120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图形 27" descr="手机振动">
              <a:extLst>
                <a:ext uri="{FF2B5EF4-FFF2-40B4-BE49-F238E27FC236}">
                  <a16:creationId xmlns:a16="http://schemas.microsoft.com/office/drawing/2014/main" id="{451298B3-9724-4A7D-923F-593734C88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0765" y="2754633"/>
              <a:ext cx="617307" cy="617307"/>
            </a:xfrm>
            <a:prstGeom prst="rect">
              <a:avLst/>
            </a:prstGeom>
          </p:spPr>
        </p:pic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0F1E62C-B537-477A-AF79-D5363D194D5A}"/>
              </a:ext>
            </a:extLst>
          </p:cNvPr>
          <p:cNvGrpSpPr/>
          <p:nvPr/>
        </p:nvGrpSpPr>
        <p:grpSpPr>
          <a:xfrm>
            <a:off x="4598837" y="2003601"/>
            <a:ext cx="1667342" cy="1800559"/>
            <a:chOff x="4598837" y="2003601"/>
            <a:chExt cx="1667342" cy="180055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136177-012E-4307-8408-F7DA58A520B6}"/>
                </a:ext>
              </a:extLst>
            </p:cNvPr>
            <p:cNvSpPr txBox="1"/>
            <p:nvPr/>
          </p:nvSpPr>
          <p:spPr>
            <a:xfrm>
              <a:off x="5389016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邮件系统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F53EF54D-FC99-4E31-837F-3AA3E0DAA63A}"/>
                </a:ext>
              </a:extLst>
            </p:cNvPr>
            <p:cNvCxnSpPr>
              <a:cxnSpLocks/>
              <a:stCxn id="5" idx="2"/>
              <a:endCxn id="30" idx="0"/>
            </p:cNvCxnSpPr>
            <p:nvPr/>
          </p:nvCxnSpPr>
          <p:spPr>
            <a:xfrm rot="16200000" flipH="1">
              <a:off x="4837702" y="1764736"/>
              <a:ext cx="751032" cy="12287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图形 29" descr="信封">
              <a:extLst>
                <a:ext uri="{FF2B5EF4-FFF2-40B4-BE49-F238E27FC236}">
                  <a16:creationId xmlns:a16="http://schemas.microsoft.com/office/drawing/2014/main" id="{BFDB5ED2-15BF-4D5F-A4FD-DCC0BEF42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83780" y="2754633"/>
              <a:ext cx="687637" cy="687637"/>
            </a:xfrm>
            <a:prstGeom prst="rect">
              <a:avLst/>
            </a:prstGeom>
          </p:spPr>
        </p:pic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887147-45A9-4107-9A35-327E0B355D95}"/>
              </a:ext>
            </a:extLst>
          </p:cNvPr>
          <p:cNvGrpSpPr/>
          <p:nvPr/>
        </p:nvGrpSpPr>
        <p:grpSpPr>
          <a:xfrm>
            <a:off x="1730403" y="2003601"/>
            <a:ext cx="2868434" cy="1800559"/>
            <a:chOff x="1730403" y="2003601"/>
            <a:chExt cx="2868434" cy="1800559"/>
          </a:xfrm>
        </p:grpSpPr>
        <p:pic>
          <p:nvPicPr>
            <p:cNvPr id="33" name="图形 32" descr="通讯簿">
              <a:extLst>
                <a:ext uri="{FF2B5EF4-FFF2-40B4-BE49-F238E27FC236}">
                  <a16:creationId xmlns:a16="http://schemas.microsoft.com/office/drawing/2014/main" id="{2843F2C5-2226-4ACB-8835-AF7C2CC9E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27785" y="2754633"/>
              <a:ext cx="682400" cy="68240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9759E53-9220-47CA-820E-DD391208F97F}"/>
                </a:ext>
              </a:extLst>
            </p:cNvPr>
            <p:cNvSpPr txBox="1"/>
            <p:nvPr/>
          </p:nvSpPr>
          <p:spPr>
            <a:xfrm>
              <a:off x="1730403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会员中心</a:t>
              </a:r>
            </a:p>
          </p:txBody>
        </p: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71C5EE77-75B1-47AD-ACBA-149959C06701}"/>
                </a:ext>
              </a:extLst>
            </p:cNvPr>
            <p:cNvCxnSpPr>
              <a:stCxn id="5" idx="2"/>
              <a:endCxn id="33" idx="0"/>
            </p:cNvCxnSpPr>
            <p:nvPr/>
          </p:nvCxnSpPr>
          <p:spPr>
            <a:xfrm rot="5400000">
              <a:off x="3008395" y="1164191"/>
              <a:ext cx="751032" cy="24298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16EC883-87B6-41F5-A2E8-3E02E28AFE4A}"/>
              </a:ext>
            </a:extLst>
          </p:cNvPr>
          <p:cNvGrpSpPr/>
          <p:nvPr/>
        </p:nvGrpSpPr>
        <p:grpSpPr>
          <a:xfrm>
            <a:off x="4598837" y="2003601"/>
            <a:ext cx="2847310" cy="1800559"/>
            <a:chOff x="4598837" y="2003601"/>
            <a:chExt cx="2847310" cy="1800559"/>
          </a:xfrm>
        </p:grpSpPr>
        <p:pic>
          <p:nvPicPr>
            <p:cNvPr id="46" name="图形 45" descr="聊天">
              <a:extLst>
                <a:ext uri="{FF2B5EF4-FFF2-40B4-BE49-F238E27FC236}">
                  <a16:creationId xmlns:a16="http://schemas.microsoft.com/office/drawing/2014/main" id="{574905B3-7AC5-46D6-833C-71F799A69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8918" y="2754633"/>
              <a:ext cx="617297" cy="617297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3409F3B-5A6D-46C3-AF07-C0C6BED8F96C}"/>
                </a:ext>
              </a:extLst>
            </p:cNvPr>
            <p:cNvSpPr txBox="1"/>
            <p:nvPr/>
          </p:nvSpPr>
          <p:spPr>
            <a:xfrm>
              <a:off x="6568984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消息中心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B7A1F9C-3130-4857-B291-1DD28C4D3116}"/>
                </a:ext>
              </a:extLst>
            </p:cNvPr>
            <p:cNvCxnSpPr>
              <a:stCxn id="5" idx="2"/>
              <a:endCxn id="46" idx="0"/>
            </p:cNvCxnSpPr>
            <p:nvPr/>
          </p:nvCxnSpPr>
          <p:spPr>
            <a:xfrm rot="16200000" flipH="1">
              <a:off x="5427686" y="1174752"/>
              <a:ext cx="751032" cy="24087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596C618-B633-49F7-8DE3-25B813961A46}"/>
              </a:ext>
            </a:extLst>
          </p:cNvPr>
          <p:cNvGrpSpPr/>
          <p:nvPr/>
        </p:nvGrpSpPr>
        <p:grpSpPr>
          <a:xfrm>
            <a:off x="4187962" y="1972638"/>
            <a:ext cx="877163" cy="1831522"/>
            <a:chOff x="4187962" y="1972638"/>
            <a:chExt cx="877163" cy="183152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9ACA414-CFC7-43C5-BE74-61916411C65D}"/>
                </a:ext>
              </a:extLst>
            </p:cNvPr>
            <p:cNvSpPr txBox="1"/>
            <p:nvPr/>
          </p:nvSpPr>
          <p:spPr>
            <a:xfrm>
              <a:off x="4187962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库存系统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10BFE2FB-F4C8-4393-A016-D96E272E7000}"/>
                </a:ext>
              </a:extLst>
            </p:cNvPr>
            <p:cNvGrpSpPr/>
            <p:nvPr/>
          </p:nvGrpSpPr>
          <p:grpSpPr>
            <a:xfrm>
              <a:off x="4257637" y="1972638"/>
              <a:ext cx="682400" cy="1437086"/>
              <a:chOff x="4257637" y="1972638"/>
              <a:chExt cx="682400" cy="1437086"/>
            </a:xfrm>
          </p:grpSpPr>
          <p:pic>
            <p:nvPicPr>
              <p:cNvPr id="9" name="图形 8" descr="数据库">
                <a:extLst>
                  <a:ext uri="{FF2B5EF4-FFF2-40B4-BE49-F238E27FC236}">
                    <a16:creationId xmlns:a16="http://schemas.microsoft.com/office/drawing/2014/main" id="{900227F3-7762-4951-BDDA-F44D16318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257637" y="2727324"/>
                <a:ext cx="682400" cy="682400"/>
              </a:xfrm>
              <a:prstGeom prst="rect">
                <a:avLst/>
              </a:prstGeom>
            </p:spPr>
          </p:pic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B728F53-F340-412A-98C2-98A91127C3D4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>
                <a:off x="4598837" y="2003601"/>
                <a:ext cx="0" cy="723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ECE4776-FF06-406E-A740-0F8D3F745C28}"/>
                  </a:ext>
                </a:extLst>
              </p:cNvPr>
              <p:cNvSpPr txBox="1"/>
              <p:nvPr/>
            </p:nvSpPr>
            <p:spPr>
              <a:xfrm>
                <a:off x="4535533" y="1972638"/>
                <a:ext cx="353943" cy="6823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订单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99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3DEE-FFCA-4349-81B3-8671CF5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为什么需要消息队列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</a:p>
        </p:txBody>
      </p:sp>
      <p:pic>
        <p:nvPicPr>
          <p:cNvPr id="5" name="图形 4" descr="数据库">
            <a:extLst>
              <a:ext uri="{FF2B5EF4-FFF2-40B4-BE49-F238E27FC236}">
                <a16:creationId xmlns:a16="http://schemas.microsoft.com/office/drawing/2014/main" id="{6DB8B4F9-F3B5-4868-862C-791EAD13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6443" y="1321201"/>
            <a:ext cx="682400" cy="682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47974E-E732-484F-B6CD-D24F92746FB2}"/>
              </a:ext>
            </a:extLst>
          </p:cNvPr>
          <p:cNvSpPr txBox="1"/>
          <p:nvPr/>
        </p:nvSpPr>
        <p:spPr>
          <a:xfrm>
            <a:off x="4764259" y="1512360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网上商城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171118B-ACE2-4313-97BA-A4203E3A412B}"/>
              </a:ext>
            </a:extLst>
          </p:cNvPr>
          <p:cNvGrpSpPr/>
          <p:nvPr/>
        </p:nvGrpSpPr>
        <p:grpSpPr>
          <a:xfrm>
            <a:off x="2578484" y="3287478"/>
            <a:ext cx="4059726" cy="1311514"/>
            <a:chOff x="1502191" y="1972638"/>
            <a:chExt cx="6172168" cy="199394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104A4C-F672-410A-9CEF-1CFE83AC719A}"/>
                </a:ext>
              </a:extLst>
            </p:cNvPr>
            <p:cNvGrpSpPr/>
            <p:nvPr/>
          </p:nvGrpSpPr>
          <p:grpSpPr>
            <a:xfrm>
              <a:off x="1502191" y="2005189"/>
              <a:ext cx="6172168" cy="1955116"/>
              <a:chOff x="1502191" y="2005189"/>
              <a:chExt cx="6172168" cy="195511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1C4FF36-ADFB-4076-9124-EFA590AB3FC6}"/>
                  </a:ext>
                </a:extLst>
              </p:cNvPr>
              <p:cNvGrpSpPr/>
              <p:nvPr/>
            </p:nvGrpSpPr>
            <p:grpSpPr>
              <a:xfrm>
                <a:off x="1502191" y="2005190"/>
                <a:ext cx="3069809" cy="1955115"/>
                <a:chOff x="1502191" y="2005190"/>
                <a:chExt cx="3069809" cy="1955115"/>
              </a:xfrm>
            </p:grpSpPr>
            <p:pic>
              <p:nvPicPr>
                <p:cNvPr id="51" name="图形 50" descr="通讯簿">
                  <a:extLst>
                    <a:ext uri="{FF2B5EF4-FFF2-40B4-BE49-F238E27FC236}">
                      <a16:creationId xmlns:a16="http://schemas.microsoft.com/office/drawing/2014/main" id="{4BD8B5A3-E50B-4317-B2C4-D12F21DD9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27785" y="2754633"/>
                  <a:ext cx="682400" cy="682400"/>
                </a:xfrm>
                <a:prstGeom prst="rect">
                  <a:avLst/>
                </a:prstGeom>
              </p:spPr>
            </p:pic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D00C5BF-B243-4E03-B943-5E313C88A71B}"/>
                    </a:ext>
                  </a:extLst>
                </p:cNvPr>
                <p:cNvSpPr txBox="1"/>
                <p:nvPr/>
              </p:nvSpPr>
              <p:spPr>
                <a:xfrm>
                  <a:off x="1502191" y="3504078"/>
                  <a:ext cx="1333587" cy="456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会员中心</a:t>
                  </a:r>
                </a:p>
              </p:txBody>
            </p:sp>
            <p:cxnSp>
              <p:nvCxnSpPr>
                <p:cNvPr id="61" name="连接符: 肘形 60">
                  <a:extLst>
                    <a:ext uri="{FF2B5EF4-FFF2-40B4-BE49-F238E27FC236}">
                      <a16:creationId xmlns:a16="http://schemas.microsoft.com/office/drawing/2014/main" id="{C7DF9CD7-FD14-4189-8AA8-C0E88775B976}"/>
                    </a:ext>
                  </a:extLst>
                </p:cNvPr>
                <p:cNvCxnSpPr>
                  <a:endCxn id="51" idx="0"/>
                </p:cNvCxnSpPr>
                <p:nvPr/>
              </p:nvCxnSpPr>
              <p:spPr>
                <a:xfrm rot="5400000">
                  <a:off x="2995771" y="1178404"/>
                  <a:ext cx="749444" cy="240301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2C1BDC45-84F2-4C14-9AD4-3ECFCD4D860F}"/>
                  </a:ext>
                </a:extLst>
              </p:cNvPr>
              <p:cNvGrpSpPr/>
              <p:nvPr/>
            </p:nvGrpSpPr>
            <p:grpSpPr>
              <a:xfrm>
                <a:off x="4571999" y="2005189"/>
                <a:ext cx="3102360" cy="1955116"/>
                <a:chOff x="4571999" y="2005189"/>
                <a:chExt cx="3102360" cy="1955116"/>
              </a:xfrm>
            </p:grpSpPr>
            <p:pic>
              <p:nvPicPr>
                <p:cNvPr id="63" name="图形 62" descr="聊天">
                  <a:extLst>
                    <a:ext uri="{FF2B5EF4-FFF2-40B4-BE49-F238E27FC236}">
                      <a16:creationId xmlns:a16="http://schemas.microsoft.com/office/drawing/2014/main" id="{157DC2AC-2D6B-4FE7-A75C-FC1E493E5D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8918" y="2754633"/>
                  <a:ext cx="617297" cy="617297"/>
                </a:xfrm>
                <a:prstGeom prst="rect">
                  <a:avLst/>
                </a:prstGeom>
              </p:spPr>
            </p:pic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17D36C9-D831-42A0-B43C-B32F1A649D6F}"/>
                    </a:ext>
                  </a:extLst>
                </p:cNvPr>
                <p:cNvSpPr txBox="1"/>
                <p:nvPr/>
              </p:nvSpPr>
              <p:spPr>
                <a:xfrm>
                  <a:off x="6340772" y="3504078"/>
                  <a:ext cx="1333587" cy="456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消息中心</a:t>
                  </a:r>
                </a:p>
              </p:txBody>
            </p:sp>
            <p:cxnSp>
              <p:nvCxnSpPr>
                <p:cNvPr id="65" name="连接符: 肘形 64">
                  <a:extLst>
                    <a:ext uri="{FF2B5EF4-FFF2-40B4-BE49-F238E27FC236}">
                      <a16:creationId xmlns:a16="http://schemas.microsoft.com/office/drawing/2014/main" id="{5F5BD86A-885B-4A7D-B27A-62BF868B8C02}"/>
                    </a:ext>
                  </a:extLst>
                </p:cNvPr>
                <p:cNvCxnSpPr>
                  <a:endCxn id="63" idx="0"/>
                </p:cNvCxnSpPr>
                <p:nvPr/>
              </p:nvCxnSpPr>
              <p:spPr>
                <a:xfrm rot="16200000" flipH="1">
                  <a:off x="5415061" y="1162127"/>
                  <a:ext cx="749444" cy="243556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2804307-974F-4F30-8509-F589810B2E33}"/>
                </a:ext>
              </a:extLst>
            </p:cNvPr>
            <p:cNvGrpSpPr/>
            <p:nvPr/>
          </p:nvGrpSpPr>
          <p:grpSpPr>
            <a:xfrm>
              <a:off x="3905206" y="1972638"/>
              <a:ext cx="1333588" cy="1993949"/>
              <a:chOff x="3905206" y="1972638"/>
              <a:chExt cx="1333588" cy="1993949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F67529F-E3C1-43EB-BCC7-C090A97B26B6}"/>
                  </a:ext>
                </a:extLst>
              </p:cNvPr>
              <p:cNvSpPr txBox="1"/>
              <p:nvPr/>
            </p:nvSpPr>
            <p:spPr>
              <a:xfrm>
                <a:off x="3905206" y="3510360"/>
                <a:ext cx="1333588" cy="456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库存系统</a:t>
                </a:r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4B5CC14-A6AF-443A-BB47-81A7C0E8E536}"/>
                  </a:ext>
                </a:extLst>
              </p:cNvPr>
              <p:cNvGrpSpPr/>
              <p:nvPr/>
            </p:nvGrpSpPr>
            <p:grpSpPr>
              <a:xfrm>
                <a:off x="4230800" y="1972638"/>
                <a:ext cx="682400" cy="1437086"/>
                <a:chOff x="4230800" y="1972638"/>
                <a:chExt cx="682400" cy="1437086"/>
              </a:xfrm>
            </p:grpSpPr>
            <p:pic>
              <p:nvPicPr>
                <p:cNvPr id="69" name="图形 68" descr="数据库">
                  <a:extLst>
                    <a:ext uri="{FF2B5EF4-FFF2-40B4-BE49-F238E27FC236}">
                      <a16:creationId xmlns:a16="http://schemas.microsoft.com/office/drawing/2014/main" id="{E5B73087-A967-41C9-83E1-9E2BB0C946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0800" y="2727324"/>
                  <a:ext cx="682400" cy="682400"/>
                </a:xfrm>
                <a:prstGeom prst="rect">
                  <a:avLst/>
                </a:prstGeom>
              </p:spPr>
            </p:pic>
            <p:cxnSp>
              <p:nvCxnSpPr>
                <p:cNvPr id="70" name="直接箭头连接符 69">
                  <a:extLst>
                    <a:ext uri="{FF2B5EF4-FFF2-40B4-BE49-F238E27FC236}">
                      <a16:creationId xmlns:a16="http://schemas.microsoft.com/office/drawing/2014/main" id="{0335445E-BE13-4A8E-BA8A-109CC3DC7877}"/>
                    </a:ext>
                  </a:extLst>
                </p:cNvPr>
                <p:cNvCxnSpPr>
                  <a:endCxn id="69" idx="0"/>
                </p:cNvCxnSpPr>
                <p:nvPr/>
              </p:nvCxnSpPr>
              <p:spPr>
                <a:xfrm>
                  <a:off x="4572000" y="2005189"/>
                  <a:ext cx="0" cy="722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B8ABD63B-C38F-4BC8-BF24-9139A64E464B}"/>
                    </a:ext>
                  </a:extLst>
                </p:cNvPr>
                <p:cNvSpPr txBox="1"/>
                <p:nvPr/>
              </p:nvSpPr>
              <p:spPr>
                <a:xfrm>
                  <a:off x="4453314" y="1972638"/>
                  <a:ext cx="436163" cy="6823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AD8E60-8191-4F44-B2F4-BFD968891071}"/>
              </a:ext>
            </a:extLst>
          </p:cNvPr>
          <p:cNvGrpSpPr/>
          <p:nvPr/>
        </p:nvGrpSpPr>
        <p:grpSpPr>
          <a:xfrm>
            <a:off x="4416434" y="1949647"/>
            <a:ext cx="1236572" cy="1328126"/>
            <a:chOff x="4416434" y="1949647"/>
            <a:chExt cx="1236572" cy="132812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B67109B-649B-4427-916F-CB1EB7D0C6F8}"/>
                </a:ext>
              </a:extLst>
            </p:cNvPr>
            <p:cNvGrpSpPr/>
            <p:nvPr/>
          </p:nvGrpSpPr>
          <p:grpSpPr>
            <a:xfrm>
              <a:off x="4416434" y="1949647"/>
              <a:ext cx="755547" cy="1328126"/>
              <a:chOff x="4416434" y="1949647"/>
              <a:chExt cx="755547" cy="1328126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474A710-C6D8-4816-A308-A725DCD858DF}"/>
                  </a:ext>
                </a:extLst>
              </p:cNvPr>
              <p:cNvGrpSpPr/>
              <p:nvPr/>
            </p:nvGrpSpPr>
            <p:grpSpPr>
              <a:xfrm rot="5400000">
                <a:off x="4135085" y="2634007"/>
                <a:ext cx="925115" cy="362418"/>
                <a:chOff x="4891246" y="3898765"/>
                <a:chExt cx="925115" cy="362418"/>
              </a:xfrm>
            </p:grpSpPr>
            <p:sp>
              <p:nvSpPr>
                <p:cNvPr id="29" name="圆柱体 28">
                  <a:extLst>
                    <a:ext uri="{FF2B5EF4-FFF2-40B4-BE49-F238E27FC236}">
                      <a16:creationId xmlns:a16="http://schemas.microsoft.com/office/drawing/2014/main" id="{02ECCA0B-E2E3-4D85-B44D-438F2F1CE523}"/>
                    </a:ext>
                  </a:extLst>
                </p:cNvPr>
                <p:cNvSpPr/>
                <p:nvPr/>
              </p:nvSpPr>
              <p:spPr>
                <a:xfrm rot="16200000">
                  <a:off x="5172595" y="3617416"/>
                  <a:ext cx="362418" cy="925115"/>
                </a:xfrm>
                <a:prstGeom prst="ca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58DB5F9D-5A2B-4B09-B09A-8CFA9439844F}"/>
                    </a:ext>
                  </a:extLst>
                </p:cNvPr>
                <p:cNvSpPr/>
                <p:nvPr/>
              </p:nvSpPr>
              <p:spPr>
                <a:xfrm>
                  <a:off x="5006525" y="3964628"/>
                  <a:ext cx="230553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8CA6CAE4-28CA-4330-B997-CDAB7C81ACAC}"/>
                    </a:ext>
                  </a:extLst>
                </p:cNvPr>
                <p:cNvSpPr/>
                <p:nvPr/>
              </p:nvSpPr>
              <p:spPr>
                <a:xfrm>
                  <a:off x="5259808" y="3964628"/>
                  <a:ext cx="230553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矩形: 圆角 35">
                  <a:extLst>
                    <a:ext uri="{FF2B5EF4-FFF2-40B4-BE49-F238E27FC236}">
                      <a16:creationId xmlns:a16="http://schemas.microsoft.com/office/drawing/2014/main" id="{0512C412-43A5-479B-9303-A3AABA6B0A53}"/>
                    </a:ext>
                  </a:extLst>
                </p:cNvPr>
                <p:cNvSpPr/>
                <p:nvPr/>
              </p:nvSpPr>
              <p:spPr>
                <a:xfrm>
                  <a:off x="5513092" y="3964628"/>
                  <a:ext cx="230553" cy="23068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736673AB-39E1-49AE-B6BE-F43607878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0135" y="1949647"/>
                <a:ext cx="0" cy="363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B91143-8903-4C9C-BAE4-37F3B136A553}"/>
                  </a:ext>
                </a:extLst>
              </p:cNvPr>
              <p:cNvSpPr txBox="1"/>
              <p:nvPr/>
            </p:nvSpPr>
            <p:spPr>
              <a:xfrm>
                <a:off x="4818038" y="1949647"/>
                <a:ext cx="353943" cy="5291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订单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FFD8C04-2A0B-4CAF-BF4F-DFC8DEAA52F8}"/>
                </a:ext>
              </a:extLst>
            </p:cNvPr>
            <p:cNvSpPr txBox="1"/>
            <p:nvPr/>
          </p:nvSpPr>
          <p:spPr>
            <a:xfrm>
              <a:off x="4775843" y="2706685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消息队列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5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3DEE-FFCA-4349-81B3-8671CF5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为什么需要消息队列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zh-CN" altLang="en-US" dirty="0"/>
          </a:p>
        </p:txBody>
      </p:sp>
      <p:pic>
        <p:nvPicPr>
          <p:cNvPr id="3" name="图形 2" descr="数据库">
            <a:extLst>
              <a:ext uri="{FF2B5EF4-FFF2-40B4-BE49-F238E27FC236}">
                <a16:creationId xmlns:a16="http://schemas.microsoft.com/office/drawing/2014/main" id="{26CF8914-A36E-442C-942D-2B309C95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637" y="1321201"/>
            <a:ext cx="682400" cy="682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0024BE-E2A8-4ACF-9371-157BE249F3F0}"/>
              </a:ext>
            </a:extLst>
          </p:cNvPr>
          <p:cNvSpPr txBox="1"/>
          <p:nvPr/>
        </p:nvSpPr>
        <p:spPr>
          <a:xfrm>
            <a:off x="4759535" y="1514269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网上商城</a:t>
            </a:r>
          </a:p>
        </p:txBody>
      </p:sp>
      <p:pic>
        <p:nvPicPr>
          <p:cNvPr id="33" name="图形 32" descr="用户">
            <a:extLst>
              <a:ext uri="{FF2B5EF4-FFF2-40B4-BE49-F238E27FC236}">
                <a16:creationId xmlns:a16="http://schemas.microsoft.com/office/drawing/2014/main" id="{09BE9B98-8812-448D-A99D-AE2C2D7B3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236" y="1295379"/>
            <a:ext cx="734044" cy="734044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A601C7-B815-4B20-95E4-80CBCCFC7922}"/>
              </a:ext>
            </a:extLst>
          </p:cNvPr>
          <p:cNvCxnSpPr>
            <a:cxnSpLocks/>
          </p:cNvCxnSpPr>
          <p:nvPr/>
        </p:nvCxnSpPr>
        <p:spPr>
          <a:xfrm>
            <a:off x="3323280" y="1613163"/>
            <a:ext cx="93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2136A50-2162-4DFC-8820-A16629CBBE65}"/>
              </a:ext>
            </a:extLst>
          </p:cNvPr>
          <p:cNvGrpSpPr/>
          <p:nvPr/>
        </p:nvGrpSpPr>
        <p:grpSpPr>
          <a:xfrm>
            <a:off x="3323280" y="1573866"/>
            <a:ext cx="934357" cy="261610"/>
            <a:chOff x="3323280" y="1573866"/>
            <a:chExt cx="934357" cy="2616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B0AB9F-070B-4B65-9C57-6BEF7F7C06B0}"/>
                </a:ext>
              </a:extLst>
            </p:cNvPr>
            <p:cNvSpPr txBox="1"/>
            <p:nvPr/>
          </p:nvSpPr>
          <p:spPr>
            <a:xfrm>
              <a:off x="3413725" y="1573866"/>
              <a:ext cx="734043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1000ms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7A04CF4-7AA3-40E9-BB01-B5D6AF938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280" y="1788629"/>
              <a:ext cx="934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D52189-A0EB-40EA-897C-1B05D6396B19}"/>
              </a:ext>
            </a:extLst>
          </p:cNvPr>
          <p:cNvGrpSpPr/>
          <p:nvPr/>
        </p:nvGrpSpPr>
        <p:grpSpPr>
          <a:xfrm>
            <a:off x="2779710" y="2758157"/>
            <a:ext cx="877163" cy="1049527"/>
            <a:chOff x="1730403" y="2754633"/>
            <a:chExt cx="877163" cy="1049527"/>
          </a:xfrm>
        </p:grpSpPr>
        <p:pic>
          <p:nvPicPr>
            <p:cNvPr id="14" name="图形 13" descr="通讯簿">
              <a:extLst>
                <a:ext uri="{FF2B5EF4-FFF2-40B4-BE49-F238E27FC236}">
                  <a16:creationId xmlns:a16="http://schemas.microsoft.com/office/drawing/2014/main" id="{051FC8B6-9715-4E36-92E1-40DC38BE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7785" y="2754633"/>
              <a:ext cx="682400" cy="6824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D2476F6-36F9-4333-881D-B8DCE37C1643}"/>
                </a:ext>
              </a:extLst>
            </p:cNvPr>
            <p:cNvSpPr txBox="1"/>
            <p:nvPr/>
          </p:nvSpPr>
          <p:spPr>
            <a:xfrm>
              <a:off x="1730403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会员中心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BD7027E-7AAE-4AA0-AF7C-34586FD6FDE0}"/>
              </a:ext>
            </a:extLst>
          </p:cNvPr>
          <p:cNvGrpSpPr/>
          <p:nvPr/>
        </p:nvGrpSpPr>
        <p:grpSpPr>
          <a:xfrm>
            <a:off x="3218292" y="1998591"/>
            <a:ext cx="1218139" cy="759566"/>
            <a:chOff x="3218292" y="1998591"/>
            <a:chExt cx="1218139" cy="759566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47DACED-D48F-4B06-B4CD-22C7A1030139}"/>
                </a:ext>
              </a:extLst>
            </p:cNvPr>
            <p:cNvSpPr txBox="1"/>
            <p:nvPr/>
          </p:nvSpPr>
          <p:spPr>
            <a:xfrm rot="19684451">
              <a:off x="3441432" y="2158242"/>
              <a:ext cx="678631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300ms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64A675C-C003-4F46-ABB1-2230A23DDC32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3218292" y="1998591"/>
              <a:ext cx="1218139" cy="7595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D22E263-5015-4299-B546-84BDFDCA6A56}"/>
              </a:ext>
            </a:extLst>
          </p:cNvPr>
          <p:cNvGrpSpPr/>
          <p:nvPr/>
        </p:nvGrpSpPr>
        <p:grpSpPr>
          <a:xfrm>
            <a:off x="5540800" y="2754633"/>
            <a:ext cx="877163" cy="1049527"/>
            <a:chOff x="6568984" y="2754633"/>
            <a:chExt cx="877163" cy="1049527"/>
          </a:xfrm>
        </p:grpSpPr>
        <p:pic>
          <p:nvPicPr>
            <p:cNvPr id="18" name="图形 17" descr="聊天">
              <a:extLst>
                <a:ext uri="{FF2B5EF4-FFF2-40B4-BE49-F238E27FC236}">
                  <a16:creationId xmlns:a16="http://schemas.microsoft.com/office/drawing/2014/main" id="{F6FC773C-CA1C-46BE-B2F3-6212CD4F1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98918" y="2754633"/>
              <a:ext cx="617297" cy="61729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208F54B-7267-4B76-8D97-122AE4C52A87}"/>
                </a:ext>
              </a:extLst>
            </p:cNvPr>
            <p:cNvSpPr txBox="1"/>
            <p:nvPr/>
          </p:nvSpPr>
          <p:spPr>
            <a:xfrm>
              <a:off x="6568984" y="3504078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消息中心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3018453-9150-4E2C-AA9D-0CC96E1E1CE9}"/>
              </a:ext>
            </a:extLst>
          </p:cNvPr>
          <p:cNvGrpSpPr/>
          <p:nvPr/>
        </p:nvGrpSpPr>
        <p:grpSpPr>
          <a:xfrm>
            <a:off x="4864665" y="2003601"/>
            <a:ext cx="1114718" cy="751032"/>
            <a:chOff x="4864665" y="2003601"/>
            <a:chExt cx="1114718" cy="75103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B9846B7-6523-4AAF-9217-1CBAA5F59A28}"/>
                </a:ext>
              </a:extLst>
            </p:cNvPr>
            <p:cNvSpPr txBox="1"/>
            <p:nvPr/>
          </p:nvSpPr>
          <p:spPr>
            <a:xfrm rot="2035071">
              <a:off x="5126386" y="2148890"/>
              <a:ext cx="678631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300ms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9127FA6-66D1-4AE6-8150-D4BDC86DD79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4864665" y="2003601"/>
              <a:ext cx="1114718" cy="751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0C2679F-2274-4BCD-A1EA-6F42217C574E}"/>
              </a:ext>
            </a:extLst>
          </p:cNvPr>
          <p:cNvSpPr txBox="1"/>
          <p:nvPr/>
        </p:nvSpPr>
        <p:spPr>
          <a:xfrm>
            <a:off x="4187962" y="3504078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库存系统</a:t>
            </a:r>
          </a:p>
        </p:txBody>
      </p:sp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B12DF483-6B92-4A97-A6CA-FE5A02869F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7637" y="2727324"/>
            <a:ext cx="682400" cy="682400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B42347E6-85E6-4D20-8D60-CB6BB0CF78B6}"/>
              </a:ext>
            </a:extLst>
          </p:cNvPr>
          <p:cNvGrpSpPr/>
          <p:nvPr/>
        </p:nvGrpSpPr>
        <p:grpSpPr>
          <a:xfrm>
            <a:off x="4345421" y="2003601"/>
            <a:ext cx="261610" cy="723723"/>
            <a:chOff x="4345421" y="2003601"/>
            <a:chExt cx="261610" cy="72372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225C31-9481-4AE6-9CC8-CAFF38D655C1}"/>
                </a:ext>
              </a:extLst>
            </p:cNvPr>
            <p:cNvSpPr txBox="1"/>
            <p:nvPr/>
          </p:nvSpPr>
          <p:spPr>
            <a:xfrm rot="16200000">
              <a:off x="4135025" y="2221796"/>
              <a:ext cx="682401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300ms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4976140-333F-4312-ADA0-1507E16659AB}"/>
                </a:ext>
              </a:extLst>
            </p:cNvPr>
            <p:cNvCxnSpPr>
              <a:stCxn id="3" idx="2"/>
              <a:endCxn id="24" idx="0"/>
            </p:cNvCxnSpPr>
            <p:nvPr/>
          </p:nvCxnSpPr>
          <p:spPr>
            <a:xfrm>
              <a:off x="4598837" y="2003601"/>
              <a:ext cx="0" cy="7237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2F0EF64D-E044-4ADC-A24F-D66B3E9D73E3}"/>
              </a:ext>
            </a:extLst>
          </p:cNvPr>
          <p:cNvSpPr txBox="1"/>
          <p:nvPr/>
        </p:nvSpPr>
        <p:spPr>
          <a:xfrm>
            <a:off x="4289039" y="1131048"/>
            <a:ext cx="67863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100ms</a:t>
            </a:r>
          </a:p>
        </p:txBody>
      </p:sp>
    </p:spTree>
    <p:extLst>
      <p:ext uri="{BB962C8B-B14F-4D97-AF65-F5344CB8AC3E}">
        <p14:creationId xmlns:p14="http://schemas.microsoft.com/office/powerpoint/2010/main" val="25097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theme/theme1.xml><?xml version="1.0" encoding="utf-8"?>
<a:theme xmlns:a="http://schemas.openxmlformats.org/drawingml/2006/main" name="1_Office Theme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7F4B86-C44D-1C4E-86B8-BC5F011065A2}" vid="{A907E963-A896-8744-9875-CAAEA24585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DC0DA5B412B4E843091420382B00E" ma:contentTypeVersion="10" ma:contentTypeDescription="Create a new document." ma:contentTypeScope="" ma:versionID="94ffd06494272062611343603dbdca84">
  <xsd:schema xmlns:xsd="http://www.w3.org/2001/XMLSchema" xmlns:xs="http://www.w3.org/2001/XMLSchema" xmlns:p="http://schemas.microsoft.com/office/2006/metadata/properties" xmlns:ns1="http://schemas.microsoft.com/sharepoint/v3" xmlns:ns2="411d5ac2-0475-4d5f-9627-ccb256b4487e" xmlns:ns3="8191dbec-e0f6-4672-8520-08448390e819" targetNamespace="http://schemas.microsoft.com/office/2006/metadata/properties" ma:root="true" ma:fieldsID="66d7ed94f7506778cc4890b37cf13383" ns1:_="" ns2:_="" ns3:_="">
    <xsd:import namespace="http://schemas.microsoft.com/sharepoint/v3"/>
    <xsd:import namespace="411d5ac2-0475-4d5f-9627-ccb256b4487e"/>
    <xsd:import namespace="8191dbec-e0f6-4672-8520-08448390e8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arget_x0020_Audience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7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8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d5ac2-0475-4d5f-9627-ccb256b448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1dbec-e0f6-4672-8520-08448390e81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arget_x0020_Audiences xmlns="411d5ac2-0475-4d5f-9627-ccb256b4487e" xsi:nil="true"/>
  </documentManagement>
</p:properties>
</file>

<file path=customXml/itemProps1.xml><?xml version="1.0" encoding="utf-8"?>
<ds:datastoreItem xmlns:ds="http://schemas.openxmlformats.org/officeDocument/2006/customXml" ds:itemID="{3A734002-4F6D-49CF-AA2C-43521C1FC7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922B30-7F0C-487A-87ED-44602BC47D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1d5ac2-0475-4d5f-9627-ccb256b4487e"/>
    <ds:schemaRef ds:uri="8191dbec-e0f6-4672-8520-08448390e8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14266F-2521-4BD1-B40E-70FEF353EE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11d5ac2-0475-4d5f-9627-ccb256b448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784</Words>
  <Application>Microsoft Office PowerPoint</Application>
  <PresentationFormat>全屏显示(16:9)</PresentationFormat>
  <Paragraphs>189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微软雅黑</vt:lpstr>
      <vt:lpstr>微软雅黑 Light</vt:lpstr>
      <vt:lpstr>Arial</vt:lpstr>
      <vt:lpstr>Calibri</vt:lpstr>
      <vt:lpstr>Impact</vt:lpstr>
      <vt:lpstr>Verdana</vt:lpstr>
      <vt:lpstr>Wingdings</vt:lpstr>
      <vt:lpstr>1_Office Theme</vt:lpstr>
      <vt:lpstr>PowerPoint 演示文稿</vt:lpstr>
      <vt:lpstr>消息队列的应用</vt:lpstr>
      <vt:lpstr>什么是消息队列</vt:lpstr>
      <vt:lpstr>什么是消息队列 – 角色</vt:lpstr>
      <vt:lpstr>什么是消息队列 – 常用模式</vt:lpstr>
      <vt:lpstr>为什么需要消息队列</vt:lpstr>
      <vt:lpstr>为什么需要消息队列 – 解耦</vt:lpstr>
      <vt:lpstr>为什么需要消息队列 – 解耦</vt:lpstr>
      <vt:lpstr>为什么需要消息队列 – 异步</vt:lpstr>
      <vt:lpstr>为什么需要消息队列 – 异步</vt:lpstr>
      <vt:lpstr>为什么需要消息队列 – 削峰</vt:lpstr>
      <vt:lpstr>消息队列是银弹吗</vt:lpstr>
      <vt:lpstr>消息队列的选择</vt:lpstr>
      <vt:lpstr>总结&amp;问答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Yang, Edward</dc:creator>
  <cp:lastModifiedBy>Yang, Edward</cp:lastModifiedBy>
  <cp:revision>163</cp:revision>
  <dcterms:created xsi:type="dcterms:W3CDTF">2020-09-07T07:42:14Z</dcterms:created>
  <dcterms:modified xsi:type="dcterms:W3CDTF">2020-09-11T06:24:15Z</dcterms:modified>
</cp:coreProperties>
</file>