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84" r:id="rId2"/>
    <p:sldMasterId id="2147483794" r:id="rId3"/>
  </p:sldMasterIdLst>
  <p:notesMasterIdLst>
    <p:notesMasterId r:id="rId21"/>
  </p:notesMasterIdLst>
  <p:handoutMasterIdLst>
    <p:handoutMasterId r:id="rId22"/>
  </p:handoutMasterIdLst>
  <p:sldIdLst>
    <p:sldId id="256" r:id="rId4"/>
    <p:sldId id="279" r:id="rId5"/>
    <p:sldId id="270" r:id="rId6"/>
    <p:sldId id="271" r:id="rId7"/>
    <p:sldId id="272" r:id="rId8"/>
    <p:sldId id="273" r:id="rId9"/>
    <p:sldId id="286" r:id="rId10"/>
    <p:sldId id="285" r:id="rId11"/>
    <p:sldId id="280" r:id="rId12"/>
    <p:sldId id="288" r:id="rId13"/>
    <p:sldId id="291" r:id="rId14"/>
    <p:sldId id="287" r:id="rId15"/>
    <p:sldId id="282" r:id="rId16"/>
    <p:sldId id="281" r:id="rId17"/>
    <p:sldId id="289" r:id="rId18"/>
    <p:sldId id="275" r:id="rId19"/>
    <p:sldId id="290" r:id="rId20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5828994-1355-448E-9D21-75F940A8A7FB}">
          <p14:sldIdLst>
            <p14:sldId id="256"/>
          </p14:sldIdLst>
        </p14:section>
        <p14:section name="General" id="{6311AAD1-6287-48B2-BF84-48945B2BEB08}">
          <p14:sldIdLst>
            <p14:sldId id="279"/>
            <p14:sldId id="270"/>
            <p14:sldId id="271"/>
            <p14:sldId id="272"/>
            <p14:sldId id="273"/>
            <p14:sldId id="286"/>
            <p14:sldId id="285"/>
            <p14:sldId id="280"/>
            <p14:sldId id="288"/>
            <p14:sldId id="291"/>
            <p14:sldId id="287"/>
            <p14:sldId id="282"/>
            <p14:sldId id="281"/>
            <p14:sldId id="289"/>
            <p14:sldId id="27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644A8E-4737-47EC-8F63-A04FC3F60BBC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D2CD12-2EA1-4D01-B4E3-887F9CBA179F}" type="datetime1">
              <a:rPr lang="ja-JP" altLang="en-US" smtClean="0"/>
              <a:t>2024/11/13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/>
              <a:t>マスター テキストの書式設定</a:t>
            </a:r>
            <a:endParaRPr lang="en-US"/>
          </a:p>
          <a:p>
            <a:pPr lvl="1" rtl="0"/>
            <a:r>
              <a:rPr lang="ja"/>
              <a:t>第 2 レベル</a:t>
            </a:r>
          </a:p>
          <a:p>
            <a:pPr lvl="2" rtl="0"/>
            <a:r>
              <a:rPr lang="ja"/>
              <a:t>第 3 レベル</a:t>
            </a:r>
          </a:p>
          <a:p>
            <a:pPr lvl="3" rtl="0"/>
            <a:r>
              <a:rPr lang="ja"/>
              <a:t>第 4 レベル</a:t>
            </a:r>
          </a:p>
          <a:p>
            <a:pPr lvl="4" rtl="0"/>
            <a:r>
              <a:rPr lang="ja"/>
              <a:t>第 5 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CDF92-A159-46CD-AE7F-AE913F8A0C03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16037" y="2230016"/>
            <a:ext cx="5194771" cy="3631035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AD7D0-3BCF-438D-AF45-776548880E3E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6E8EFD64-5B01-F33E-CD0D-79A6DDF62C02}"/>
              </a:ext>
            </a:extLst>
          </p:cNvPr>
          <p:cNvSpPr/>
          <p:nvPr userDrawn="1"/>
        </p:nvSpPr>
        <p:spPr>
          <a:xfrm>
            <a:off x="289250" y="5439747"/>
            <a:ext cx="727787" cy="1184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585C2A6-21C8-41FB-DC68-328FC653A034}"/>
              </a:ext>
            </a:extLst>
          </p:cNvPr>
          <p:cNvSpPr/>
          <p:nvPr userDrawn="1"/>
        </p:nvSpPr>
        <p:spPr>
          <a:xfrm>
            <a:off x="1352939" y="5458408"/>
            <a:ext cx="4478694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結果の内容について説明</a:t>
            </a:r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81194" y="2286000"/>
            <a:ext cx="5194766" cy="3575051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AD7D0-3BCF-438D-AF45-776548880E3E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4FE6B601-50F5-EC4E-959E-3B13738EF4EA}"/>
              </a:ext>
            </a:extLst>
          </p:cNvPr>
          <p:cNvSpPr/>
          <p:nvPr userDrawn="1"/>
        </p:nvSpPr>
        <p:spPr>
          <a:xfrm>
            <a:off x="6130213" y="5439747"/>
            <a:ext cx="727787" cy="1184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27AF72-4EFA-FC2A-82F7-B27B9F83BFCB}"/>
              </a:ext>
            </a:extLst>
          </p:cNvPr>
          <p:cNvSpPr/>
          <p:nvPr userDrawn="1"/>
        </p:nvSpPr>
        <p:spPr>
          <a:xfrm>
            <a:off x="7193902" y="5458408"/>
            <a:ext cx="4478694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結果の内容について説明</a:t>
            </a:r>
          </a:p>
        </p:txBody>
      </p:sp>
    </p:spTree>
    <p:extLst>
      <p:ext uri="{BB962C8B-B14F-4D97-AF65-F5344CB8AC3E}">
        <p14:creationId xmlns:p14="http://schemas.microsoft.com/office/powerpoint/2010/main" val="1245954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CDF92-A159-46CD-AE7F-AE913F8A0C03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1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EED29A-E673-4AAF-8414-A0538097D4FB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2000"/>
            </a:lvl1pPr>
          </a:lstStyle>
          <a:p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3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7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F9471-7E3C-43CD-B2AE-E0996B6FCF28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72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AD7D0-3BCF-438D-AF45-776548880E3E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27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5BB670-9BB6-41E9-8402-5ADF041FD5DA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08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800073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3059324"/>
            <a:ext cx="11029615" cy="3248172"/>
          </a:xfrm>
        </p:spPr>
        <p:txBody>
          <a:bodyPr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F8B8655-0B76-0164-1D50-871516673039}"/>
              </a:ext>
            </a:extLst>
          </p:cNvPr>
          <p:cNvSpPr/>
          <p:nvPr userDrawn="1"/>
        </p:nvSpPr>
        <p:spPr>
          <a:xfrm>
            <a:off x="578498" y="1744824"/>
            <a:ext cx="11056775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dirty="0"/>
              <a:t>定義：用語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式＋内容</a:t>
            </a:r>
          </a:p>
        </p:txBody>
      </p:sp>
    </p:spTree>
    <p:extLst>
      <p:ext uri="{BB962C8B-B14F-4D97-AF65-F5344CB8AC3E}">
        <p14:creationId xmlns:p14="http://schemas.microsoft.com/office/powerpoint/2010/main" val="3405342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46E8449-8E96-6773-FDA5-0D6057B9127B}"/>
              </a:ext>
            </a:extLst>
          </p:cNvPr>
          <p:cNvSpPr/>
          <p:nvPr userDrawn="1"/>
        </p:nvSpPr>
        <p:spPr>
          <a:xfrm>
            <a:off x="559837" y="5439747"/>
            <a:ext cx="727787" cy="1184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F8B8655-0B76-0164-1D50-871516673039}"/>
              </a:ext>
            </a:extLst>
          </p:cNvPr>
          <p:cNvSpPr/>
          <p:nvPr userDrawn="1"/>
        </p:nvSpPr>
        <p:spPr>
          <a:xfrm>
            <a:off x="1623526" y="5458408"/>
            <a:ext cx="9955764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EED29A-E673-4AAF-8414-A0538097D4FB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2000"/>
            </a:lvl1pPr>
          </a:lstStyle>
          <a:p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F9471-7E3C-43CD-B2AE-E0996B6FCF28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C1E2EED-EA96-B516-99C0-C6284D58A8C0}"/>
              </a:ext>
            </a:extLst>
          </p:cNvPr>
          <p:cNvSpPr/>
          <p:nvPr userDrawn="1"/>
        </p:nvSpPr>
        <p:spPr>
          <a:xfrm>
            <a:off x="559837" y="5439747"/>
            <a:ext cx="727787" cy="1184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E003F6D-DDB3-1A77-650D-937E4BEEF21B}"/>
              </a:ext>
            </a:extLst>
          </p:cNvPr>
          <p:cNvSpPr/>
          <p:nvPr userDrawn="1"/>
        </p:nvSpPr>
        <p:spPr>
          <a:xfrm>
            <a:off x="1623526" y="5458408"/>
            <a:ext cx="9955764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224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16037" y="2230016"/>
            <a:ext cx="5194771" cy="3631035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AD7D0-3BCF-438D-AF45-776548880E3E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6E8EFD64-5B01-F33E-CD0D-79A6DDF62C02}"/>
              </a:ext>
            </a:extLst>
          </p:cNvPr>
          <p:cNvSpPr/>
          <p:nvPr userDrawn="1"/>
        </p:nvSpPr>
        <p:spPr>
          <a:xfrm>
            <a:off x="289250" y="5439747"/>
            <a:ext cx="727787" cy="1184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585C2A6-21C8-41FB-DC68-328FC653A034}"/>
              </a:ext>
            </a:extLst>
          </p:cNvPr>
          <p:cNvSpPr/>
          <p:nvPr userDrawn="1"/>
        </p:nvSpPr>
        <p:spPr>
          <a:xfrm>
            <a:off x="1352939" y="5458408"/>
            <a:ext cx="4478694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結果の内容について説明</a:t>
            </a:r>
          </a:p>
        </p:txBody>
      </p:sp>
    </p:spTree>
    <p:extLst>
      <p:ext uri="{BB962C8B-B14F-4D97-AF65-F5344CB8AC3E}">
        <p14:creationId xmlns:p14="http://schemas.microsoft.com/office/powerpoint/2010/main" val="1972345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81194" y="2286000"/>
            <a:ext cx="5194766" cy="3575051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AD7D0-3BCF-438D-AF45-776548880E3E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4FE6B601-50F5-EC4E-959E-3B13738EF4EA}"/>
              </a:ext>
            </a:extLst>
          </p:cNvPr>
          <p:cNvSpPr/>
          <p:nvPr userDrawn="1"/>
        </p:nvSpPr>
        <p:spPr>
          <a:xfrm>
            <a:off x="6130213" y="5439747"/>
            <a:ext cx="727787" cy="1184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27AF72-4EFA-FC2A-82F7-B27B9F83BFCB}"/>
              </a:ext>
            </a:extLst>
          </p:cNvPr>
          <p:cNvSpPr/>
          <p:nvPr userDrawn="1"/>
        </p:nvSpPr>
        <p:spPr>
          <a:xfrm>
            <a:off x="7193902" y="5458408"/>
            <a:ext cx="4478694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結果の内容について説明</a:t>
            </a:r>
          </a:p>
        </p:txBody>
      </p:sp>
    </p:spTree>
    <p:extLst>
      <p:ext uri="{BB962C8B-B14F-4D97-AF65-F5344CB8AC3E}">
        <p14:creationId xmlns:p14="http://schemas.microsoft.com/office/powerpoint/2010/main" val="1322854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CDF92-A159-46CD-AE7F-AE913F8A0C03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EED29A-E673-4AAF-8414-A0538097D4FB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2000"/>
            </a:lvl1pPr>
          </a:lstStyle>
          <a:p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64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99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F9471-7E3C-43CD-B2AE-E0996B6FCF28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26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AD7D0-3BCF-438D-AF45-776548880E3E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95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5BB670-9BB6-41E9-8402-5ADF041FD5DA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9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800073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3059324"/>
            <a:ext cx="11029615" cy="3248172"/>
          </a:xfrm>
        </p:spPr>
        <p:txBody>
          <a:bodyPr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F8B8655-0B76-0164-1D50-871516673039}"/>
              </a:ext>
            </a:extLst>
          </p:cNvPr>
          <p:cNvSpPr/>
          <p:nvPr userDrawn="1"/>
        </p:nvSpPr>
        <p:spPr>
          <a:xfrm>
            <a:off x="578498" y="1744824"/>
            <a:ext cx="11056775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dirty="0"/>
              <a:t>定義：用語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式＋内容</a:t>
            </a:r>
          </a:p>
        </p:txBody>
      </p:sp>
    </p:spTree>
    <p:extLst>
      <p:ext uri="{BB962C8B-B14F-4D97-AF65-F5344CB8AC3E}">
        <p14:creationId xmlns:p14="http://schemas.microsoft.com/office/powerpoint/2010/main" val="203403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46E8449-8E96-6773-FDA5-0D6057B9127B}"/>
              </a:ext>
            </a:extLst>
          </p:cNvPr>
          <p:cNvSpPr/>
          <p:nvPr userDrawn="1"/>
        </p:nvSpPr>
        <p:spPr>
          <a:xfrm>
            <a:off x="559837" y="5439747"/>
            <a:ext cx="727787" cy="1184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F8B8655-0B76-0164-1D50-871516673039}"/>
              </a:ext>
            </a:extLst>
          </p:cNvPr>
          <p:cNvSpPr/>
          <p:nvPr userDrawn="1"/>
        </p:nvSpPr>
        <p:spPr>
          <a:xfrm>
            <a:off x="1623526" y="5458408"/>
            <a:ext cx="9955764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256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F9471-7E3C-43CD-B2AE-E0996B6FCF28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C1E2EED-EA96-B516-99C0-C6284D58A8C0}"/>
              </a:ext>
            </a:extLst>
          </p:cNvPr>
          <p:cNvSpPr/>
          <p:nvPr userDrawn="1"/>
        </p:nvSpPr>
        <p:spPr>
          <a:xfrm>
            <a:off x="559837" y="5439747"/>
            <a:ext cx="727787" cy="1184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E003F6D-DDB3-1A77-650D-937E4BEEF21B}"/>
              </a:ext>
            </a:extLst>
          </p:cNvPr>
          <p:cNvSpPr/>
          <p:nvPr userDrawn="1"/>
        </p:nvSpPr>
        <p:spPr>
          <a:xfrm>
            <a:off x="1623526" y="5458408"/>
            <a:ext cx="9955764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270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16037" y="2230016"/>
            <a:ext cx="5194771" cy="3631035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AD7D0-3BCF-438D-AF45-776548880E3E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6E8EFD64-5B01-F33E-CD0D-79A6DDF62C02}"/>
              </a:ext>
            </a:extLst>
          </p:cNvPr>
          <p:cNvSpPr/>
          <p:nvPr userDrawn="1"/>
        </p:nvSpPr>
        <p:spPr>
          <a:xfrm>
            <a:off x="289250" y="5439747"/>
            <a:ext cx="727787" cy="1184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585C2A6-21C8-41FB-DC68-328FC653A034}"/>
              </a:ext>
            </a:extLst>
          </p:cNvPr>
          <p:cNvSpPr/>
          <p:nvPr userDrawn="1"/>
        </p:nvSpPr>
        <p:spPr>
          <a:xfrm>
            <a:off x="1352939" y="5458408"/>
            <a:ext cx="4478694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結果の内容について説明</a:t>
            </a:r>
          </a:p>
        </p:txBody>
      </p:sp>
    </p:spTree>
    <p:extLst>
      <p:ext uri="{BB962C8B-B14F-4D97-AF65-F5344CB8AC3E}">
        <p14:creationId xmlns:p14="http://schemas.microsoft.com/office/powerpoint/2010/main" val="36037800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81194" y="2286000"/>
            <a:ext cx="5194766" cy="3575051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AD7D0-3BCF-438D-AF45-776548880E3E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4FE6B601-50F5-EC4E-959E-3B13738EF4EA}"/>
              </a:ext>
            </a:extLst>
          </p:cNvPr>
          <p:cNvSpPr/>
          <p:nvPr userDrawn="1"/>
        </p:nvSpPr>
        <p:spPr>
          <a:xfrm>
            <a:off x="6130213" y="5439747"/>
            <a:ext cx="727787" cy="1184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27AF72-4EFA-FC2A-82F7-B27B9F83BFCB}"/>
              </a:ext>
            </a:extLst>
          </p:cNvPr>
          <p:cNvSpPr/>
          <p:nvPr userDrawn="1"/>
        </p:nvSpPr>
        <p:spPr>
          <a:xfrm>
            <a:off x="7193902" y="5458408"/>
            <a:ext cx="4478694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結果の内容について説明</a:t>
            </a:r>
          </a:p>
        </p:txBody>
      </p:sp>
    </p:spTree>
    <p:extLst>
      <p:ext uri="{BB962C8B-B14F-4D97-AF65-F5344CB8AC3E}">
        <p14:creationId xmlns:p14="http://schemas.microsoft.com/office/powerpoint/2010/main" val="5941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F9471-7E3C-43CD-B2AE-E0996B6FCF28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AD7D0-3BCF-438D-AF45-776548880E3E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0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5BB670-9BB6-41E9-8402-5ADF041FD5DA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800073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3059324"/>
            <a:ext cx="11029615" cy="3248172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F8B8655-0B76-0164-1D50-871516673039}"/>
              </a:ext>
            </a:extLst>
          </p:cNvPr>
          <p:cNvSpPr/>
          <p:nvPr userDrawn="1"/>
        </p:nvSpPr>
        <p:spPr>
          <a:xfrm>
            <a:off x="578498" y="1744824"/>
            <a:ext cx="11056775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dirty="0"/>
              <a:t>定義：用語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式＋内容</a:t>
            </a:r>
          </a:p>
        </p:txBody>
      </p:sp>
    </p:spTree>
    <p:extLst>
      <p:ext uri="{BB962C8B-B14F-4D97-AF65-F5344CB8AC3E}">
        <p14:creationId xmlns:p14="http://schemas.microsoft.com/office/powerpoint/2010/main" val="392867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46E8449-8E96-6773-FDA5-0D6057B9127B}"/>
              </a:ext>
            </a:extLst>
          </p:cNvPr>
          <p:cNvSpPr/>
          <p:nvPr userDrawn="1"/>
        </p:nvSpPr>
        <p:spPr>
          <a:xfrm>
            <a:off x="559837" y="5439747"/>
            <a:ext cx="727787" cy="1184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F8B8655-0B76-0164-1D50-871516673039}"/>
              </a:ext>
            </a:extLst>
          </p:cNvPr>
          <p:cNvSpPr/>
          <p:nvPr userDrawn="1"/>
        </p:nvSpPr>
        <p:spPr>
          <a:xfrm>
            <a:off x="1623526" y="5458408"/>
            <a:ext cx="9955764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74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F9471-7E3C-43CD-B2AE-E0996B6FCF28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/>
            </a:lvl1pPr>
          </a:lstStyle>
          <a:p>
            <a:fld id="{3A98EE3D-8CD1-4C3F-BD1C-C98C9596463C}" type="slidenum">
              <a:rPr lang="en-US" altLang="ja-JP" smtClean="0"/>
              <a:pPr/>
              <a:t>‹#›</a:t>
            </a:fld>
            <a:endParaRPr 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C1E2EED-EA96-B516-99C0-C6284D58A8C0}"/>
              </a:ext>
            </a:extLst>
          </p:cNvPr>
          <p:cNvSpPr/>
          <p:nvPr userDrawn="1"/>
        </p:nvSpPr>
        <p:spPr>
          <a:xfrm>
            <a:off x="559837" y="5439747"/>
            <a:ext cx="727787" cy="1184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E003F6D-DDB3-1A77-650D-937E4BEEF21B}"/>
              </a:ext>
            </a:extLst>
          </p:cNvPr>
          <p:cNvSpPr/>
          <p:nvPr userDrawn="1"/>
        </p:nvSpPr>
        <p:spPr>
          <a:xfrm>
            <a:off x="1623526" y="5458408"/>
            <a:ext cx="9955764" cy="1138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02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 rtl="0"/>
            <a:r>
              <a:rPr lang="ja" dirty="0"/>
              <a:t>マスター テキストの書式設定</a:t>
            </a:r>
          </a:p>
          <a:p>
            <a:pPr lvl="1" rtl="0"/>
            <a:r>
              <a:rPr lang="ja" dirty="0"/>
              <a:t>第 2 レベル</a:t>
            </a:r>
          </a:p>
          <a:p>
            <a:pPr lvl="2" rtl="0"/>
            <a:r>
              <a:rPr lang="ja" dirty="0"/>
              <a:t>第 3 レベル</a:t>
            </a:r>
          </a:p>
          <a:p>
            <a:pPr lvl="3" rtl="0"/>
            <a:r>
              <a:rPr lang="ja" dirty="0"/>
              <a:t>第 4 レベル</a:t>
            </a:r>
          </a:p>
          <a:p>
            <a:pPr lvl="4" rtl="0"/>
            <a:r>
              <a:rPr lang="ja" dirty="0"/>
              <a:t>第 5 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288BDA2-415F-4853-9C1B-2BDC206538FD}" type="datetime1">
              <a:rPr lang="ja-JP" altLang="en-US" noProof="0" smtClean="0"/>
              <a:t>2024/11/13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9" name="長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長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長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7" r:id="rId3"/>
    <p:sldLayoutId id="2147483759" r:id="rId4"/>
    <p:sldLayoutId id="2147483807" r:id="rId5"/>
    <p:sldLayoutId id="2147483760" r:id="rId6"/>
    <p:sldLayoutId id="2147483804" r:id="rId7"/>
    <p:sldLayoutId id="2147483805" r:id="rId8"/>
    <p:sldLayoutId id="2147483806" r:id="rId9"/>
    <p:sldLayoutId id="2147483711" r:id="rId10"/>
    <p:sldLayoutId id="21474838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kumimoji="1" sz="2800" b="1" kern="1200" cap="all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1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1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 rtl="0"/>
            <a:r>
              <a:rPr lang="ja" dirty="0"/>
              <a:t>マスター テキストの書式設定</a:t>
            </a:r>
          </a:p>
          <a:p>
            <a:pPr lvl="1" rtl="0"/>
            <a:r>
              <a:rPr lang="ja" dirty="0"/>
              <a:t>第 2 レベル</a:t>
            </a:r>
          </a:p>
          <a:p>
            <a:pPr lvl="2" rtl="0"/>
            <a:r>
              <a:rPr lang="ja" dirty="0"/>
              <a:t>第 3 レベル</a:t>
            </a:r>
          </a:p>
          <a:p>
            <a:pPr lvl="3" rtl="0"/>
            <a:r>
              <a:rPr lang="ja" dirty="0"/>
              <a:t>第 4 レベル</a:t>
            </a:r>
          </a:p>
          <a:p>
            <a:pPr lvl="4" rtl="0"/>
            <a:r>
              <a:rPr lang="ja" dirty="0"/>
              <a:t>第 5 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288BDA2-415F-4853-9C1B-2BDC206538FD}" type="datetime1">
              <a:rPr lang="ja-JP" altLang="en-US" noProof="0" smtClean="0"/>
              <a:t>2024/11/13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9" name="長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長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長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083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7" r:id="rId2"/>
    <p:sldLayoutId id="2147483786" r:id="rId3"/>
    <p:sldLayoutId id="2147483788" r:id="rId4"/>
    <p:sldLayoutId id="2147483789" r:id="rId5"/>
    <p:sldLayoutId id="2147483790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kumimoji="1" sz="2800" b="1" kern="1200" cap="none" baseline="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1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1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 rtl="0"/>
            <a:r>
              <a:rPr lang="ja" dirty="0"/>
              <a:t>マスター テキストの書式設定</a:t>
            </a:r>
          </a:p>
          <a:p>
            <a:pPr lvl="1" rtl="0"/>
            <a:r>
              <a:rPr lang="ja" dirty="0"/>
              <a:t>第 2 レベル</a:t>
            </a:r>
          </a:p>
          <a:p>
            <a:pPr lvl="2" rtl="0"/>
            <a:r>
              <a:rPr lang="ja" dirty="0"/>
              <a:t>第 3 レベル</a:t>
            </a:r>
          </a:p>
          <a:p>
            <a:pPr lvl="3" rtl="0"/>
            <a:r>
              <a:rPr lang="ja" dirty="0"/>
              <a:t>第 4 レベル</a:t>
            </a:r>
          </a:p>
          <a:p>
            <a:pPr lvl="4" rtl="0"/>
            <a:r>
              <a:rPr lang="ja" dirty="0"/>
              <a:t>第 5 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288BDA2-415F-4853-9C1B-2BDC206538FD}" type="datetime1">
              <a:rPr lang="ja-JP" altLang="en-US" noProof="0" smtClean="0"/>
              <a:t>2024/11/13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9" name="長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長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長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250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796" r:id="rId3"/>
    <p:sldLayoutId id="2147483798" r:id="rId4"/>
    <p:sldLayoutId id="2147483799" r:id="rId5"/>
    <p:sldLayoutId id="2147483800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kumimoji="1" sz="2800" b="1" kern="1200" cap="none" baseline="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1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1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ftp/python/3.12.2/Python-3.12.2.tgz%20&amp;&amp;%20tar%20zxvf%20Python-3.12.2.tgz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m/ja-jp/drivers/result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B5B53-7D59-51FB-C49B-0E1C5D6AD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Ubuntu:</a:t>
            </a:r>
            <a:r>
              <a:rPr kumimoji="1" lang="ja-JP" altLang="en-US" dirty="0"/>
              <a:t> </a:t>
            </a:r>
            <a:br>
              <a:rPr kumimoji="1" lang="en-US" altLang="ja-JP" dirty="0"/>
            </a:br>
            <a:r>
              <a:rPr kumimoji="1" lang="en-US" altLang="ja-JP" dirty="0"/>
              <a:t>GPU</a:t>
            </a:r>
            <a:r>
              <a:rPr kumimoji="1" lang="ja-JP" altLang="en-US" dirty="0"/>
              <a:t>マシンとディープラーニングの準備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9E502F-C86E-BB60-CE69-6DF808368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05C312-AF96-07F0-7985-7CAED94D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CDF92-A159-46CD-AE7F-AE913F8A0C03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3D6123B-0DB5-4509-A709-9D4E4E5C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NVIDIA-Docker</a:t>
            </a:r>
            <a:r>
              <a:rPr lang="ja-JP" altLang="en-US" dirty="0"/>
              <a:t>のインストール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60E3DF-4912-7BD2-9CE3-22BAC889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ja-JP" dirty="0"/>
              <a:t>curl -fsSL https://nvidia.github.io/libnvidia-container/gpgkey | sudo gpg --dearmor -o /usr/share/keyrings/nvidia-container-toolkit-keyring.gpg \</a:t>
            </a:r>
          </a:p>
          <a:p>
            <a:pPr marL="0" indent="0">
              <a:buNone/>
            </a:pPr>
            <a:r>
              <a:rPr lang="es-ES" altLang="ja-JP" dirty="0"/>
              <a:t>  &amp;&amp; curl -s -L https://nvidia.github.io/libnvidia-container/stable/deb/nvidia-container-toolkit.list | \</a:t>
            </a:r>
          </a:p>
          <a:p>
            <a:pPr marL="0" indent="0">
              <a:buNone/>
            </a:pPr>
            <a:r>
              <a:rPr lang="es-ES" altLang="ja-JP" dirty="0"/>
              <a:t>    sed 's#deb https://#deb [signed-by=/usr/share/keyrings/nvidia-container-toolkit-keyring.gpg] https://#g' | \</a:t>
            </a:r>
          </a:p>
          <a:p>
            <a:pPr marL="0" indent="0">
              <a:buNone/>
            </a:pPr>
            <a:r>
              <a:rPr lang="es-ES" altLang="ja-JP" dirty="0"/>
              <a:t>    sudo tee /etc/apt/sources.list.d/nvidia-container-toolkit.list</a:t>
            </a:r>
          </a:p>
          <a:p>
            <a:pPr marL="0" indent="0">
              <a:buNone/>
            </a:pPr>
            <a:r>
              <a:rPr lang="es-ES" altLang="ja-JP" dirty="0"/>
              <a:t>sed -i -e '/experimental/ s/^#//g' /etc/apt/sources.list.d/nvidia-container-toolkit.list</a:t>
            </a:r>
          </a:p>
          <a:p>
            <a:pPr marL="0" indent="0">
              <a:buNone/>
            </a:pPr>
            <a:r>
              <a:rPr lang="es-ES" altLang="ja-JP" dirty="0"/>
              <a:t>sudo apt-get update</a:t>
            </a:r>
          </a:p>
          <a:p>
            <a:pPr marL="0" indent="0">
              <a:buNone/>
            </a:pPr>
            <a:r>
              <a:rPr lang="en-US" altLang="ja-JP" dirty="0" err="1"/>
              <a:t>sudo</a:t>
            </a:r>
            <a:r>
              <a:rPr lang="en-US" altLang="ja-JP" dirty="0"/>
              <a:t> apt-get install -y </a:t>
            </a:r>
            <a:r>
              <a:rPr lang="en-US" altLang="ja-JP" dirty="0" err="1"/>
              <a:t>nvidia</a:t>
            </a:r>
            <a:r>
              <a:rPr lang="en-US" altLang="ja-JP" dirty="0"/>
              <a:t>-container-toolkit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673E2-3BC3-8EBF-4162-67244559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EED29A-E673-4AAF-8414-A0538097D4FB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4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497DE-7954-3664-1593-C7F5C076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NVIDIA-Docker:</a:t>
            </a:r>
            <a:br>
              <a:rPr kumimoji="1" lang="en-US" altLang="ja-JP" dirty="0"/>
            </a:br>
            <a:r>
              <a:rPr kumimoji="1" lang="ja-JP" altLang="en-US" dirty="0"/>
              <a:t>ファイルの書き方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9675-085A-04EF-D813-B5116BB68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ヘッダーファイルを「</a:t>
            </a:r>
            <a:r>
              <a:rPr kumimoji="1" lang="en-US" altLang="ja-JP" dirty="0"/>
              <a:t>https://hub.docker.com/r/nvidia/cuda</a:t>
            </a:r>
            <a:r>
              <a:rPr kumimoji="1" lang="ja-JP" altLang="en-US" dirty="0"/>
              <a:t>」から選択する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lnSpc>
                <a:spcPts val="1425"/>
              </a:lnSpc>
              <a:buNone/>
            </a:pP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ja-JP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nvidia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/cuda:12.6.2-cudnn-devel-ubuntu22.04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4EEDB2-C209-32D1-4A48-8B829D2D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0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52195-DBA5-2B8B-348C-76035929A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6EF9E-BEF0-6FE8-7E98-DAEB7460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798E76-F35E-60FF-3125-1AA53D65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CD779-392E-4573-B5B9-4BE9AFEF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EED29A-E673-4AAF-8414-A0538097D4FB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7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C7E0A-31FC-9C55-2183-79316AB7E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AF51889-BD73-5B57-3092-491E008C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のインストールの準備：</a:t>
            </a:r>
            <a:br>
              <a:rPr lang="en-US" altLang="ja-JP" dirty="0"/>
            </a:br>
            <a:r>
              <a:rPr lang="ja-JP" altLang="en-US" dirty="0"/>
              <a:t>依存パッケージをインストール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0091080-CE8A-C52D-85F1-C4800ECB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ja-JP" dirty="0"/>
              <a:t>sudo apt-get install –y ca-certificates git curl wget libssl-dev libffi-dev libncurses5-dev zlib1g zlib1g-dev</a:t>
            </a:r>
            <a:r>
              <a:rPr lang="ja-JP" altLang="en-US" dirty="0"/>
              <a:t>　</a:t>
            </a:r>
            <a:r>
              <a:rPr lang="es-ES" altLang="ja-JP" dirty="0"/>
              <a:t>cmake gcc g++ build-essential libomp-dev llvm make libreadline-dev libbz2-dev xz-utils libgdbm-dev libnss3-dev pkg-config tk-dev libncursesw5-dev liblzma-dev</a:t>
            </a:r>
            <a:r>
              <a:rPr lang="ja-JP" altLang="en-US" dirty="0"/>
              <a:t>　</a:t>
            </a:r>
            <a:r>
              <a:rPr lang="es-ES" altLang="ja-JP" dirty="0"/>
              <a:t>sqlite3 libsqlite3-dev postgresql postgresql-contrib liblzma-dev liblzma-dev</a:t>
            </a:r>
            <a:r>
              <a:rPr lang="ja-JP" altLang="en-US" dirty="0"/>
              <a:t>　</a:t>
            </a:r>
            <a:r>
              <a:rPr lang="es-ES" altLang="ja-JP" dirty="0"/>
              <a:t> uuid-dev</a:t>
            </a:r>
            <a:r>
              <a:rPr lang="ja-JP" altLang="en-US" dirty="0"/>
              <a:t>　</a:t>
            </a:r>
            <a:r>
              <a:rPr lang="es-ES" altLang="ja-JP" dirty="0"/>
              <a:t> libdb-dev nis</a:t>
            </a:r>
          </a:p>
          <a:p>
            <a:pPr marL="0" indent="0">
              <a:buNone/>
            </a:pPr>
            <a:endParaRPr lang="es-E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99189D-A034-6F94-89FF-5CF842DE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EED29A-E673-4AAF-8414-A0538097D4FB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0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1AD293C-1A49-DAFC-E7AA-A9FCCD4E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をインストールする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77AEA9-AEF2-B9D9-64D9-9365151B1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ja-JP" dirty="0"/>
              <a:t>wget </a:t>
            </a:r>
            <a:r>
              <a:rPr lang="es-ES" altLang="ja-JP" dirty="0">
                <a:hlinkClick r:id="rId2"/>
              </a:rPr>
              <a:t>https://www.python.org/ftp/python/3.12.2/Python-3.12.2.tgz &amp;&amp; tar zxvf Python-3.12.2.tgz</a:t>
            </a:r>
            <a:endParaRPr lang="es-ES" altLang="ja-JP" dirty="0"/>
          </a:p>
          <a:p>
            <a:pPr marL="0" indent="0">
              <a:buNone/>
            </a:pPr>
            <a:r>
              <a:rPr lang="es-ES" altLang="ja-JP" dirty="0"/>
              <a:t>cd Python-3.12.2</a:t>
            </a:r>
          </a:p>
          <a:p>
            <a:pPr marL="0" indent="0">
              <a:buNone/>
            </a:pPr>
            <a:r>
              <a:rPr lang="es-ES" altLang="ja-JP" dirty="0"/>
              <a:t>sudo ./configure --prefix=/usr/local/python</a:t>
            </a:r>
            <a:r>
              <a:rPr lang="ja-JP" altLang="en-US" dirty="0"/>
              <a:t>　</a:t>
            </a:r>
            <a:r>
              <a:rPr lang="es-ES" altLang="ja-JP" dirty="0"/>
              <a:t>--enable-optimizations</a:t>
            </a:r>
          </a:p>
          <a:p>
            <a:pPr marL="0" indent="0">
              <a:buNone/>
            </a:pPr>
            <a:r>
              <a:rPr lang="es-ES" altLang="ja-JP" dirty="0"/>
              <a:t>sudo make -s -j8</a:t>
            </a:r>
          </a:p>
          <a:p>
            <a:pPr marL="0" indent="0">
              <a:buNone/>
            </a:pPr>
            <a:r>
              <a:rPr lang="es-ES" altLang="ja-JP" dirty="0"/>
              <a:t>sudo make install</a:t>
            </a:r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42CFE0-B4DB-D256-E330-C2E615F9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EED29A-E673-4AAF-8414-A0538097D4FB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6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2FE38-48E1-3333-B6B7-9DDFE868E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A2D48-85BC-DEFC-7305-55BD7B79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PyTorch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286C8B-C77B-4678-C662-2ECF52768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35A3FA-F4A8-7D90-993A-440F0759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EED29A-E673-4AAF-8414-A0538097D4FB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4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FEB75-F71F-32F6-DC7C-F6B1A9459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8F60D-686D-5A91-8B8D-4171FA25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PyTorch</a:t>
            </a:r>
            <a:r>
              <a:rPr kumimoji="1" lang="ja-JP" altLang="en-US" dirty="0"/>
              <a:t>のインストール</a:t>
            </a:r>
            <a:br>
              <a:rPr kumimoji="1" lang="en-US" altLang="ja-JP" dirty="0"/>
            </a:br>
            <a:r>
              <a:rPr kumimoji="1" lang="en-US" altLang="ja-JP" dirty="0"/>
              <a:t>Python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7FEFFD-2F98-78CE-AFD5-11F008FA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pip install torch </a:t>
            </a:r>
          </a:p>
          <a:p>
            <a:pPr marL="0" indent="0">
              <a:buNone/>
            </a:pPr>
            <a:r>
              <a:rPr kumimoji="1" lang="en-US" altLang="ja-JP" dirty="0"/>
              <a:t>pip install </a:t>
            </a:r>
            <a:r>
              <a:rPr kumimoji="1" lang="en-US" altLang="ja-JP" dirty="0" err="1"/>
              <a:t>torchvision</a:t>
            </a:r>
            <a:endParaRPr kumimoji="1" lang="ja-JP" altLang="en-US" dirty="0"/>
          </a:p>
          <a:p>
            <a:pPr marL="0" indent="0">
              <a:buNone/>
            </a:pPr>
            <a:r>
              <a:rPr kumimoji="1" lang="en-US" altLang="ja-JP" dirty="0"/>
              <a:t>pip install </a:t>
            </a:r>
            <a:r>
              <a:rPr kumimoji="1" lang="en-US" altLang="ja-JP" dirty="0" err="1"/>
              <a:t>torchaudio</a:t>
            </a:r>
            <a:endParaRPr kumimoji="1" lang="ja-JP" altLang="en-US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32441-BD9A-C006-C60E-4CFA0F81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3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C6A9E-1D58-D1F4-C657-85F1BF9B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4905D-BEA3-4415-8788-FE675039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Keras</a:t>
            </a:r>
            <a:r>
              <a:rPr kumimoji="1" lang="ja-JP" altLang="en-US" dirty="0"/>
              <a:t>のインストール</a:t>
            </a:r>
            <a:br>
              <a:rPr kumimoji="1" lang="en-US" altLang="ja-JP" dirty="0"/>
            </a:br>
            <a:r>
              <a:rPr kumimoji="1" lang="en-US" altLang="ja-JP" dirty="0"/>
              <a:t>Python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564875-7E0C-E757-C957-4F40860D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pip install -</a:t>
            </a:r>
            <a:r>
              <a:rPr lang="en-US" altLang="ja-JP" dirty="0"/>
              <a:t>–upgrade </a:t>
            </a:r>
            <a:r>
              <a:rPr lang="en-US" altLang="ja-JP" dirty="0" err="1"/>
              <a:t>keras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pip install -</a:t>
            </a:r>
            <a:r>
              <a:rPr lang="en-US" altLang="ja-JP" dirty="0"/>
              <a:t>–upgrade </a:t>
            </a:r>
            <a:r>
              <a:rPr kumimoji="1" lang="en-US" altLang="ja-JP" dirty="0" err="1"/>
              <a:t>keras</a:t>
            </a:r>
            <a:r>
              <a:rPr kumimoji="1" lang="en-US" altLang="ja-JP" dirty="0"/>
              <a:t>-cv</a:t>
            </a:r>
            <a:endParaRPr kumimoji="1" lang="ja-JP" altLang="en-US" dirty="0"/>
          </a:p>
          <a:p>
            <a:pPr marL="0" indent="0">
              <a:buNone/>
            </a:pPr>
            <a:r>
              <a:rPr kumimoji="1" lang="en-US" altLang="ja-JP" dirty="0"/>
              <a:t>pip install -</a:t>
            </a:r>
            <a:r>
              <a:rPr lang="en-US" altLang="ja-JP" dirty="0"/>
              <a:t>–upgrade </a:t>
            </a:r>
            <a:r>
              <a:rPr kumimoji="1" lang="en-US" altLang="ja-JP" dirty="0" err="1"/>
              <a:t>keras</a:t>
            </a:r>
            <a:r>
              <a:rPr kumimoji="1" lang="en-US" altLang="ja-JP" dirty="0"/>
              <a:t>-hub</a:t>
            </a:r>
            <a:endParaRPr kumimoji="1" lang="ja-JP" altLang="en-US" dirty="0"/>
          </a:p>
          <a:p>
            <a:pPr marL="0" indent="0">
              <a:buNone/>
            </a:pPr>
            <a:r>
              <a:rPr lang="en-US" altLang="ja-JP" dirty="0"/>
              <a:t>pip install -U "</a:t>
            </a:r>
            <a:r>
              <a:rPr lang="en-US" altLang="ja-JP" dirty="0" err="1"/>
              <a:t>jax</a:t>
            </a:r>
            <a:r>
              <a:rPr lang="en-US" altLang="ja-JP" dirty="0"/>
              <a:t>[cuda12]"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CA46E8-413F-AEA7-0E55-AEBA92AE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E7990-298E-0F76-A8F0-D14A2871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GPU</a:t>
            </a:r>
            <a:r>
              <a:rPr lang="ja-JP" altLang="en-US" dirty="0"/>
              <a:t>関連の準備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EA3FCA-DE77-72D5-CE53-5EEAAECFF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B2C6B4-4527-5E2C-4801-14B751F0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EED29A-E673-4AAF-8414-A0538097D4FB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3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3C21A-324D-AEF3-C3A9-E4B70258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Step1: </a:t>
            </a:r>
            <a:br>
              <a:rPr kumimoji="1" lang="en-US" altLang="ja-JP" dirty="0"/>
            </a:br>
            <a:r>
              <a:rPr kumimoji="1" lang="en-US" altLang="ja-JP" dirty="0"/>
              <a:t>Ubuntu</a:t>
            </a:r>
            <a:r>
              <a:rPr lang="ja-JP" altLang="en-US" dirty="0"/>
              <a:t>が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を認識しているかを確認する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060DB8-FFA7-C94C-F39F-9D30DE36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#</a:t>
            </a:r>
            <a:r>
              <a:rPr kumimoji="1" lang="ja-JP" altLang="en-US" dirty="0"/>
              <a:t>入力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lspci</a:t>
            </a:r>
            <a:r>
              <a:rPr lang="en-US" altLang="ja-JP" dirty="0"/>
              <a:t> | grep –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en-US" altLang="ja-JP" dirty="0" err="1"/>
              <a:t>nvidia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出力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17:00:0 VGA… NVIDIA [GeForce RTX 4060 Ti]</a:t>
            </a:r>
          </a:p>
          <a:p>
            <a:pPr marL="0" indent="0">
              <a:buNone/>
            </a:pPr>
            <a:r>
              <a:rPr lang="ja-JP" altLang="en-US" dirty="0"/>
              <a:t>みたいな感じで使用している</a:t>
            </a:r>
            <a:r>
              <a:rPr lang="en-US" altLang="ja-JP" dirty="0"/>
              <a:t>GPU</a:t>
            </a:r>
            <a:r>
              <a:rPr lang="ja-JP" altLang="en-US" dirty="0"/>
              <a:t>の型番が出力される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もし、</a:t>
            </a:r>
            <a:r>
              <a:rPr lang="en-US" altLang="ja-JP" dirty="0"/>
              <a:t>GPU</a:t>
            </a:r>
            <a:r>
              <a:rPr lang="ja-JP" altLang="en-US" dirty="0"/>
              <a:t>が認識されていなかったら、初期不良なども考えられるので要注意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903FE5-26A1-8AA3-D4D7-FFBA1237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9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38C5A-E370-0DE5-306B-AC8A4ED9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Step2:</a:t>
            </a:r>
            <a:r>
              <a:rPr kumimoji="1" lang="ja-JP" altLang="en-US" dirty="0"/>
              <a:t> </a:t>
            </a:r>
            <a:br>
              <a:rPr lang="en-US" altLang="ja-JP" dirty="0"/>
            </a:br>
            <a:r>
              <a:rPr lang="ja-JP" altLang="en-US" dirty="0"/>
              <a:t>適切な</a:t>
            </a:r>
            <a:r>
              <a:rPr lang="ja-JP" altLang="en-US" b="1" i="0" dirty="0">
                <a:effectLst/>
                <a:latin typeface="YakuHanJPs"/>
              </a:rPr>
              <a:t>ドライバをインストールする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CFF597-11F0-E472-8289-DE71A4EB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sudo</a:t>
            </a:r>
            <a:r>
              <a:rPr kumimoji="1" lang="en-US" altLang="ja-JP" dirty="0"/>
              <a:t> add-apt-repository </a:t>
            </a:r>
            <a:r>
              <a:rPr kumimoji="1" lang="en-US" altLang="ja-JP" dirty="0" err="1"/>
              <a:t>ppa:graphics-drivers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ppa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apt-cache search </a:t>
            </a:r>
            <a:r>
              <a:rPr kumimoji="1" lang="en-US" altLang="ja-JP" dirty="0" err="1"/>
              <a:t>nvidia</a:t>
            </a:r>
            <a:r>
              <a:rPr kumimoji="1" lang="en-US" altLang="ja-JP" dirty="0"/>
              <a:t>-\d+</a:t>
            </a:r>
          </a:p>
          <a:p>
            <a:pPr marL="0" indent="0">
              <a:buNone/>
            </a:pPr>
            <a:r>
              <a:rPr lang="en-US" altLang="ja-JP" dirty="0"/>
              <a:t>#</a:t>
            </a:r>
            <a:r>
              <a:rPr kumimoji="1" lang="en-US" altLang="ja-JP" dirty="0"/>
              <a:t> </a:t>
            </a:r>
            <a:r>
              <a:rPr kumimoji="1" lang="en-US" altLang="ja-JP" dirty="0">
                <a:hlinkClick r:id="rId2"/>
              </a:rPr>
              <a:t>https://www.nvidia.com/ja-jp/drivers/results/</a:t>
            </a:r>
            <a:r>
              <a:rPr kumimoji="1" lang="ja-JP" altLang="en-US" dirty="0"/>
              <a:t>　から適切なやつを探す</a:t>
            </a:r>
            <a:endParaRPr kumimoji="1" lang="en-US" altLang="ja-JP" dirty="0"/>
          </a:p>
          <a:p>
            <a:pPr marL="0" indent="0" algn="l" fontAlgn="t">
              <a:spcAft>
                <a:spcPts val="1125"/>
              </a:spcAft>
              <a:buNone/>
            </a:pPr>
            <a:r>
              <a:rPr lang="en-US" altLang="ja-JP" dirty="0"/>
              <a:t>#</a:t>
            </a:r>
            <a:r>
              <a:rPr lang="en-US" altLang="ja-JP" b="1" dirty="0">
                <a:solidFill>
                  <a:srgbClr val="000000"/>
                </a:solidFill>
                <a:latin typeface="NVIDIA-APAC"/>
              </a:rPr>
              <a:t> </a:t>
            </a:r>
            <a:r>
              <a:rPr lang="ja-JP" altLang="en-US" b="1" dirty="0">
                <a:solidFill>
                  <a:srgbClr val="000000"/>
                </a:solidFill>
                <a:latin typeface="NVIDIA-APAC"/>
              </a:rPr>
              <a:t>すると、</a:t>
            </a:r>
            <a:r>
              <a:rPr lang="en-US" altLang="ja-JP" b="1" dirty="0">
                <a:solidFill>
                  <a:srgbClr val="000000"/>
                </a:solidFill>
                <a:latin typeface="NVIDIA-APAC"/>
              </a:rPr>
              <a:t>bash file</a:t>
            </a:r>
            <a:r>
              <a:rPr lang="ja-JP" altLang="en-US" b="1" dirty="0">
                <a:solidFill>
                  <a:srgbClr val="000000"/>
                </a:solidFill>
                <a:latin typeface="NVIDIA-APAC"/>
              </a:rPr>
              <a:t>がダウンロードされるので、</a:t>
            </a:r>
            <a:r>
              <a:rPr lang="en-US" altLang="ja-JP" b="1" dirty="0">
                <a:solidFill>
                  <a:srgbClr val="000000"/>
                </a:solidFill>
                <a:latin typeface="NVIDIA-APAC"/>
              </a:rPr>
              <a:t>bash</a:t>
            </a:r>
            <a:r>
              <a:rPr lang="ja-JP" altLang="en-US" b="1" dirty="0">
                <a:solidFill>
                  <a:srgbClr val="000000"/>
                </a:solidFill>
                <a:latin typeface="NVIDIA-APAC"/>
              </a:rPr>
              <a:t>ファイルを実行する</a:t>
            </a:r>
            <a:endParaRPr lang="en-US" altLang="ja-JP" b="1" dirty="0">
              <a:solidFill>
                <a:srgbClr val="000000"/>
              </a:solidFill>
              <a:latin typeface="NVIDIA-APAC"/>
            </a:endParaRPr>
          </a:p>
          <a:p>
            <a:pPr marL="0" indent="0" algn="l" fontAlgn="t">
              <a:spcAft>
                <a:spcPts val="1125"/>
              </a:spcAft>
              <a:buNone/>
            </a:pPr>
            <a:r>
              <a:rPr lang="en-US" altLang="ja-JP" b="1" i="0" dirty="0" err="1">
                <a:solidFill>
                  <a:srgbClr val="000000"/>
                </a:solidFill>
                <a:effectLst/>
                <a:latin typeface="NVIDIA-APAC"/>
              </a:rPr>
              <a:t>sudo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NVIDIA-APAC"/>
              </a:rPr>
              <a:t> bash 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NVIDIA-APAC"/>
              </a:rPr>
              <a:t>ダウンロードファイル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32818C-86C6-EADD-C0B5-5F6FC75E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8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1789D-072A-2398-EC81-55EE0238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Step3:</a:t>
            </a:r>
            <a:br>
              <a:rPr kumimoji="1" lang="en-US" altLang="ja-JP" dirty="0"/>
            </a:br>
            <a:r>
              <a:rPr kumimoji="1" lang="en-US" altLang="ja-JP" dirty="0" err="1"/>
              <a:t>cuda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90BDC-5A10-3E39-9DEB-4FC6FD74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32640"/>
          </a:xfrm>
        </p:spPr>
        <p:txBody>
          <a:bodyPr>
            <a:normAutofit/>
          </a:bodyPr>
          <a:lstStyle/>
          <a:p>
            <a:r>
              <a:rPr lang="en-US" altLang="ja-JP" dirty="0"/>
              <a:t>Cuda</a:t>
            </a:r>
            <a:r>
              <a:rPr lang="ja-JP" altLang="en-US" dirty="0"/>
              <a:t>のインストールは原則としてドキュメントに従って行う</a:t>
            </a:r>
            <a:endParaRPr lang="en-US" altLang="ja-JP" dirty="0"/>
          </a:p>
          <a:p>
            <a:pPr marL="0" indent="0">
              <a:buNone/>
            </a:pPr>
            <a:r>
              <a:rPr kumimoji="1" lang="es-ES" altLang="ja-JP" dirty="0"/>
              <a:t>wget https://developer.download.nvidia.com/compute/cuda/repos/wsl-ubuntu/x86_64/cuda-wsl-ubuntu.pin</a:t>
            </a:r>
          </a:p>
          <a:p>
            <a:pPr marL="0" indent="0">
              <a:buNone/>
            </a:pPr>
            <a:r>
              <a:rPr kumimoji="1" lang="es-ES" altLang="ja-JP" dirty="0"/>
              <a:t>sudo mv cuda-wsl-ubuntu.pin /etc/apt/preferences.d/cuda-repository-pin-600</a:t>
            </a:r>
          </a:p>
          <a:p>
            <a:pPr marL="0" indent="0">
              <a:buNone/>
            </a:pPr>
            <a:r>
              <a:rPr kumimoji="1" lang="es-ES" altLang="ja-JP" dirty="0"/>
              <a:t>wget https://developer.download.nvidia.com/compute/cuda/12.6.2/local_installers/cuda-repo-wsl-ubuntu-12-6-local_12.6.2-1_amd64.deb</a:t>
            </a:r>
          </a:p>
          <a:p>
            <a:pPr marL="0" indent="0">
              <a:buNone/>
            </a:pPr>
            <a:r>
              <a:rPr kumimoji="1" lang="es-ES" altLang="ja-JP" dirty="0"/>
              <a:t>sudo dpkg -i cuda-repo-wsl-ubuntu-12-6-local_12.6.2-1_amd64.deb</a:t>
            </a:r>
          </a:p>
          <a:p>
            <a:pPr marL="0" indent="0">
              <a:buNone/>
            </a:pPr>
            <a:r>
              <a:rPr kumimoji="1" lang="es-ES" altLang="ja-JP" dirty="0"/>
              <a:t>sudo cp /var/cuda-repo-wsl-ubuntu-12-6-local/cuda-*-keyring.gpg /usr/share/keyrings/</a:t>
            </a:r>
          </a:p>
          <a:p>
            <a:pPr marL="0" indent="0">
              <a:buNone/>
            </a:pPr>
            <a:r>
              <a:rPr kumimoji="1" lang="es-ES" altLang="ja-JP" dirty="0"/>
              <a:t>sudo apt-get update</a:t>
            </a:r>
          </a:p>
          <a:p>
            <a:pPr marL="0" indent="0">
              <a:buNone/>
            </a:pPr>
            <a:r>
              <a:rPr kumimoji="1" lang="es-ES" altLang="ja-JP" dirty="0"/>
              <a:t>sudo apt-get -y install cuda-toolkit-12-6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B6F5A-AFF6-CB90-4FAA-94A2421E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4E8122-3A2B-8A59-80A3-6E1D56EA0FB5}"/>
              </a:ext>
            </a:extLst>
          </p:cNvPr>
          <p:cNvSpPr txBox="1"/>
          <p:nvPr/>
        </p:nvSpPr>
        <p:spPr>
          <a:xfrm>
            <a:off x="1801504" y="191069"/>
            <a:ext cx="101175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https://developer.nvidia.com/cuda-downloads?target_os=Linux&amp;target_arch=x86_64&amp;Distribution=WSL-Ubuntu&amp;target_version=2.0&amp;target_type=deb_local</a:t>
            </a:r>
          </a:p>
        </p:txBody>
      </p:sp>
    </p:spTree>
    <p:extLst>
      <p:ext uri="{BB962C8B-B14F-4D97-AF65-F5344CB8AC3E}">
        <p14:creationId xmlns:p14="http://schemas.microsoft.com/office/powerpoint/2010/main" val="358058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90297-988A-F734-B370-B536B7A0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Step4: </a:t>
            </a:r>
            <a:br>
              <a:rPr kumimoji="1" lang="en-US" altLang="ja-JP" dirty="0"/>
            </a:br>
            <a:r>
              <a:rPr kumimoji="1" lang="en-US" altLang="ja-JP" dirty="0" err="1"/>
              <a:t>cuDNN</a:t>
            </a:r>
            <a:r>
              <a:rPr kumimoji="1" lang="ja-JP" altLang="en-US" dirty="0"/>
              <a:t>を必要なソフトをダウンロードする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8B7BE-C217-FE84-D5A5-8ED987DF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s-ES" altLang="ja-JP" dirty="0"/>
              <a:t># </a:t>
            </a:r>
            <a:r>
              <a:rPr kumimoji="1" lang="ja-JP" altLang="en-US" dirty="0"/>
              <a:t>使用しているマシンの</a:t>
            </a:r>
            <a:r>
              <a:rPr kumimoji="1" lang="en-US" altLang="ja-JP" dirty="0"/>
              <a:t>version</a:t>
            </a:r>
            <a:r>
              <a:rPr kumimoji="1" lang="ja-JP" altLang="en-US" dirty="0"/>
              <a:t>に合わせて変更する</a:t>
            </a:r>
            <a:endParaRPr kumimoji="1" lang="es-ES" altLang="ja-JP" dirty="0"/>
          </a:p>
          <a:p>
            <a:pPr marL="0" indent="0">
              <a:buNone/>
            </a:pPr>
            <a:r>
              <a:rPr kumimoji="1" lang="es-ES" altLang="ja-JP" dirty="0"/>
              <a:t>wget https://developer.download.nvidia.com/compute/cudnn/9.5.1/local_installers/cudnn-local-repo-ubuntu2404-9.5.1_1.0-1_amd64.deb</a:t>
            </a:r>
          </a:p>
          <a:p>
            <a:pPr marL="0" indent="0">
              <a:buNone/>
            </a:pPr>
            <a:r>
              <a:rPr kumimoji="1" lang="es-ES" altLang="ja-JP" dirty="0"/>
              <a:t>sudo dpkg -i cudnn-local-repo-ubuntu2404-9.5.1_1.0-1_amd64.deb</a:t>
            </a:r>
          </a:p>
          <a:p>
            <a:pPr marL="0" indent="0">
              <a:buNone/>
            </a:pPr>
            <a:r>
              <a:rPr kumimoji="1" lang="es-ES" altLang="ja-JP" dirty="0"/>
              <a:t>sudo cp /var/cudnn-local-repo-ubuntu2404-9.5.1/cudnn-*-keyring.gpg /usr/share/keyrings/</a:t>
            </a:r>
          </a:p>
          <a:p>
            <a:pPr marL="0" indent="0">
              <a:buNone/>
            </a:pPr>
            <a:r>
              <a:rPr kumimoji="1" lang="es-ES" altLang="ja-JP" dirty="0"/>
              <a:t>sudo apt-get update</a:t>
            </a:r>
          </a:p>
          <a:p>
            <a:pPr marL="0" indent="0">
              <a:buNone/>
            </a:pPr>
            <a:r>
              <a:rPr kumimoji="1" lang="es-ES" altLang="ja-JP" dirty="0"/>
              <a:t>sudo apt-get -y install cudnn-cuda-12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E24525-C311-407C-29CF-B59A3E28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98BAF9-99D4-733A-8AAF-9E34E87CE0F1}"/>
              </a:ext>
            </a:extLst>
          </p:cNvPr>
          <p:cNvSpPr txBox="1"/>
          <p:nvPr/>
        </p:nvSpPr>
        <p:spPr>
          <a:xfrm>
            <a:off x="872836" y="228600"/>
            <a:ext cx="103909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https://developer.nvidia.com/cudnn-downloads?target_os=Linux&amp;target_arch=x86_64&amp;Distribution=Ubuntu&amp;target_version=24.04&amp;target_type=deb_local</a:t>
            </a:r>
          </a:p>
        </p:txBody>
      </p:sp>
    </p:spTree>
    <p:extLst>
      <p:ext uri="{BB962C8B-B14F-4D97-AF65-F5344CB8AC3E}">
        <p14:creationId xmlns:p14="http://schemas.microsoft.com/office/powerpoint/2010/main" val="391502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7E5665-64A6-AFC5-EBBC-F04AA19A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Step5:</a:t>
            </a:r>
            <a:r>
              <a:rPr kumimoji="1" lang="ja-JP" altLang="en-US" dirty="0"/>
              <a:t> </a:t>
            </a:r>
            <a:br>
              <a:rPr kumimoji="1" lang="en-US" altLang="ja-JP" dirty="0"/>
            </a:br>
            <a:r>
              <a:rPr kumimoji="1" lang="en-US" altLang="ja-JP" dirty="0" err="1"/>
              <a:t>cuTensor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F00C3-077F-1553-5325-006CF265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s-ES" altLang="ja-JP" dirty="0"/>
              <a:t>wget https://developer.download.nvidia.com/compute/cutensor/2.0.2.1/local_installers/cutensor-local-repo-ubuntu2204-2.0.2_1.0-1_amd64.deb</a:t>
            </a:r>
          </a:p>
          <a:p>
            <a:pPr marL="0" indent="0">
              <a:buNone/>
            </a:pPr>
            <a:r>
              <a:rPr kumimoji="1" lang="es-ES" altLang="ja-JP" dirty="0"/>
              <a:t>sudo dpkg -i cutensor-local-repo-ubuntu2204-2.0.2_1.0-1_amd64.deb</a:t>
            </a:r>
          </a:p>
          <a:p>
            <a:pPr marL="0" indent="0">
              <a:buNone/>
            </a:pPr>
            <a:r>
              <a:rPr kumimoji="1" lang="es-ES" altLang="ja-JP" dirty="0"/>
              <a:t>sudo cp /var/cutensor-local-repo-ubuntu2204-2.0.2.1/cutensor-*-keyring.gpg /usr/share/keyrings/</a:t>
            </a:r>
          </a:p>
          <a:p>
            <a:pPr marL="0" indent="0">
              <a:buNone/>
            </a:pPr>
            <a:r>
              <a:rPr kumimoji="1" lang="es-ES" altLang="ja-JP" dirty="0"/>
              <a:t>sudo apt-get update</a:t>
            </a:r>
          </a:p>
          <a:p>
            <a:pPr marL="0" indent="0">
              <a:buNone/>
            </a:pPr>
            <a:r>
              <a:rPr kumimoji="1" lang="es-ES" altLang="ja-JP" dirty="0"/>
              <a:t>sudo apt-get -y install libcutensor2 libcutensor-dev libcutensor-doc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2FEF69-0541-41FC-5C29-AA4CDDD0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93ACC9-824B-3350-5793-4A5EFBFD25BB}"/>
              </a:ext>
            </a:extLst>
          </p:cNvPr>
          <p:cNvSpPr txBox="1"/>
          <p:nvPr/>
        </p:nvSpPr>
        <p:spPr>
          <a:xfrm>
            <a:off x="448887" y="166252"/>
            <a:ext cx="112554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ja-JP" sz="1100" dirty="0"/>
              <a:t>https://developer.nvidia.com/cutensor-downloads?target_os=Linux&amp;target_arch=x86_64&amp;Distribution=Ubuntu&amp;target_version=22.04&amp;target_type=deb_local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3243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9E632-F6AA-02E4-2A55-AD262353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パスを通す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BA419-6B00-2842-6356-1610E055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sudo</a:t>
            </a:r>
            <a:r>
              <a:rPr kumimoji="1" lang="en-US" altLang="ja-JP" dirty="0"/>
              <a:t> ln –s 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/local/</a:t>
            </a:r>
            <a:r>
              <a:rPr kumimoji="1" lang="en-US" altLang="ja-JP" dirty="0" err="1"/>
              <a:t>cuda</a:t>
            </a:r>
            <a:r>
              <a:rPr kumimoji="1" lang="en-US" altLang="ja-JP" dirty="0"/>
              <a:t>/bin/* 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/local/bin/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8A02E-B352-0BE0-65A5-94FE4FDA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E9C3F6-23B1-4AC7-8654-56B71A245609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71CE5-B9D8-F698-6E1E-391DB0A9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Nvidia-Docker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1FCAB-6612-1ADD-875B-FC4723BEC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31D9E-3BCA-2FE4-B992-F766AECC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EED29A-E673-4AAF-8414-A0538097D4FB}" type="datetime1">
              <a:rPr lang="ja-JP" altLang="en-US" smtClean="0"/>
              <a:t>2024/11/13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956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8DFB0B7-4932-4DCF-82F4-05D40E032B11}" vid="{1C8687E4-9BF8-4084-AABE-B9B65CD64659}"/>
    </a:ext>
  </a:extLst>
</a:theme>
</file>

<file path=ppt/theme/theme2.xml><?xml version="1.0" encoding="utf-8"?>
<a:theme xmlns:a="http://schemas.openxmlformats.org/drawingml/2006/main" name="1_DividendVTI">
  <a:themeElements>
    <a:clrScheme name="ユーザー定義 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C00000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8DFB0B7-4932-4DCF-82F4-05D40E032B11}" vid="{B16BBF4F-6A25-4AC5-82E3-06DE05BC9F6E}"/>
    </a:ext>
  </a:extLst>
</a:theme>
</file>

<file path=ppt/theme/theme3.xml><?xml version="1.0" encoding="utf-8"?>
<a:theme xmlns:a="http://schemas.openxmlformats.org/drawingml/2006/main" name="2_DividendVTI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8DFB0B7-4932-4DCF-82F4-05D40E032B11}" vid="{D79014C6-083D-4AAC-91F0-7ED6332AFC33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AcademicPresentation-Detailed</Template>
  <TotalTime>586</TotalTime>
  <Words>892</Words>
  <Application>Microsoft Office PowerPoint</Application>
  <PresentationFormat>ワイド画面</PresentationFormat>
  <Paragraphs>93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Meiryo UI</vt:lpstr>
      <vt:lpstr>NVIDIA-APAC</vt:lpstr>
      <vt:lpstr>YakuHanJPs</vt:lpstr>
      <vt:lpstr>Calibri</vt:lpstr>
      <vt:lpstr>Consolas</vt:lpstr>
      <vt:lpstr>Wingdings 2</vt:lpstr>
      <vt:lpstr>DividendVTI</vt:lpstr>
      <vt:lpstr>1_DividendVTI</vt:lpstr>
      <vt:lpstr>2_DividendVTI</vt:lpstr>
      <vt:lpstr>Ubuntu:  GPUマシンとディープラーニングの準備</vt:lpstr>
      <vt:lpstr>GPU関連の準備</vt:lpstr>
      <vt:lpstr>Step1:  UbuntuがGPUを認識しているかを確認する</vt:lpstr>
      <vt:lpstr>Step2:  適切なドライバをインストールする</vt:lpstr>
      <vt:lpstr>Step3: cudaのインストール</vt:lpstr>
      <vt:lpstr>Step4:  cuDNNを必要なソフトをダウンロードする</vt:lpstr>
      <vt:lpstr>Step5:  cuTensorのインストール</vt:lpstr>
      <vt:lpstr>パスを通す</vt:lpstr>
      <vt:lpstr>Nvidia-Dockerの設定</vt:lpstr>
      <vt:lpstr>NVIDIA-Dockerのインストール</vt:lpstr>
      <vt:lpstr>NVIDIA-Docker: ファイルの書き方</vt:lpstr>
      <vt:lpstr>Pythonのインストール</vt:lpstr>
      <vt:lpstr>Pythonのインストールの準備： 依存パッケージをインストール</vt:lpstr>
      <vt:lpstr>Pythonをインストールする</vt:lpstr>
      <vt:lpstr>PyTorchの設定</vt:lpstr>
      <vt:lpstr>PyTorchのインストール Python</vt:lpstr>
      <vt:lpstr>Kerasのインストール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優輝 佐藤</dc:creator>
  <cp:lastModifiedBy>sato.yuki.22r@st.kyoto-u.ac.jp</cp:lastModifiedBy>
  <cp:revision>4</cp:revision>
  <dcterms:created xsi:type="dcterms:W3CDTF">2024-11-13T01:56:53Z</dcterms:created>
  <dcterms:modified xsi:type="dcterms:W3CDTF">2024-11-13T12:37:04Z</dcterms:modified>
</cp:coreProperties>
</file>