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1892-41E9-4074-8D01-7636895DE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74F3B-63EA-4848-982A-B136FD219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81E0A-D12E-486F-AA6F-D56AA355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819-9BA9-443B-ACE1-5C3A204FCCF0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9D425-DD74-43C3-B93C-C09925F5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1BC91-53D6-4BBB-9671-D98D7082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B32-CB84-4A8C-8BB2-C99DAB83EF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417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41A3-F3EE-48E1-B44C-22F9342A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9148E-E77C-4AC5-B98C-5B1467854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84E87-7B2A-45D0-90CE-A5422B0D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819-9BA9-443B-ACE1-5C3A204FCCF0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371B0-E51E-4BC2-BD30-EDC9E88E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AED2F-2A1B-48C2-BC3C-3888C75D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B32-CB84-4A8C-8BB2-C99DAB83EF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915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DC9B22-2E31-4E70-BE5F-8795ABCEE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AD1DC-58CB-482E-AB39-BB9EBE000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1358B-BEEC-4363-8B3F-1EA0FADE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819-9BA9-443B-ACE1-5C3A204FCCF0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51309-3CBF-4A39-9058-70E4AA42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D34BA-A7B6-46EB-929C-F4B0B6FF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B32-CB84-4A8C-8BB2-C99DAB83EF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742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9277-91DE-4BC1-9F1C-FC93D7C6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652D-FA5C-4831-8FB1-F4971AE2D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F2ABD-74B0-4B46-9E60-1A1800E0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819-9BA9-443B-ACE1-5C3A204FCCF0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E195C-132B-43AC-B042-96930C90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B5F1E-6EA6-48BC-A641-50E4A993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B32-CB84-4A8C-8BB2-C99DAB83EF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994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B716-009C-43D8-8CD0-B6EE507A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794F4-B286-4F79-A659-2FB539511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94D1-1362-451F-B10D-8F0205E4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819-9BA9-443B-ACE1-5C3A204FCCF0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10B2-9F65-413E-961B-7C523081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A01AD-8621-4776-B56E-ACF07A4A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B32-CB84-4A8C-8BB2-C99DAB83EF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24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9FBD-ABAA-40BA-86E1-14BF32D4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025D-6160-40B6-8230-D24272AE8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8CF0B-24C5-4C85-BCB1-6C9FEDDCB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0CE26-C10E-45FE-B7CA-88D9CA1D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819-9BA9-443B-ACE1-5C3A204FCCF0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7105D-E778-43F9-9E40-0006F302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BFD59-E9EB-4CF9-83E2-08F69D34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B32-CB84-4A8C-8BB2-C99DAB83EF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02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F020-196C-4E6E-8732-5779612F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BF7A7-76F6-4F5C-A488-44A314F04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2AFA4-ECCC-4F7C-B5F6-C81D0312D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92746-CB38-4E15-BA43-A1377DFCC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A20BC-5394-4765-A65E-DDA97628D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DEBAF-B328-44EA-A2D4-4266BC8F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819-9BA9-443B-ACE1-5C3A204FCCF0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752C7-56C8-450B-BB97-AAE8BFF5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0804C-2141-4F6A-B7E9-4D422945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B32-CB84-4A8C-8BB2-C99DAB83EF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954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6AA5-8FA2-49A7-8393-115110F9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70D83-B0DF-4D13-A4C0-373BDD29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819-9BA9-443B-ACE1-5C3A204FCCF0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8517E-DC9B-4178-B972-293999FE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80A1B-2F93-4B7C-830F-3C6F0B0E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B32-CB84-4A8C-8BB2-C99DAB83EF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99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46328-7E73-4BEA-8D4C-26EAB0A2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819-9BA9-443B-ACE1-5C3A204FCCF0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A15B7-88A5-4369-AA23-EB7DD759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133A8-3526-4FDD-BCAA-E05A20BC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B32-CB84-4A8C-8BB2-C99DAB83EF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84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7198-04E5-411D-A99B-F8C432B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6E508-09F7-4E0F-8669-4593E058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805FB-C59B-41CC-98D9-B352B6878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F8EFA-BF3F-47A9-9E2D-DF2FCDB6D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819-9BA9-443B-ACE1-5C3A204FCCF0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2AFD1-16F7-4067-B68A-F147870B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6256C-E890-4E53-A3BF-09FA0521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B32-CB84-4A8C-8BB2-C99DAB83EF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811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ACA5-44A2-4185-8770-0B9C4667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1B714-57E7-48A6-B1AF-B85F10B86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45DCA-2D6B-453E-87D8-2DE058D77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A413D-9A1E-47EB-A538-27255D79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819-9BA9-443B-ACE1-5C3A204FCCF0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81FF7-3066-4A62-A0F5-4D077A09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FF166-BE0D-4B50-885F-F346FEE9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B32-CB84-4A8C-8BB2-C99DAB83EF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852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012DC-8AB6-4B7B-B4BB-85F1A53C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CEB92-D5A3-4A81-B521-CB7F2FD41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67357-55B6-4835-BFC8-1E242909C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3B819-9BA9-443B-ACE1-5C3A204FCCF0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D3BB2-81BC-4F84-908B-532B3D203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04F8D-7616-43B0-A44B-660B41326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EB32-CB84-4A8C-8BB2-C99DAB83EF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774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0725-6D08-4F1E-8B80-3AD0E91B1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Greybox fuzzing </a:t>
            </a:r>
            <a:r>
              <a:rPr lang="en-AU" dirty="0" err="1"/>
              <a:t>withML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BB8CD-0ACB-4DD1-8716-1BC2F818E0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878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ABE5-6CCF-4168-B607-448D21ED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AU" dirty="0"/>
              <a:t>Problem: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1875B-CAAE-4BE8-AC1A-C4FA93129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505493" cy="1714214"/>
          </a:xfrm>
        </p:spPr>
        <p:txBody>
          <a:bodyPr>
            <a:normAutofit/>
          </a:bodyPr>
          <a:lstStyle/>
          <a:p>
            <a:r>
              <a:rPr lang="en-AU" sz="2000" dirty="0"/>
              <a:t>Find more bugs with a time limit.</a:t>
            </a:r>
          </a:p>
          <a:p>
            <a:r>
              <a:rPr lang="en-AU" sz="2000" dirty="0"/>
              <a:t>How to choose inputs that maximize the probability of triggering a bug.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5FCBB51-03B9-4F12-B490-4D99798E6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884" y="807593"/>
            <a:ext cx="5909287" cy="5239568"/>
          </a:xfrm>
          <a:prstGeom prst="rect">
            <a:avLst/>
          </a:prstGeom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B62231-FBE0-40C4-9529-ACFD0FCF7647}"/>
                  </a:ext>
                </a:extLst>
              </p:cNvPr>
              <p:cNvSpPr txBox="1"/>
              <p:nvPr/>
            </p:nvSpPr>
            <p:spPr>
              <a:xfrm>
                <a:off x="368831" y="4509864"/>
                <a:ext cx="3850108" cy="6924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4000" b="0" i="1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40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AU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B62231-FBE0-40C4-9529-ACFD0FCF7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31" y="4509864"/>
                <a:ext cx="3850108" cy="692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32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BDEE6-2ECA-48E4-8C4C-564A8912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AU" sz="3000"/>
              <a:t>How does Coverage Guided Greybox Fuzzing work?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EE39-EED9-45A9-B118-C20DDABDA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AU" sz="2200" dirty="0"/>
              <a:t>Intuition:</a:t>
            </a:r>
          </a:p>
          <a:p>
            <a:pPr lvl="1"/>
            <a:r>
              <a:rPr lang="en-AU" sz="2200" dirty="0"/>
              <a:t>We have more chances in less explored areas</a:t>
            </a:r>
          </a:p>
          <a:p>
            <a:pPr lvl="1"/>
            <a:r>
              <a:rPr lang="en-US" sz="2200" dirty="0"/>
              <a:t>Model the probability of finding a bug as coverage gain.</a:t>
            </a:r>
          </a:p>
          <a:p>
            <a:r>
              <a:rPr lang="en-US" sz="2600" dirty="0"/>
              <a:t>Observation:</a:t>
            </a:r>
          </a:p>
          <a:p>
            <a:pPr lvl="1"/>
            <a:r>
              <a:rPr lang="en-US" sz="2200" dirty="0"/>
              <a:t>Most input exercise only a few paths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600" dirty="0"/>
          </a:p>
          <a:p>
            <a:endParaRPr lang="en-US" sz="2200" dirty="0"/>
          </a:p>
          <a:p>
            <a:pPr marL="457200" lvl="1" indent="0">
              <a:buNone/>
            </a:pPr>
            <a:endParaRPr lang="en-AU" sz="22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33CA878-CCA2-4DFA-9802-ABB9ADE1F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43661"/>
            <a:ext cx="6903720" cy="497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6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68B6-73B6-4263-9F2E-D11A487E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less inputs to exercise more paths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2E6FEF5-8A4E-4DB9-BC36-2452F8683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13" y="1457400"/>
            <a:ext cx="7410320" cy="533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7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274B-62CC-4C3C-BA1B-7839914D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C7389-2F4D-4979-BB58-A84E286A8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3286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Hard to choose/model the input and response.</a:t>
            </a:r>
          </a:p>
          <a:p>
            <a:pPr lvl="1"/>
            <a:r>
              <a:rPr lang="en-AU" dirty="0"/>
              <a:t>Coverage, structured input, execution time, context/stack</a:t>
            </a:r>
          </a:p>
          <a:p>
            <a:pPr lvl="1"/>
            <a:r>
              <a:rPr lang="en-AU" dirty="0"/>
              <a:t>Difficult to give a distance on inputs.</a:t>
            </a:r>
          </a:p>
          <a:p>
            <a:pPr lvl="1"/>
            <a:r>
              <a:rPr lang="en-AU" dirty="0"/>
              <a:t>How to use the call graph</a:t>
            </a:r>
          </a:p>
          <a:p>
            <a:r>
              <a:rPr lang="en-AU" dirty="0"/>
              <a:t>The problem is discrete, or even not continuous</a:t>
            </a:r>
          </a:p>
          <a:p>
            <a:pPr lvl="1"/>
            <a:r>
              <a:rPr lang="en-AU" dirty="0"/>
              <a:t>magic bytes…</a:t>
            </a:r>
          </a:p>
          <a:p>
            <a:r>
              <a:rPr lang="en-AU" dirty="0"/>
              <a:t>The target probability is not static</a:t>
            </a:r>
          </a:p>
          <a:p>
            <a:r>
              <a:rPr lang="en-AU" dirty="0"/>
              <a:t>Can’t afford a too complicated model.</a:t>
            </a:r>
          </a:p>
          <a:p>
            <a:r>
              <a:rPr lang="en-AU" dirty="0"/>
              <a:t>Training set might be biased.</a:t>
            </a:r>
          </a:p>
          <a:p>
            <a:r>
              <a:rPr lang="en-AU" dirty="0"/>
              <a:t>Sometimes a good precision may result in bad performance.</a:t>
            </a:r>
          </a:p>
        </p:txBody>
      </p:sp>
    </p:spTree>
    <p:extLst>
      <p:ext uri="{BB962C8B-B14F-4D97-AF65-F5344CB8AC3E}">
        <p14:creationId xmlns:p14="http://schemas.microsoft.com/office/powerpoint/2010/main" val="110602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1045-74F2-4FA3-9648-48FAF4B6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related works using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41AFF-AE50-4D0E-A5C8-8B4645862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7612"/>
          </a:xfrm>
        </p:spPr>
        <p:txBody>
          <a:bodyPr/>
          <a:lstStyle/>
          <a:p>
            <a:r>
              <a:rPr lang="en-AU" dirty="0"/>
              <a:t>Predict the position of bytes that can affect a branching.</a:t>
            </a:r>
          </a:p>
          <a:p>
            <a:r>
              <a:rPr lang="en-AU" dirty="0"/>
              <a:t>For each edge, predict the probability an input may exercise that branch. </a:t>
            </a:r>
          </a:p>
          <a:p>
            <a:r>
              <a:rPr lang="en-AU" dirty="0"/>
              <a:t>Generate a model of the input.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275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7530-CB6D-4B6E-AC03-34E8D402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 part of the target program as a filter?</a:t>
            </a:r>
          </a:p>
        </p:txBody>
      </p:sp>
      <p:pic>
        <p:nvPicPr>
          <p:cNvPr id="5" name="Content Placeholder 4" descr="A picture containing accessory, necklet, toggle, enamel&#10;&#10;Description automatically generated">
            <a:extLst>
              <a:ext uri="{FF2B5EF4-FFF2-40B4-BE49-F238E27FC236}">
                <a16:creationId xmlns:a16="http://schemas.microsoft.com/office/drawing/2014/main" id="{46E06EC2-F093-4FA1-882C-1D481F847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361" y="1825625"/>
            <a:ext cx="7953278" cy="4351338"/>
          </a:xfrm>
        </p:spPr>
      </p:pic>
    </p:spTree>
    <p:extLst>
      <p:ext uri="{BB962C8B-B14F-4D97-AF65-F5344CB8AC3E}">
        <p14:creationId xmlns:p14="http://schemas.microsoft.com/office/powerpoint/2010/main" val="75566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CF626BD-64D4-4919-841A-3CF8C72D6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154" y="278578"/>
            <a:ext cx="9144000" cy="4000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F6AD93-F872-4AAF-82C8-6E0AEDEAD169}"/>
              </a:ext>
            </a:extLst>
          </p:cNvPr>
          <p:cNvSpPr txBox="1"/>
          <p:nvPr/>
        </p:nvSpPr>
        <p:spPr>
          <a:xfrm>
            <a:off x="1388790" y="4530272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Avoid trap around a deep path:</a:t>
            </a:r>
          </a:p>
          <a:p>
            <a:r>
              <a:rPr lang="en-AU" dirty="0"/>
              <a:t>	early stop? Give/Predict a weight on nodes/edges.</a:t>
            </a:r>
          </a:p>
          <a:p>
            <a:r>
              <a:rPr lang="en-AU" dirty="0"/>
              <a:t>	given an input pass through edge e1, e2, e3, …. , if we should let it pass this edge.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3A209-7509-4CDD-9E40-4E95799FA2B6}"/>
              </a:ext>
            </a:extLst>
          </p:cNvPr>
          <p:cNvSpPr txBox="1"/>
          <p:nvPr/>
        </p:nvSpPr>
        <p:spPr>
          <a:xfrm>
            <a:off x="1388790" y="5825070"/>
            <a:ext cx="3760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Can the graph give a suggestion of the architecture of the NN?</a:t>
            </a:r>
          </a:p>
        </p:txBody>
      </p:sp>
    </p:spTree>
    <p:extLst>
      <p:ext uri="{BB962C8B-B14F-4D97-AF65-F5344CB8AC3E}">
        <p14:creationId xmlns:p14="http://schemas.microsoft.com/office/powerpoint/2010/main" val="270675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260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Greybox fuzzing withML</vt:lpstr>
      <vt:lpstr>Problem: </vt:lpstr>
      <vt:lpstr>How does Coverage Guided Greybox Fuzzing work?</vt:lpstr>
      <vt:lpstr>User less inputs to exercise more paths</vt:lpstr>
      <vt:lpstr>Challenges</vt:lpstr>
      <vt:lpstr>Some related works using ML</vt:lpstr>
      <vt:lpstr>Use part of the target program as a filter?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Greybox fuzzing withML</dc:title>
  <dc:creator>ys zhang</dc:creator>
  <cp:lastModifiedBy>ys zhang</cp:lastModifiedBy>
  <cp:revision>40</cp:revision>
  <dcterms:created xsi:type="dcterms:W3CDTF">2021-08-04T01:15:08Z</dcterms:created>
  <dcterms:modified xsi:type="dcterms:W3CDTF">2021-08-04T03:51:20Z</dcterms:modified>
</cp:coreProperties>
</file>