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  <p:sldId id="269" r:id="rId13"/>
    <p:sldId id="272" r:id="rId14"/>
    <p:sldId id="270" r:id="rId15"/>
    <p:sldId id="271" r:id="rId16"/>
    <p:sldId id="268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25" autoAdjust="0"/>
  </p:normalViewPr>
  <p:slideViewPr>
    <p:cSldViewPr snapToGrid="0">
      <p:cViewPr varScale="1">
        <p:scale>
          <a:sx n="58" d="100"/>
          <a:sy n="58" d="100"/>
        </p:scale>
        <p:origin x="19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60B08-14DC-4501-A34D-0FCB8A8A603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C117615-3830-47EB-9F69-B133C924A76F}">
      <dgm:prSet phldrT="[文本]"/>
      <dgm:spPr/>
      <dgm:t>
        <a:bodyPr/>
        <a:lstStyle/>
        <a:p>
          <a:r>
            <a:rPr lang="zh-CN" altLang="en-US" smtClean="0"/>
            <a:t>研究背景</a:t>
          </a:r>
          <a:endParaRPr lang="zh-CN" altLang="en-US"/>
        </a:p>
      </dgm:t>
    </dgm:pt>
    <dgm:pt modelId="{38741668-A93C-46A3-8724-E7FDE6A3F5B6}" type="parTrans" cxnId="{80C8FF89-B66A-410D-8C62-9BCBB3A91B2D}">
      <dgm:prSet/>
      <dgm:spPr/>
      <dgm:t>
        <a:bodyPr/>
        <a:lstStyle/>
        <a:p>
          <a:endParaRPr lang="zh-CN" altLang="en-US"/>
        </a:p>
      </dgm:t>
    </dgm:pt>
    <dgm:pt modelId="{2D0A485A-CD64-43EE-B952-361D48F313AA}" type="sibTrans" cxnId="{80C8FF89-B66A-410D-8C62-9BCBB3A91B2D}">
      <dgm:prSet/>
      <dgm:spPr/>
      <dgm:t>
        <a:bodyPr/>
        <a:lstStyle/>
        <a:p>
          <a:endParaRPr lang="zh-CN" altLang="en-US"/>
        </a:p>
      </dgm:t>
    </dgm:pt>
    <dgm:pt modelId="{9FE6EFE4-D4A2-4101-BFF4-ACABF3EBA4F1}">
      <dgm:prSet phldrT="[文本]"/>
      <dgm:spPr/>
      <dgm:t>
        <a:bodyPr/>
        <a:lstStyle/>
        <a:p>
          <a:r>
            <a:rPr lang="zh-CN" altLang="en-US" smtClean="0"/>
            <a:t>项目流程</a:t>
          </a:r>
          <a:endParaRPr lang="zh-CN" altLang="en-US"/>
        </a:p>
      </dgm:t>
    </dgm:pt>
    <dgm:pt modelId="{821085A9-912D-4E66-AB1B-C5F27844FB29}" type="parTrans" cxnId="{161018D5-1843-4A1D-A398-4F3121D30DFF}">
      <dgm:prSet/>
      <dgm:spPr/>
      <dgm:t>
        <a:bodyPr/>
        <a:lstStyle/>
        <a:p>
          <a:endParaRPr lang="zh-CN" altLang="en-US"/>
        </a:p>
      </dgm:t>
    </dgm:pt>
    <dgm:pt modelId="{C6399285-7464-4277-A460-A1ECE3C520AC}" type="sibTrans" cxnId="{161018D5-1843-4A1D-A398-4F3121D30DFF}">
      <dgm:prSet/>
      <dgm:spPr/>
      <dgm:t>
        <a:bodyPr/>
        <a:lstStyle/>
        <a:p>
          <a:endParaRPr lang="zh-CN" altLang="en-US"/>
        </a:p>
      </dgm:t>
    </dgm:pt>
    <dgm:pt modelId="{9CBF193C-50CB-48C2-AD04-B60D4C968F7B}">
      <dgm:prSet phldrT="[文本]"/>
      <dgm:spPr/>
      <dgm:t>
        <a:bodyPr/>
        <a:lstStyle/>
        <a:p>
          <a:r>
            <a:rPr lang="zh-CN" altLang="en-US" smtClean="0"/>
            <a:t>总结展望</a:t>
          </a:r>
          <a:endParaRPr lang="zh-CN" altLang="en-US"/>
        </a:p>
      </dgm:t>
    </dgm:pt>
    <dgm:pt modelId="{4B141879-8EC1-4AB8-BA5D-690F9B86AC2B}" type="parTrans" cxnId="{98775323-819C-44F1-A12F-D1A9C94876EF}">
      <dgm:prSet/>
      <dgm:spPr/>
      <dgm:t>
        <a:bodyPr/>
        <a:lstStyle/>
        <a:p>
          <a:endParaRPr lang="zh-CN" altLang="en-US"/>
        </a:p>
      </dgm:t>
    </dgm:pt>
    <dgm:pt modelId="{0616F2EA-D166-4574-A30F-E2A60C9E35BD}" type="sibTrans" cxnId="{98775323-819C-44F1-A12F-D1A9C94876EF}">
      <dgm:prSet/>
      <dgm:spPr/>
      <dgm:t>
        <a:bodyPr/>
        <a:lstStyle/>
        <a:p>
          <a:endParaRPr lang="zh-CN" altLang="en-US"/>
        </a:p>
      </dgm:t>
    </dgm:pt>
    <dgm:pt modelId="{D353B2BE-B931-4044-A96B-6FB8A7040FB0}" type="pres">
      <dgm:prSet presAssocID="{95A60B08-14DC-4501-A34D-0FCB8A8A6036}" presName="CompostProcess" presStyleCnt="0">
        <dgm:presLayoutVars>
          <dgm:dir/>
          <dgm:resizeHandles val="exact"/>
        </dgm:presLayoutVars>
      </dgm:prSet>
      <dgm:spPr/>
    </dgm:pt>
    <dgm:pt modelId="{8B21646A-CA20-4C0B-A9A1-1B1B039DF26C}" type="pres">
      <dgm:prSet presAssocID="{95A60B08-14DC-4501-A34D-0FCB8A8A6036}" presName="arrow" presStyleLbl="bgShp" presStyleIdx="0" presStyleCnt="1"/>
      <dgm:spPr/>
    </dgm:pt>
    <dgm:pt modelId="{E645D31F-764B-483A-B5E5-8E350F55387A}" type="pres">
      <dgm:prSet presAssocID="{95A60B08-14DC-4501-A34D-0FCB8A8A6036}" presName="linearProcess" presStyleCnt="0"/>
      <dgm:spPr/>
    </dgm:pt>
    <dgm:pt modelId="{44C146ED-A8DC-426A-BBF7-9486145FB63B}" type="pres">
      <dgm:prSet presAssocID="{CC117615-3830-47EB-9F69-B133C924A76F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89DCAA-56FA-451F-91A7-7F45FA096D60}" type="pres">
      <dgm:prSet presAssocID="{2D0A485A-CD64-43EE-B952-361D48F313AA}" presName="sibTrans" presStyleCnt="0"/>
      <dgm:spPr/>
    </dgm:pt>
    <dgm:pt modelId="{BC8A47AE-3BC9-46EC-A1B3-657B06AED396}" type="pres">
      <dgm:prSet presAssocID="{9FE6EFE4-D4A2-4101-BFF4-ACABF3EBA4F1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8345E5-32C1-4273-8B20-7F1CF2F70150}" type="pres">
      <dgm:prSet presAssocID="{C6399285-7464-4277-A460-A1ECE3C520AC}" presName="sibTrans" presStyleCnt="0"/>
      <dgm:spPr/>
    </dgm:pt>
    <dgm:pt modelId="{CAB69385-2024-4024-9C75-3FD1B2F502FA}" type="pres">
      <dgm:prSet presAssocID="{9CBF193C-50CB-48C2-AD04-B60D4C968F7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2CFE56-925F-40A3-B0DF-7E3052CD685D}" type="presOf" srcId="{CC117615-3830-47EB-9F69-B133C924A76F}" destId="{44C146ED-A8DC-426A-BBF7-9486145FB63B}" srcOrd="0" destOrd="0" presId="urn:microsoft.com/office/officeart/2005/8/layout/hProcess9"/>
    <dgm:cxn modelId="{78DA7032-96F9-4C2B-A07C-8F88FC5E0D08}" type="presOf" srcId="{95A60B08-14DC-4501-A34D-0FCB8A8A6036}" destId="{D353B2BE-B931-4044-A96B-6FB8A7040FB0}" srcOrd="0" destOrd="0" presId="urn:microsoft.com/office/officeart/2005/8/layout/hProcess9"/>
    <dgm:cxn modelId="{161018D5-1843-4A1D-A398-4F3121D30DFF}" srcId="{95A60B08-14DC-4501-A34D-0FCB8A8A6036}" destId="{9FE6EFE4-D4A2-4101-BFF4-ACABF3EBA4F1}" srcOrd="1" destOrd="0" parTransId="{821085A9-912D-4E66-AB1B-C5F27844FB29}" sibTransId="{C6399285-7464-4277-A460-A1ECE3C520AC}"/>
    <dgm:cxn modelId="{98775323-819C-44F1-A12F-D1A9C94876EF}" srcId="{95A60B08-14DC-4501-A34D-0FCB8A8A6036}" destId="{9CBF193C-50CB-48C2-AD04-B60D4C968F7B}" srcOrd="2" destOrd="0" parTransId="{4B141879-8EC1-4AB8-BA5D-690F9B86AC2B}" sibTransId="{0616F2EA-D166-4574-A30F-E2A60C9E35BD}"/>
    <dgm:cxn modelId="{80C8FF89-B66A-410D-8C62-9BCBB3A91B2D}" srcId="{95A60B08-14DC-4501-A34D-0FCB8A8A6036}" destId="{CC117615-3830-47EB-9F69-B133C924A76F}" srcOrd="0" destOrd="0" parTransId="{38741668-A93C-46A3-8724-E7FDE6A3F5B6}" sibTransId="{2D0A485A-CD64-43EE-B952-361D48F313AA}"/>
    <dgm:cxn modelId="{A1DCC05A-255B-4241-872C-FAA435A97869}" type="presOf" srcId="{9FE6EFE4-D4A2-4101-BFF4-ACABF3EBA4F1}" destId="{BC8A47AE-3BC9-46EC-A1B3-657B06AED396}" srcOrd="0" destOrd="0" presId="urn:microsoft.com/office/officeart/2005/8/layout/hProcess9"/>
    <dgm:cxn modelId="{E6AA44F2-378D-4E5F-AE64-E55EED178486}" type="presOf" srcId="{9CBF193C-50CB-48C2-AD04-B60D4C968F7B}" destId="{CAB69385-2024-4024-9C75-3FD1B2F502FA}" srcOrd="0" destOrd="0" presId="urn:microsoft.com/office/officeart/2005/8/layout/hProcess9"/>
    <dgm:cxn modelId="{1EE9CC6E-B1D8-4346-A2FE-636060B0E362}" type="presParOf" srcId="{D353B2BE-B931-4044-A96B-6FB8A7040FB0}" destId="{8B21646A-CA20-4C0B-A9A1-1B1B039DF26C}" srcOrd="0" destOrd="0" presId="urn:microsoft.com/office/officeart/2005/8/layout/hProcess9"/>
    <dgm:cxn modelId="{5DD16025-A2A1-4CA6-9227-2792E73521B0}" type="presParOf" srcId="{D353B2BE-B931-4044-A96B-6FB8A7040FB0}" destId="{E645D31F-764B-483A-B5E5-8E350F55387A}" srcOrd="1" destOrd="0" presId="urn:microsoft.com/office/officeart/2005/8/layout/hProcess9"/>
    <dgm:cxn modelId="{42699EA9-2F62-43E4-A080-AB39072CFE8B}" type="presParOf" srcId="{E645D31F-764B-483A-B5E5-8E350F55387A}" destId="{44C146ED-A8DC-426A-BBF7-9486145FB63B}" srcOrd="0" destOrd="0" presId="urn:microsoft.com/office/officeart/2005/8/layout/hProcess9"/>
    <dgm:cxn modelId="{C7FD926A-9E7F-47E5-92B6-4689EAB99124}" type="presParOf" srcId="{E645D31F-764B-483A-B5E5-8E350F55387A}" destId="{8C89DCAA-56FA-451F-91A7-7F45FA096D60}" srcOrd="1" destOrd="0" presId="urn:microsoft.com/office/officeart/2005/8/layout/hProcess9"/>
    <dgm:cxn modelId="{0A2DE5CF-0B85-4150-B7FB-0EE57A9A3F90}" type="presParOf" srcId="{E645D31F-764B-483A-B5E5-8E350F55387A}" destId="{BC8A47AE-3BC9-46EC-A1B3-657B06AED396}" srcOrd="2" destOrd="0" presId="urn:microsoft.com/office/officeart/2005/8/layout/hProcess9"/>
    <dgm:cxn modelId="{C4280249-4756-4805-B858-0C3D5BA8388F}" type="presParOf" srcId="{E645D31F-764B-483A-B5E5-8E350F55387A}" destId="{FF8345E5-32C1-4273-8B20-7F1CF2F70150}" srcOrd="3" destOrd="0" presId="urn:microsoft.com/office/officeart/2005/8/layout/hProcess9"/>
    <dgm:cxn modelId="{2F3A7967-1473-45B0-B51B-B3FA887C925B}" type="presParOf" srcId="{E645D31F-764B-483A-B5E5-8E350F55387A}" destId="{CAB69385-2024-4024-9C75-3FD1B2F502F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7A2F4-1930-49A6-8765-8A40F488D71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7DA6098-29B0-457A-B394-132BBD5F9BED}">
      <dgm:prSet phldrT="[文本]"/>
      <dgm:spPr/>
      <dgm:t>
        <a:bodyPr/>
        <a:lstStyle/>
        <a:p>
          <a:r>
            <a:rPr lang="zh-CN" altLang="en-US" smtClean="0"/>
            <a:t>无人问津</a:t>
          </a:r>
          <a:endParaRPr lang="zh-CN" altLang="en-US"/>
        </a:p>
      </dgm:t>
    </dgm:pt>
    <dgm:pt modelId="{4B2924F0-99CC-45B5-ADAB-D01B97EF039D}" type="parTrans" cxnId="{7522B171-0524-4333-AA8D-A7350CC305F7}">
      <dgm:prSet/>
      <dgm:spPr/>
      <dgm:t>
        <a:bodyPr/>
        <a:lstStyle/>
        <a:p>
          <a:endParaRPr lang="zh-CN" altLang="en-US"/>
        </a:p>
      </dgm:t>
    </dgm:pt>
    <dgm:pt modelId="{91E0470A-0C68-48EA-96A4-4756CFD297FF}" type="sibTrans" cxnId="{7522B171-0524-4333-AA8D-A7350CC305F7}">
      <dgm:prSet/>
      <dgm:spPr/>
      <dgm:t>
        <a:bodyPr/>
        <a:lstStyle/>
        <a:p>
          <a:endParaRPr lang="zh-CN" altLang="en-US"/>
        </a:p>
      </dgm:t>
    </dgm:pt>
    <dgm:pt modelId="{A0FCC423-0920-4455-AE6B-F1CFECB0C0A9}">
      <dgm:prSet phldrT="[文本]"/>
      <dgm:spPr/>
      <dgm:t>
        <a:bodyPr/>
        <a:lstStyle/>
        <a:p>
          <a:r>
            <a:rPr lang="zh-CN" altLang="en-US" smtClean="0"/>
            <a:t>偶尔使用</a:t>
          </a:r>
          <a:endParaRPr lang="zh-CN" altLang="en-US"/>
        </a:p>
      </dgm:t>
    </dgm:pt>
    <dgm:pt modelId="{58CA361E-BC47-45A0-8996-73EA2CF2D3D4}" type="parTrans" cxnId="{C013D416-D730-4DB5-BFFC-E516EA75828B}">
      <dgm:prSet/>
      <dgm:spPr/>
      <dgm:t>
        <a:bodyPr/>
        <a:lstStyle/>
        <a:p>
          <a:endParaRPr lang="zh-CN" altLang="en-US"/>
        </a:p>
      </dgm:t>
    </dgm:pt>
    <dgm:pt modelId="{E81A3606-4BEA-4234-8642-9BAF254B62B5}" type="sibTrans" cxnId="{C013D416-D730-4DB5-BFFC-E516EA75828B}">
      <dgm:prSet/>
      <dgm:spPr/>
      <dgm:t>
        <a:bodyPr/>
        <a:lstStyle/>
        <a:p>
          <a:endParaRPr lang="zh-CN" altLang="en-US"/>
        </a:p>
      </dgm:t>
    </dgm:pt>
    <dgm:pt modelId="{F38B6BDA-C8E1-4CD6-AF3C-6D94A15E976A}">
      <dgm:prSet phldrT="[文本]"/>
      <dgm:spPr/>
      <dgm:t>
        <a:bodyPr/>
        <a:lstStyle/>
        <a:p>
          <a:r>
            <a:rPr lang="zh-CN" altLang="en-US" smtClean="0"/>
            <a:t>经常访问</a:t>
          </a:r>
          <a:endParaRPr lang="zh-CN" altLang="en-US"/>
        </a:p>
      </dgm:t>
    </dgm:pt>
    <dgm:pt modelId="{324091B2-0E63-4B2E-8FAA-1D5297BF225B}" type="parTrans" cxnId="{32282B20-0A58-4254-B68B-E48B39E3961D}">
      <dgm:prSet/>
      <dgm:spPr/>
      <dgm:t>
        <a:bodyPr/>
        <a:lstStyle/>
        <a:p>
          <a:endParaRPr lang="zh-CN" altLang="en-US"/>
        </a:p>
      </dgm:t>
    </dgm:pt>
    <dgm:pt modelId="{EEE4F456-454D-460F-BF66-492EADFBD1A7}" type="sibTrans" cxnId="{32282B20-0A58-4254-B68B-E48B39E3961D}">
      <dgm:prSet/>
      <dgm:spPr/>
      <dgm:t>
        <a:bodyPr/>
        <a:lstStyle/>
        <a:p>
          <a:endParaRPr lang="zh-CN" altLang="en-US"/>
        </a:p>
      </dgm:t>
    </dgm:pt>
    <dgm:pt modelId="{5039A8CD-FC80-4F31-8DB5-980DF5151C07}" type="pres">
      <dgm:prSet presAssocID="{B257A2F4-1930-49A6-8765-8A40F488D716}" presName="arrowDiagram" presStyleCnt="0">
        <dgm:presLayoutVars>
          <dgm:chMax val="5"/>
          <dgm:dir/>
          <dgm:resizeHandles val="exact"/>
        </dgm:presLayoutVars>
      </dgm:prSet>
      <dgm:spPr/>
    </dgm:pt>
    <dgm:pt modelId="{02FD9E15-3093-437D-BCA5-3508FA791B8C}" type="pres">
      <dgm:prSet presAssocID="{B257A2F4-1930-49A6-8765-8A40F488D716}" presName="arrow" presStyleLbl="bgShp" presStyleIdx="0" presStyleCnt="1"/>
      <dgm:spPr/>
    </dgm:pt>
    <dgm:pt modelId="{5DC772F3-E76A-4C93-ADAC-EF801E5D9747}" type="pres">
      <dgm:prSet presAssocID="{B257A2F4-1930-49A6-8765-8A40F488D716}" presName="arrowDiagram3" presStyleCnt="0"/>
      <dgm:spPr/>
    </dgm:pt>
    <dgm:pt modelId="{43EB31D1-A293-476D-BC92-9995E2D7E4A5}" type="pres">
      <dgm:prSet presAssocID="{27DA6098-29B0-457A-B394-132BBD5F9BED}" presName="bullet3a" presStyleLbl="node1" presStyleIdx="0" presStyleCnt="3"/>
      <dgm:spPr/>
    </dgm:pt>
    <dgm:pt modelId="{81FDF92E-CEA8-4904-BBA3-D441E6667356}" type="pres">
      <dgm:prSet presAssocID="{27DA6098-29B0-457A-B394-132BBD5F9BED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F83D92-1EA3-4334-A711-478B862770E7}" type="pres">
      <dgm:prSet presAssocID="{A0FCC423-0920-4455-AE6B-F1CFECB0C0A9}" presName="bullet3b" presStyleLbl="node1" presStyleIdx="1" presStyleCnt="3"/>
      <dgm:spPr/>
    </dgm:pt>
    <dgm:pt modelId="{C7E02876-A89A-4ACC-976C-DE71F567A0A5}" type="pres">
      <dgm:prSet presAssocID="{A0FCC423-0920-4455-AE6B-F1CFECB0C0A9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0FD994-1FAB-4F19-9332-117EE22C3BF7}" type="pres">
      <dgm:prSet presAssocID="{F38B6BDA-C8E1-4CD6-AF3C-6D94A15E976A}" presName="bullet3c" presStyleLbl="node1" presStyleIdx="2" presStyleCnt="3" custLinFactNeighborY="-4808"/>
      <dgm:spPr/>
    </dgm:pt>
    <dgm:pt modelId="{02F944D6-3B53-44BA-ACD5-A6DB71C29232}" type="pres">
      <dgm:prSet presAssocID="{F38B6BDA-C8E1-4CD6-AF3C-6D94A15E976A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282B20-0A58-4254-B68B-E48B39E3961D}" srcId="{B257A2F4-1930-49A6-8765-8A40F488D716}" destId="{F38B6BDA-C8E1-4CD6-AF3C-6D94A15E976A}" srcOrd="2" destOrd="0" parTransId="{324091B2-0E63-4B2E-8FAA-1D5297BF225B}" sibTransId="{EEE4F456-454D-460F-BF66-492EADFBD1A7}"/>
    <dgm:cxn modelId="{C048C0B5-5480-4791-A9C2-66A157080BE3}" type="presOf" srcId="{F38B6BDA-C8E1-4CD6-AF3C-6D94A15E976A}" destId="{02F944D6-3B53-44BA-ACD5-A6DB71C29232}" srcOrd="0" destOrd="0" presId="urn:microsoft.com/office/officeart/2005/8/layout/arrow2"/>
    <dgm:cxn modelId="{3DFECE7C-8478-435C-9906-44E4D991BCDB}" type="presOf" srcId="{27DA6098-29B0-457A-B394-132BBD5F9BED}" destId="{81FDF92E-CEA8-4904-BBA3-D441E6667356}" srcOrd="0" destOrd="0" presId="urn:microsoft.com/office/officeart/2005/8/layout/arrow2"/>
    <dgm:cxn modelId="{C013D416-D730-4DB5-BFFC-E516EA75828B}" srcId="{B257A2F4-1930-49A6-8765-8A40F488D716}" destId="{A0FCC423-0920-4455-AE6B-F1CFECB0C0A9}" srcOrd="1" destOrd="0" parTransId="{58CA361E-BC47-45A0-8996-73EA2CF2D3D4}" sibTransId="{E81A3606-4BEA-4234-8642-9BAF254B62B5}"/>
    <dgm:cxn modelId="{F4C8DA71-123B-47D7-8F1D-7843A7F30A0D}" type="presOf" srcId="{B257A2F4-1930-49A6-8765-8A40F488D716}" destId="{5039A8CD-FC80-4F31-8DB5-980DF5151C07}" srcOrd="0" destOrd="0" presId="urn:microsoft.com/office/officeart/2005/8/layout/arrow2"/>
    <dgm:cxn modelId="{7522B171-0524-4333-AA8D-A7350CC305F7}" srcId="{B257A2F4-1930-49A6-8765-8A40F488D716}" destId="{27DA6098-29B0-457A-B394-132BBD5F9BED}" srcOrd="0" destOrd="0" parTransId="{4B2924F0-99CC-45B5-ADAB-D01B97EF039D}" sibTransId="{91E0470A-0C68-48EA-96A4-4756CFD297FF}"/>
    <dgm:cxn modelId="{87B1A639-B62E-4392-82CB-FD447481B306}" type="presOf" srcId="{A0FCC423-0920-4455-AE6B-F1CFECB0C0A9}" destId="{C7E02876-A89A-4ACC-976C-DE71F567A0A5}" srcOrd="0" destOrd="0" presId="urn:microsoft.com/office/officeart/2005/8/layout/arrow2"/>
    <dgm:cxn modelId="{35B0D47B-4418-4D49-AB81-9288389DB56F}" type="presParOf" srcId="{5039A8CD-FC80-4F31-8DB5-980DF5151C07}" destId="{02FD9E15-3093-437D-BCA5-3508FA791B8C}" srcOrd="0" destOrd="0" presId="urn:microsoft.com/office/officeart/2005/8/layout/arrow2"/>
    <dgm:cxn modelId="{331E8262-673E-49C6-BA4E-E7D3357390AF}" type="presParOf" srcId="{5039A8CD-FC80-4F31-8DB5-980DF5151C07}" destId="{5DC772F3-E76A-4C93-ADAC-EF801E5D9747}" srcOrd="1" destOrd="0" presId="urn:microsoft.com/office/officeart/2005/8/layout/arrow2"/>
    <dgm:cxn modelId="{3D219BA6-03E4-40B0-BB8A-39D7D90B9BD9}" type="presParOf" srcId="{5DC772F3-E76A-4C93-ADAC-EF801E5D9747}" destId="{43EB31D1-A293-476D-BC92-9995E2D7E4A5}" srcOrd="0" destOrd="0" presId="urn:microsoft.com/office/officeart/2005/8/layout/arrow2"/>
    <dgm:cxn modelId="{83595DBA-DE79-4732-858C-36A06254A90B}" type="presParOf" srcId="{5DC772F3-E76A-4C93-ADAC-EF801E5D9747}" destId="{81FDF92E-CEA8-4904-BBA3-D441E6667356}" srcOrd="1" destOrd="0" presId="urn:microsoft.com/office/officeart/2005/8/layout/arrow2"/>
    <dgm:cxn modelId="{434633EE-ECF0-4F0D-B4FC-DFEDF5024BA9}" type="presParOf" srcId="{5DC772F3-E76A-4C93-ADAC-EF801E5D9747}" destId="{A0F83D92-1EA3-4334-A711-478B862770E7}" srcOrd="2" destOrd="0" presId="urn:microsoft.com/office/officeart/2005/8/layout/arrow2"/>
    <dgm:cxn modelId="{15E588C4-35DD-44FF-A493-334F9D738FBE}" type="presParOf" srcId="{5DC772F3-E76A-4C93-ADAC-EF801E5D9747}" destId="{C7E02876-A89A-4ACC-976C-DE71F567A0A5}" srcOrd="3" destOrd="0" presId="urn:microsoft.com/office/officeart/2005/8/layout/arrow2"/>
    <dgm:cxn modelId="{D946B738-9B7A-4D09-9B0D-699F5FB459FC}" type="presParOf" srcId="{5DC772F3-E76A-4C93-ADAC-EF801E5D9747}" destId="{DC0FD994-1FAB-4F19-9332-117EE22C3BF7}" srcOrd="4" destOrd="0" presId="urn:microsoft.com/office/officeart/2005/8/layout/arrow2"/>
    <dgm:cxn modelId="{368A61C8-69FC-491E-9ECC-658B5929F47B}" type="presParOf" srcId="{5DC772F3-E76A-4C93-ADAC-EF801E5D9747}" destId="{02F944D6-3B53-44BA-ACD5-A6DB71C29232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B6AEA7-7689-4FA5-B106-4CA4D80644D2}" type="doc">
      <dgm:prSet loTypeId="urn:microsoft.com/office/officeart/2005/8/layout/process5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zh-CN" altLang="en-US"/>
        </a:p>
      </dgm:t>
    </dgm:pt>
    <dgm:pt modelId="{511380AB-31BC-49BA-8502-E094A195FA2D}">
      <dgm:prSet phldrT="[文本]"/>
      <dgm:spPr/>
      <dgm:t>
        <a:bodyPr/>
        <a:lstStyle/>
        <a:p>
          <a:r>
            <a:rPr lang="zh-CN" altLang="en-US" smtClean="0"/>
            <a:t>安装依赖</a:t>
          </a:r>
          <a:endParaRPr lang="zh-CN" altLang="en-US"/>
        </a:p>
      </dgm:t>
    </dgm:pt>
    <dgm:pt modelId="{497364FC-4BF4-46EC-A335-A518883768A9}" type="parTrans" cxnId="{3EB74CB7-B4CE-4DD2-9104-9443A50A52DB}">
      <dgm:prSet/>
      <dgm:spPr/>
      <dgm:t>
        <a:bodyPr/>
        <a:lstStyle/>
        <a:p>
          <a:endParaRPr lang="zh-CN" altLang="en-US"/>
        </a:p>
      </dgm:t>
    </dgm:pt>
    <dgm:pt modelId="{8FED9FDB-7821-4039-AFC5-00A2ABEA6EB2}" type="sibTrans" cxnId="{3EB74CB7-B4CE-4DD2-9104-9443A50A52DB}">
      <dgm:prSet/>
      <dgm:spPr/>
      <dgm:t>
        <a:bodyPr/>
        <a:lstStyle/>
        <a:p>
          <a:endParaRPr lang="zh-CN" altLang="en-US"/>
        </a:p>
      </dgm:t>
    </dgm:pt>
    <dgm:pt modelId="{6B75E660-0C88-423D-AE4C-5517481A42BD}">
      <dgm:prSet phldrT="[文本]"/>
      <dgm:spPr/>
      <dgm:t>
        <a:bodyPr/>
        <a:lstStyle/>
        <a:p>
          <a:r>
            <a:rPr lang="zh-CN" altLang="en-US" smtClean="0"/>
            <a:t>挂载磁盘</a:t>
          </a:r>
          <a:endParaRPr lang="zh-CN" altLang="en-US"/>
        </a:p>
      </dgm:t>
    </dgm:pt>
    <dgm:pt modelId="{53598E0A-7864-4D56-9D50-2C4D099168DA}" type="parTrans" cxnId="{B9E19F2E-7660-47E8-8F59-82184E011368}">
      <dgm:prSet/>
      <dgm:spPr/>
      <dgm:t>
        <a:bodyPr/>
        <a:lstStyle/>
        <a:p>
          <a:endParaRPr lang="zh-CN" altLang="en-US"/>
        </a:p>
      </dgm:t>
    </dgm:pt>
    <dgm:pt modelId="{816E1D33-9240-4B31-99D3-510DCDD624D6}" type="sibTrans" cxnId="{B9E19F2E-7660-47E8-8F59-82184E011368}">
      <dgm:prSet/>
      <dgm:spPr/>
      <dgm:t>
        <a:bodyPr/>
        <a:lstStyle/>
        <a:p>
          <a:endParaRPr lang="zh-CN" altLang="en-US"/>
        </a:p>
      </dgm:t>
    </dgm:pt>
    <dgm:pt modelId="{C9C5B31A-1352-4B5F-9A1E-268DF3FA917E}">
      <dgm:prSet phldrT="[文本]"/>
      <dgm:spPr/>
      <dgm:t>
        <a:bodyPr/>
        <a:lstStyle/>
        <a:p>
          <a:r>
            <a:rPr lang="zh-CN" altLang="en-US" smtClean="0"/>
            <a:t>安装</a:t>
          </a:r>
          <a:r>
            <a: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swift</a:t>
          </a:r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202715-8DED-445D-9846-8ECCE2186B52}" type="parTrans" cxnId="{395D01B4-2D88-497D-8C26-98ECB4EBC48F}">
      <dgm:prSet/>
      <dgm:spPr/>
      <dgm:t>
        <a:bodyPr/>
        <a:lstStyle/>
        <a:p>
          <a:endParaRPr lang="zh-CN" altLang="en-US"/>
        </a:p>
      </dgm:t>
    </dgm:pt>
    <dgm:pt modelId="{3914C314-26E8-4DFC-A77A-9A525B0A0556}" type="sibTrans" cxnId="{395D01B4-2D88-497D-8C26-98ECB4EBC48F}">
      <dgm:prSet/>
      <dgm:spPr/>
      <dgm:t>
        <a:bodyPr/>
        <a:lstStyle/>
        <a:p>
          <a:endParaRPr lang="zh-CN" altLang="en-US"/>
        </a:p>
      </dgm:t>
    </dgm:pt>
    <dgm:pt modelId="{D93B6687-2F72-439F-8D79-D99ED4353678}">
      <dgm:prSet phldrT="[文本]"/>
      <dgm:spPr/>
      <dgm:t>
        <a:bodyPr/>
        <a:lstStyle/>
        <a:p>
          <a:r>
            <a:rPr lang="zh-CN" altLang="en-US" smtClean="0"/>
            <a:t>开启</a:t>
          </a:r>
          <a:r>
            <a: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rsync、memcached</a:t>
          </a:r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AE1637-45AF-4B53-91FD-F5BD19B3ADA6}" type="parTrans" cxnId="{83B49DF5-A0AC-4F82-A905-4E36BFCC015B}">
      <dgm:prSet/>
      <dgm:spPr/>
      <dgm:t>
        <a:bodyPr/>
        <a:lstStyle/>
        <a:p>
          <a:endParaRPr lang="zh-CN" altLang="en-US"/>
        </a:p>
      </dgm:t>
    </dgm:pt>
    <dgm:pt modelId="{1E2C7DCD-4029-47DB-ABCD-EA67CBEE2C02}" type="sibTrans" cxnId="{83B49DF5-A0AC-4F82-A905-4E36BFCC015B}">
      <dgm:prSet/>
      <dgm:spPr/>
      <dgm:t>
        <a:bodyPr/>
        <a:lstStyle/>
        <a:p>
          <a:endParaRPr lang="zh-CN" altLang="en-US"/>
        </a:p>
      </dgm:t>
    </dgm:pt>
    <dgm:pt modelId="{70775F8A-3ECA-4C75-B5B3-A28E8AA7CC7B}">
      <dgm:prSet phldrT="[文本]"/>
      <dgm:spPr/>
      <dgm:t>
        <a:bodyPr/>
        <a:lstStyle/>
        <a:p>
          <a:r>
            <a:rPr lang="zh-CN" altLang="en-US" smtClean="0"/>
            <a:t>启动</a:t>
          </a:r>
          <a:r>
            <a: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swift</a:t>
          </a:r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B3365C-FC5C-4449-9560-4154789A03AA}" type="parTrans" cxnId="{9B161086-D012-46E9-9C8E-DCBFA4BE5F6F}">
      <dgm:prSet/>
      <dgm:spPr/>
      <dgm:t>
        <a:bodyPr/>
        <a:lstStyle/>
        <a:p>
          <a:endParaRPr lang="zh-CN" altLang="en-US"/>
        </a:p>
      </dgm:t>
    </dgm:pt>
    <dgm:pt modelId="{EE22D8FF-5CBF-419F-A9CB-A651C9B9D0D3}" type="sibTrans" cxnId="{9B161086-D012-46E9-9C8E-DCBFA4BE5F6F}">
      <dgm:prSet/>
      <dgm:spPr/>
      <dgm:t>
        <a:bodyPr/>
        <a:lstStyle/>
        <a:p>
          <a:endParaRPr lang="zh-CN" altLang="en-US"/>
        </a:p>
      </dgm:t>
    </dgm:pt>
    <dgm:pt modelId="{327A17A5-1B16-4C8B-9B62-4D7DF3C8FF3C}" type="pres">
      <dgm:prSet presAssocID="{7FB6AEA7-7689-4FA5-B106-4CA4D80644D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A3BAF1-B0F0-48D6-9F6E-96B6EC68F829}" type="pres">
      <dgm:prSet presAssocID="{511380AB-31BC-49BA-8502-E094A195FA2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D167B1-5C8F-4AEF-85C7-1107B6B3D24B}" type="pres">
      <dgm:prSet presAssocID="{8FED9FDB-7821-4039-AFC5-00A2ABEA6EB2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93E99A7E-D2C4-4E6D-9CB3-163A52C86172}" type="pres">
      <dgm:prSet presAssocID="{8FED9FDB-7821-4039-AFC5-00A2ABEA6EB2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09E5588E-1BE3-4B02-A256-C60DB7C7CA7B}" type="pres">
      <dgm:prSet presAssocID="{6B75E660-0C88-423D-AE4C-5517481A42B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506DD9-CCDC-4951-9A0C-B3E9FF45F81F}" type="pres">
      <dgm:prSet presAssocID="{816E1D33-9240-4B31-99D3-510DCDD624D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8B5C858-FBA5-4533-A135-9CFC88929145}" type="pres">
      <dgm:prSet presAssocID="{816E1D33-9240-4B31-99D3-510DCDD624D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544CAA8F-919D-4538-BF8D-EAAC02D915B9}" type="pres">
      <dgm:prSet presAssocID="{C9C5B31A-1352-4B5F-9A1E-268DF3FA917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070B93-A1B4-44EE-8E89-AE5C3EF00459}" type="pres">
      <dgm:prSet presAssocID="{3914C314-26E8-4DFC-A77A-9A525B0A0556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861DE46F-086E-44F8-ACD1-AD4A3F8CE8EE}" type="pres">
      <dgm:prSet presAssocID="{3914C314-26E8-4DFC-A77A-9A525B0A0556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4970E94A-C64E-457C-A07E-C30E9120445A}" type="pres">
      <dgm:prSet presAssocID="{D93B6687-2F72-439F-8D79-D99ED4353678}" presName="node" presStyleLbl="node1" presStyleIdx="3" presStyleCnt="5" custLinFactNeighborX="-612" custLinFactNeighborY="-10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1BBDA4-965A-4391-A81C-AA956CCF265F}" type="pres">
      <dgm:prSet presAssocID="{1E2C7DCD-4029-47DB-ABCD-EA67CBEE2C02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F8845639-83D1-42B7-BCCB-03AED08F8E78}" type="pres">
      <dgm:prSet presAssocID="{1E2C7DCD-4029-47DB-ABCD-EA67CBEE2C02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CD2202D8-AD08-4E72-9FFE-EC2A8C159475}" type="pres">
      <dgm:prSet presAssocID="{70775F8A-3ECA-4C75-B5B3-A28E8AA7CC7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2781D3-9C9B-4D4C-98E7-0E09C03D748B}" type="presOf" srcId="{8FED9FDB-7821-4039-AFC5-00A2ABEA6EB2}" destId="{D9D167B1-5C8F-4AEF-85C7-1107B6B3D24B}" srcOrd="0" destOrd="0" presId="urn:microsoft.com/office/officeart/2005/8/layout/process5"/>
    <dgm:cxn modelId="{B9E19F2E-7660-47E8-8F59-82184E011368}" srcId="{7FB6AEA7-7689-4FA5-B106-4CA4D80644D2}" destId="{6B75E660-0C88-423D-AE4C-5517481A42BD}" srcOrd="1" destOrd="0" parTransId="{53598E0A-7864-4D56-9D50-2C4D099168DA}" sibTransId="{816E1D33-9240-4B31-99D3-510DCDD624D6}"/>
    <dgm:cxn modelId="{83B49DF5-A0AC-4F82-A905-4E36BFCC015B}" srcId="{7FB6AEA7-7689-4FA5-B106-4CA4D80644D2}" destId="{D93B6687-2F72-439F-8D79-D99ED4353678}" srcOrd="3" destOrd="0" parTransId="{49AE1637-45AF-4B53-91FD-F5BD19B3ADA6}" sibTransId="{1E2C7DCD-4029-47DB-ABCD-EA67CBEE2C02}"/>
    <dgm:cxn modelId="{D1EB72AD-491C-4E53-BEAF-BFFB81D85814}" type="presOf" srcId="{C9C5B31A-1352-4B5F-9A1E-268DF3FA917E}" destId="{544CAA8F-919D-4538-BF8D-EAAC02D915B9}" srcOrd="0" destOrd="0" presId="urn:microsoft.com/office/officeart/2005/8/layout/process5"/>
    <dgm:cxn modelId="{0C697D07-6690-4B7C-AE9F-856DAA3535CD}" type="presOf" srcId="{1E2C7DCD-4029-47DB-ABCD-EA67CBEE2C02}" destId="{1A1BBDA4-965A-4391-A81C-AA956CCF265F}" srcOrd="0" destOrd="0" presId="urn:microsoft.com/office/officeart/2005/8/layout/process5"/>
    <dgm:cxn modelId="{395D01B4-2D88-497D-8C26-98ECB4EBC48F}" srcId="{7FB6AEA7-7689-4FA5-B106-4CA4D80644D2}" destId="{C9C5B31A-1352-4B5F-9A1E-268DF3FA917E}" srcOrd="2" destOrd="0" parTransId="{BF202715-8DED-445D-9846-8ECCE2186B52}" sibTransId="{3914C314-26E8-4DFC-A77A-9A525B0A0556}"/>
    <dgm:cxn modelId="{01EA789A-AA68-40E2-BD91-B159F5151C69}" type="presOf" srcId="{816E1D33-9240-4B31-99D3-510DCDD624D6}" destId="{A9506DD9-CCDC-4951-9A0C-B3E9FF45F81F}" srcOrd="0" destOrd="0" presId="urn:microsoft.com/office/officeart/2005/8/layout/process5"/>
    <dgm:cxn modelId="{3EB74CB7-B4CE-4DD2-9104-9443A50A52DB}" srcId="{7FB6AEA7-7689-4FA5-B106-4CA4D80644D2}" destId="{511380AB-31BC-49BA-8502-E094A195FA2D}" srcOrd="0" destOrd="0" parTransId="{497364FC-4BF4-46EC-A335-A518883768A9}" sibTransId="{8FED9FDB-7821-4039-AFC5-00A2ABEA6EB2}"/>
    <dgm:cxn modelId="{9B161086-D012-46E9-9C8E-DCBFA4BE5F6F}" srcId="{7FB6AEA7-7689-4FA5-B106-4CA4D80644D2}" destId="{70775F8A-3ECA-4C75-B5B3-A28E8AA7CC7B}" srcOrd="4" destOrd="0" parTransId="{CFB3365C-FC5C-4449-9560-4154789A03AA}" sibTransId="{EE22D8FF-5CBF-419F-A9CB-A651C9B9D0D3}"/>
    <dgm:cxn modelId="{24A2F277-BA99-457D-BB94-6A9E400B3A26}" type="presOf" srcId="{3914C314-26E8-4DFC-A77A-9A525B0A0556}" destId="{1F070B93-A1B4-44EE-8E89-AE5C3EF00459}" srcOrd="0" destOrd="0" presId="urn:microsoft.com/office/officeart/2005/8/layout/process5"/>
    <dgm:cxn modelId="{8B529410-767A-40B1-8205-339C2FFD0C2C}" type="presOf" srcId="{1E2C7DCD-4029-47DB-ABCD-EA67CBEE2C02}" destId="{F8845639-83D1-42B7-BCCB-03AED08F8E78}" srcOrd="1" destOrd="0" presId="urn:microsoft.com/office/officeart/2005/8/layout/process5"/>
    <dgm:cxn modelId="{69432B32-6982-472D-8224-F195107B3435}" type="presOf" srcId="{6B75E660-0C88-423D-AE4C-5517481A42BD}" destId="{09E5588E-1BE3-4B02-A256-C60DB7C7CA7B}" srcOrd="0" destOrd="0" presId="urn:microsoft.com/office/officeart/2005/8/layout/process5"/>
    <dgm:cxn modelId="{343AC66D-2888-4F06-9C9A-8A5E3FAB7BA2}" type="presOf" srcId="{511380AB-31BC-49BA-8502-E094A195FA2D}" destId="{ADA3BAF1-B0F0-48D6-9F6E-96B6EC68F829}" srcOrd="0" destOrd="0" presId="urn:microsoft.com/office/officeart/2005/8/layout/process5"/>
    <dgm:cxn modelId="{768F170E-974D-4007-8EEF-B5CC51F87E9B}" type="presOf" srcId="{7FB6AEA7-7689-4FA5-B106-4CA4D80644D2}" destId="{327A17A5-1B16-4C8B-9B62-4D7DF3C8FF3C}" srcOrd="0" destOrd="0" presId="urn:microsoft.com/office/officeart/2005/8/layout/process5"/>
    <dgm:cxn modelId="{E8526BCA-16F5-45A0-8FF4-5A1550E821D1}" type="presOf" srcId="{D93B6687-2F72-439F-8D79-D99ED4353678}" destId="{4970E94A-C64E-457C-A07E-C30E9120445A}" srcOrd="0" destOrd="0" presId="urn:microsoft.com/office/officeart/2005/8/layout/process5"/>
    <dgm:cxn modelId="{95355BC8-C97A-425A-891F-2B5873B77335}" type="presOf" srcId="{70775F8A-3ECA-4C75-B5B3-A28E8AA7CC7B}" destId="{CD2202D8-AD08-4E72-9FFE-EC2A8C159475}" srcOrd="0" destOrd="0" presId="urn:microsoft.com/office/officeart/2005/8/layout/process5"/>
    <dgm:cxn modelId="{8401CBEC-E398-44DD-A260-72D13CBB61AE}" type="presOf" srcId="{816E1D33-9240-4B31-99D3-510DCDD624D6}" destId="{B8B5C858-FBA5-4533-A135-9CFC88929145}" srcOrd="1" destOrd="0" presId="urn:microsoft.com/office/officeart/2005/8/layout/process5"/>
    <dgm:cxn modelId="{54640546-BD96-4BA5-9095-D03C5CF833BB}" type="presOf" srcId="{8FED9FDB-7821-4039-AFC5-00A2ABEA6EB2}" destId="{93E99A7E-D2C4-4E6D-9CB3-163A52C86172}" srcOrd="1" destOrd="0" presId="urn:microsoft.com/office/officeart/2005/8/layout/process5"/>
    <dgm:cxn modelId="{A4D2FFD9-ECE7-47A0-9DDA-4E120C7C74E9}" type="presOf" srcId="{3914C314-26E8-4DFC-A77A-9A525B0A0556}" destId="{861DE46F-086E-44F8-ACD1-AD4A3F8CE8EE}" srcOrd="1" destOrd="0" presId="urn:microsoft.com/office/officeart/2005/8/layout/process5"/>
    <dgm:cxn modelId="{43326A92-C1F2-4B02-8087-CF414B777F46}" type="presParOf" srcId="{327A17A5-1B16-4C8B-9B62-4D7DF3C8FF3C}" destId="{ADA3BAF1-B0F0-48D6-9F6E-96B6EC68F829}" srcOrd="0" destOrd="0" presId="urn:microsoft.com/office/officeart/2005/8/layout/process5"/>
    <dgm:cxn modelId="{F4F39690-91B5-4EE4-8271-33B40428E267}" type="presParOf" srcId="{327A17A5-1B16-4C8B-9B62-4D7DF3C8FF3C}" destId="{D9D167B1-5C8F-4AEF-85C7-1107B6B3D24B}" srcOrd="1" destOrd="0" presId="urn:microsoft.com/office/officeart/2005/8/layout/process5"/>
    <dgm:cxn modelId="{483A286F-1517-4026-AB07-D69E013F0AB3}" type="presParOf" srcId="{D9D167B1-5C8F-4AEF-85C7-1107B6B3D24B}" destId="{93E99A7E-D2C4-4E6D-9CB3-163A52C86172}" srcOrd="0" destOrd="0" presId="urn:microsoft.com/office/officeart/2005/8/layout/process5"/>
    <dgm:cxn modelId="{3E53FD78-9820-47D1-ADD8-097F1EFF8DEB}" type="presParOf" srcId="{327A17A5-1B16-4C8B-9B62-4D7DF3C8FF3C}" destId="{09E5588E-1BE3-4B02-A256-C60DB7C7CA7B}" srcOrd="2" destOrd="0" presId="urn:microsoft.com/office/officeart/2005/8/layout/process5"/>
    <dgm:cxn modelId="{9EADBD71-E4FE-402F-8DCE-C613E82F8365}" type="presParOf" srcId="{327A17A5-1B16-4C8B-9B62-4D7DF3C8FF3C}" destId="{A9506DD9-CCDC-4951-9A0C-B3E9FF45F81F}" srcOrd="3" destOrd="0" presId="urn:microsoft.com/office/officeart/2005/8/layout/process5"/>
    <dgm:cxn modelId="{5955ABCB-6BC5-48A6-89B1-3A61E510496F}" type="presParOf" srcId="{A9506DD9-CCDC-4951-9A0C-B3E9FF45F81F}" destId="{B8B5C858-FBA5-4533-A135-9CFC88929145}" srcOrd="0" destOrd="0" presId="urn:microsoft.com/office/officeart/2005/8/layout/process5"/>
    <dgm:cxn modelId="{BE17873B-FB95-436F-94F9-26A828F970ED}" type="presParOf" srcId="{327A17A5-1B16-4C8B-9B62-4D7DF3C8FF3C}" destId="{544CAA8F-919D-4538-BF8D-EAAC02D915B9}" srcOrd="4" destOrd="0" presId="urn:microsoft.com/office/officeart/2005/8/layout/process5"/>
    <dgm:cxn modelId="{771AC3C1-C3B8-40E6-9A8B-B66B2755639C}" type="presParOf" srcId="{327A17A5-1B16-4C8B-9B62-4D7DF3C8FF3C}" destId="{1F070B93-A1B4-44EE-8E89-AE5C3EF00459}" srcOrd="5" destOrd="0" presId="urn:microsoft.com/office/officeart/2005/8/layout/process5"/>
    <dgm:cxn modelId="{C0549DBA-E467-4A94-A667-0C8EB4707F15}" type="presParOf" srcId="{1F070B93-A1B4-44EE-8E89-AE5C3EF00459}" destId="{861DE46F-086E-44F8-ACD1-AD4A3F8CE8EE}" srcOrd="0" destOrd="0" presId="urn:microsoft.com/office/officeart/2005/8/layout/process5"/>
    <dgm:cxn modelId="{D1FA8D43-63AB-4AEB-9227-D52170A9E0E4}" type="presParOf" srcId="{327A17A5-1B16-4C8B-9B62-4D7DF3C8FF3C}" destId="{4970E94A-C64E-457C-A07E-C30E9120445A}" srcOrd="6" destOrd="0" presId="urn:microsoft.com/office/officeart/2005/8/layout/process5"/>
    <dgm:cxn modelId="{41EF1E27-C6FE-4E24-8966-470C87C3943E}" type="presParOf" srcId="{327A17A5-1B16-4C8B-9B62-4D7DF3C8FF3C}" destId="{1A1BBDA4-965A-4391-A81C-AA956CCF265F}" srcOrd="7" destOrd="0" presId="urn:microsoft.com/office/officeart/2005/8/layout/process5"/>
    <dgm:cxn modelId="{DE828EF3-5FBD-499A-895E-4FF07A104A3B}" type="presParOf" srcId="{1A1BBDA4-965A-4391-A81C-AA956CCF265F}" destId="{F8845639-83D1-42B7-BCCB-03AED08F8E78}" srcOrd="0" destOrd="0" presId="urn:microsoft.com/office/officeart/2005/8/layout/process5"/>
    <dgm:cxn modelId="{FC8B61D9-2796-45AB-9172-C2F6C4C5B072}" type="presParOf" srcId="{327A17A5-1B16-4C8B-9B62-4D7DF3C8FF3C}" destId="{CD2202D8-AD08-4E72-9FFE-EC2A8C159475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EF3C86-D525-4B80-8D1A-6FE3013FC8E1}" type="doc">
      <dgm:prSet loTypeId="urn:microsoft.com/office/officeart/2005/8/layout/radial1" loCatId="relationship" qsTypeId="urn:microsoft.com/office/officeart/2005/8/quickstyle/3d9" qsCatId="3D" csTypeId="urn:microsoft.com/office/officeart/2005/8/colors/accent5_4" csCatId="accent5" phldr="1"/>
      <dgm:spPr/>
      <dgm:t>
        <a:bodyPr/>
        <a:lstStyle/>
        <a:p>
          <a:endParaRPr lang="zh-CN" altLang="en-US"/>
        </a:p>
      </dgm:t>
    </dgm:pt>
    <dgm:pt modelId="{5306DE72-7EFC-497D-87F2-57F5B185402E}">
      <dgm:prSet phldrT="[文本]"/>
      <dgm:spPr/>
      <dgm:t>
        <a:bodyPr/>
        <a:lstStyle/>
        <a:p>
          <a:r>
            <a: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Proxy</a:t>
          </a:r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556232-C57E-4E1D-8361-92F83AE64F28}" type="parTrans" cxnId="{9602EFFD-7D87-4241-AD88-D62A0D16F10C}">
      <dgm:prSet/>
      <dgm:spPr/>
      <dgm:t>
        <a:bodyPr/>
        <a:lstStyle/>
        <a:p>
          <a:endParaRPr lang="zh-CN" altLang="en-US"/>
        </a:p>
      </dgm:t>
    </dgm:pt>
    <dgm:pt modelId="{2C7DF687-AC73-4370-89EA-E95337A0B315}" type="sibTrans" cxnId="{9602EFFD-7D87-4241-AD88-D62A0D16F10C}">
      <dgm:prSet/>
      <dgm:spPr/>
      <dgm:t>
        <a:bodyPr/>
        <a:lstStyle/>
        <a:p>
          <a:endParaRPr lang="zh-CN" altLang="en-US"/>
        </a:p>
      </dgm:t>
    </dgm:pt>
    <dgm:pt modelId="{2BB56F6B-EE8B-4D14-9F5E-8096CA69945C}">
      <dgm:prSet phldrT="[文本]"/>
      <dgm:spPr/>
      <dgm:t>
        <a:bodyPr/>
        <a:lstStyle/>
        <a:p>
          <a:r>
            <a: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Auth</a:t>
          </a:r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2C4C0B-A503-4407-B3DA-6AD027AEFA46}" type="parTrans" cxnId="{1A9166D3-2828-49A0-BC03-C98B95752FB1}">
      <dgm:prSet/>
      <dgm:spPr/>
      <dgm:t>
        <a:bodyPr/>
        <a:lstStyle/>
        <a:p>
          <a:endParaRPr lang="zh-CN" altLang="en-US"/>
        </a:p>
      </dgm:t>
    </dgm:pt>
    <dgm:pt modelId="{4FFB9CB0-9A6C-46A0-A0DF-E304198F855F}" type="sibTrans" cxnId="{1A9166D3-2828-49A0-BC03-C98B95752FB1}">
      <dgm:prSet/>
      <dgm:spPr/>
      <dgm:t>
        <a:bodyPr/>
        <a:lstStyle/>
        <a:p>
          <a:endParaRPr lang="zh-CN" altLang="en-US"/>
        </a:p>
      </dgm:t>
    </dgm:pt>
    <dgm:pt modelId="{D3F24189-EA81-4BAB-AE8D-73D26CD96140}">
      <dgm:prSet phldrT="[文本]"/>
      <dgm:spPr/>
      <dgm:t>
        <a:bodyPr/>
        <a:lstStyle/>
        <a:p>
          <a:r>
            <a: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Swif-osd</a:t>
          </a:r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D60194-2354-4EA5-8140-1078A3A2BEA5}" type="parTrans" cxnId="{EF81A9D0-64C3-4BCE-8331-16081CA1B58E}">
      <dgm:prSet/>
      <dgm:spPr/>
      <dgm:t>
        <a:bodyPr/>
        <a:lstStyle/>
        <a:p>
          <a:endParaRPr lang="zh-CN" altLang="en-US"/>
        </a:p>
      </dgm:t>
    </dgm:pt>
    <dgm:pt modelId="{FBB9D7FC-ED7C-4DBF-8ED3-AD09BCBBFC97}" type="sibTrans" cxnId="{EF81A9D0-64C3-4BCE-8331-16081CA1B58E}">
      <dgm:prSet/>
      <dgm:spPr/>
      <dgm:t>
        <a:bodyPr/>
        <a:lstStyle/>
        <a:p>
          <a:endParaRPr lang="zh-CN" altLang="en-US"/>
        </a:p>
      </dgm:t>
    </dgm:pt>
    <dgm:pt modelId="{7E06A363-ECCC-45DE-BEA1-4428F8DCB5FF}">
      <dgm:prSet phldrT="[文本]"/>
      <dgm:spPr/>
      <dgm:t>
        <a:bodyPr/>
        <a:lstStyle/>
        <a:p>
          <a:r>
            <a: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Swift-osd</a:t>
          </a:r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535E92-2000-40E8-B0F7-9146558A0D45}" type="parTrans" cxnId="{4EDF96F3-130E-4034-A11C-0CCD96DDDC48}">
      <dgm:prSet/>
      <dgm:spPr/>
      <dgm:t>
        <a:bodyPr/>
        <a:lstStyle/>
        <a:p>
          <a:endParaRPr lang="zh-CN" altLang="en-US"/>
        </a:p>
      </dgm:t>
    </dgm:pt>
    <dgm:pt modelId="{A8E169F1-5C06-42A8-A4E1-6AB7E8D90E91}" type="sibTrans" cxnId="{4EDF96F3-130E-4034-A11C-0CCD96DDDC48}">
      <dgm:prSet/>
      <dgm:spPr/>
      <dgm:t>
        <a:bodyPr/>
        <a:lstStyle/>
        <a:p>
          <a:endParaRPr lang="zh-CN" altLang="en-US"/>
        </a:p>
      </dgm:t>
    </dgm:pt>
    <dgm:pt modelId="{5D28AEA2-1798-4CAB-803C-78CD11A1F9B8}">
      <dgm:prSet phldrT="[文本]"/>
      <dgm:spPr/>
      <dgm:t>
        <a:bodyPr/>
        <a:lstStyle/>
        <a:p>
          <a:r>
            <a: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Client</a:t>
          </a:r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AD6AD9-820F-4773-94C9-0D8DAD2D158F}" type="parTrans" cxnId="{0B0FCB99-4E00-4C06-BA20-D5C9AB7EA2B8}">
      <dgm:prSet/>
      <dgm:spPr/>
      <dgm:t>
        <a:bodyPr/>
        <a:lstStyle/>
        <a:p>
          <a:endParaRPr lang="zh-CN" altLang="en-US"/>
        </a:p>
      </dgm:t>
    </dgm:pt>
    <dgm:pt modelId="{8B658842-29ED-414F-8984-8B022662A0F7}" type="sibTrans" cxnId="{0B0FCB99-4E00-4C06-BA20-D5C9AB7EA2B8}">
      <dgm:prSet/>
      <dgm:spPr/>
      <dgm:t>
        <a:bodyPr/>
        <a:lstStyle/>
        <a:p>
          <a:endParaRPr lang="zh-CN" altLang="en-US"/>
        </a:p>
      </dgm:t>
    </dgm:pt>
    <dgm:pt modelId="{185E7F8A-B6C2-4940-A53C-7A7C090242A3}" type="pres">
      <dgm:prSet presAssocID="{A6EF3C86-D525-4B80-8D1A-6FE3013FC8E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4A87DAE-57A7-473C-AB99-8162A75E1580}" type="pres">
      <dgm:prSet presAssocID="{5306DE72-7EFC-497D-87F2-57F5B185402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80A71D5-26CD-4A4F-AA8E-AE8F46C97F11}" type="pres">
      <dgm:prSet presAssocID="{722C4C0B-A503-4407-B3DA-6AD027AEFA46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56B52772-9496-482B-8937-DC80851CA761}" type="pres">
      <dgm:prSet presAssocID="{722C4C0B-A503-4407-B3DA-6AD027AEFA46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D2B9C226-D667-4840-A62C-F961CC330122}" type="pres">
      <dgm:prSet presAssocID="{2BB56F6B-EE8B-4D14-9F5E-8096CA69945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8AAC5F-762C-49BE-B872-0170D0B2DCD5}" type="pres">
      <dgm:prSet presAssocID="{9DD60194-2354-4EA5-8140-1078A3A2BEA5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406D7194-0B0D-4909-B431-4C520ED1B4B5}" type="pres">
      <dgm:prSet presAssocID="{9DD60194-2354-4EA5-8140-1078A3A2BEA5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13397D41-7F99-4FB1-85F9-A8D64F6DF808}" type="pres">
      <dgm:prSet presAssocID="{D3F24189-EA81-4BAB-AE8D-73D26CD9614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0011D8-FB13-4119-B578-D4FFF90D92B2}" type="pres">
      <dgm:prSet presAssocID="{B2535E92-2000-40E8-B0F7-9146558A0D45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BE3C20EF-369E-473F-ADAD-A86F88936B37}" type="pres">
      <dgm:prSet presAssocID="{B2535E92-2000-40E8-B0F7-9146558A0D45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3164176C-1F40-4D4D-B4B0-BF8D196CDE40}" type="pres">
      <dgm:prSet presAssocID="{7E06A363-ECCC-45DE-BEA1-4428F8DCB5F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F4439E-EB91-4DD6-BD0A-8557660F1799}" type="pres">
      <dgm:prSet presAssocID="{D4AD6AD9-820F-4773-94C9-0D8DAD2D158F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ACFD0B6A-5090-483F-8092-CDBE9A5EC8E4}" type="pres">
      <dgm:prSet presAssocID="{D4AD6AD9-820F-4773-94C9-0D8DAD2D158F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A2AC560B-955D-498A-9D37-6D0D91D5A53E}" type="pres">
      <dgm:prSet presAssocID="{5D28AEA2-1798-4CAB-803C-78CD11A1F9B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B5CA90D-7AB2-4A7E-B378-219C22B64F19}" type="presOf" srcId="{D4AD6AD9-820F-4773-94C9-0D8DAD2D158F}" destId="{A2F4439E-EB91-4DD6-BD0A-8557660F1799}" srcOrd="0" destOrd="0" presId="urn:microsoft.com/office/officeart/2005/8/layout/radial1"/>
    <dgm:cxn modelId="{9602EFFD-7D87-4241-AD88-D62A0D16F10C}" srcId="{A6EF3C86-D525-4B80-8D1A-6FE3013FC8E1}" destId="{5306DE72-7EFC-497D-87F2-57F5B185402E}" srcOrd="0" destOrd="0" parTransId="{DD556232-C57E-4E1D-8361-92F83AE64F28}" sibTransId="{2C7DF687-AC73-4370-89EA-E95337A0B315}"/>
    <dgm:cxn modelId="{E7D07B68-C617-473E-94D3-60B6116D4671}" type="presOf" srcId="{2BB56F6B-EE8B-4D14-9F5E-8096CA69945C}" destId="{D2B9C226-D667-4840-A62C-F961CC330122}" srcOrd="0" destOrd="0" presId="urn:microsoft.com/office/officeart/2005/8/layout/radial1"/>
    <dgm:cxn modelId="{D8C59DB8-ACF8-4E74-99E5-87D5C81E718C}" type="presOf" srcId="{5306DE72-7EFC-497D-87F2-57F5B185402E}" destId="{34A87DAE-57A7-473C-AB99-8162A75E1580}" srcOrd="0" destOrd="0" presId="urn:microsoft.com/office/officeart/2005/8/layout/radial1"/>
    <dgm:cxn modelId="{CDF7DB14-7D6A-4B86-9667-F0482BD08D0F}" type="presOf" srcId="{9DD60194-2354-4EA5-8140-1078A3A2BEA5}" destId="{728AAC5F-762C-49BE-B872-0170D0B2DCD5}" srcOrd="0" destOrd="0" presId="urn:microsoft.com/office/officeart/2005/8/layout/radial1"/>
    <dgm:cxn modelId="{EC5CBE65-C735-458E-80EF-D631DEF3DBD1}" type="presOf" srcId="{B2535E92-2000-40E8-B0F7-9146558A0D45}" destId="{BE3C20EF-369E-473F-ADAD-A86F88936B37}" srcOrd="1" destOrd="0" presId="urn:microsoft.com/office/officeart/2005/8/layout/radial1"/>
    <dgm:cxn modelId="{C04C18AC-5F55-4471-92C6-435EBD35A651}" type="presOf" srcId="{B2535E92-2000-40E8-B0F7-9146558A0D45}" destId="{A20011D8-FB13-4119-B578-D4FFF90D92B2}" srcOrd="0" destOrd="0" presId="urn:microsoft.com/office/officeart/2005/8/layout/radial1"/>
    <dgm:cxn modelId="{5EA71FF2-EBBB-4F70-9890-A086EAD09A91}" type="presOf" srcId="{7E06A363-ECCC-45DE-BEA1-4428F8DCB5FF}" destId="{3164176C-1F40-4D4D-B4B0-BF8D196CDE40}" srcOrd="0" destOrd="0" presId="urn:microsoft.com/office/officeart/2005/8/layout/radial1"/>
    <dgm:cxn modelId="{A8048842-0E97-4FC9-99EE-77C597960DB8}" type="presOf" srcId="{A6EF3C86-D525-4B80-8D1A-6FE3013FC8E1}" destId="{185E7F8A-B6C2-4940-A53C-7A7C090242A3}" srcOrd="0" destOrd="0" presId="urn:microsoft.com/office/officeart/2005/8/layout/radial1"/>
    <dgm:cxn modelId="{637CFE88-A8AA-4BE7-8F74-1773CA4DBB2B}" type="presOf" srcId="{D4AD6AD9-820F-4773-94C9-0D8DAD2D158F}" destId="{ACFD0B6A-5090-483F-8092-CDBE9A5EC8E4}" srcOrd="1" destOrd="0" presId="urn:microsoft.com/office/officeart/2005/8/layout/radial1"/>
    <dgm:cxn modelId="{679D3515-6C8F-4F09-8B84-8114F72E3F93}" type="presOf" srcId="{D3F24189-EA81-4BAB-AE8D-73D26CD96140}" destId="{13397D41-7F99-4FB1-85F9-A8D64F6DF808}" srcOrd="0" destOrd="0" presId="urn:microsoft.com/office/officeart/2005/8/layout/radial1"/>
    <dgm:cxn modelId="{0B0FCB99-4E00-4C06-BA20-D5C9AB7EA2B8}" srcId="{5306DE72-7EFC-497D-87F2-57F5B185402E}" destId="{5D28AEA2-1798-4CAB-803C-78CD11A1F9B8}" srcOrd="3" destOrd="0" parTransId="{D4AD6AD9-820F-4773-94C9-0D8DAD2D158F}" sibTransId="{8B658842-29ED-414F-8984-8B022662A0F7}"/>
    <dgm:cxn modelId="{EF81A9D0-64C3-4BCE-8331-16081CA1B58E}" srcId="{5306DE72-7EFC-497D-87F2-57F5B185402E}" destId="{D3F24189-EA81-4BAB-AE8D-73D26CD96140}" srcOrd="1" destOrd="0" parTransId="{9DD60194-2354-4EA5-8140-1078A3A2BEA5}" sibTransId="{FBB9D7FC-ED7C-4DBF-8ED3-AD09BCBBFC97}"/>
    <dgm:cxn modelId="{5E31184B-23D0-46F5-B83D-5B2BE0089E60}" type="presOf" srcId="{722C4C0B-A503-4407-B3DA-6AD027AEFA46}" destId="{56B52772-9496-482B-8937-DC80851CA761}" srcOrd="1" destOrd="0" presId="urn:microsoft.com/office/officeart/2005/8/layout/radial1"/>
    <dgm:cxn modelId="{BCE7565F-7190-4E59-9250-B894B85D7868}" type="presOf" srcId="{5D28AEA2-1798-4CAB-803C-78CD11A1F9B8}" destId="{A2AC560B-955D-498A-9D37-6D0D91D5A53E}" srcOrd="0" destOrd="0" presId="urn:microsoft.com/office/officeart/2005/8/layout/radial1"/>
    <dgm:cxn modelId="{1A9166D3-2828-49A0-BC03-C98B95752FB1}" srcId="{5306DE72-7EFC-497D-87F2-57F5B185402E}" destId="{2BB56F6B-EE8B-4D14-9F5E-8096CA69945C}" srcOrd="0" destOrd="0" parTransId="{722C4C0B-A503-4407-B3DA-6AD027AEFA46}" sibTransId="{4FFB9CB0-9A6C-46A0-A0DF-E304198F855F}"/>
    <dgm:cxn modelId="{CD1E3E59-FF81-431A-84F1-A0A405EEAE18}" type="presOf" srcId="{722C4C0B-A503-4407-B3DA-6AD027AEFA46}" destId="{580A71D5-26CD-4A4F-AA8E-AE8F46C97F11}" srcOrd="0" destOrd="0" presId="urn:microsoft.com/office/officeart/2005/8/layout/radial1"/>
    <dgm:cxn modelId="{4EDF96F3-130E-4034-A11C-0CCD96DDDC48}" srcId="{5306DE72-7EFC-497D-87F2-57F5B185402E}" destId="{7E06A363-ECCC-45DE-BEA1-4428F8DCB5FF}" srcOrd="2" destOrd="0" parTransId="{B2535E92-2000-40E8-B0F7-9146558A0D45}" sibTransId="{A8E169F1-5C06-42A8-A4E1-6AB7E8D90E91}"/>
    <dgm:cxn modelId="{4D59F235-9D19-4A90-B598-DC93FA513A0F}" type="presOf" srcId="{9DD60194-2354-4EA5-8140-1078A3A2BEA5}" destId="{406D7194-0B0D-4909-B431-4C520ED1B4B5}" srcOrd="1" destOrd="0" presId="urn:microsoft.com/office/officeart/2005/8/layout/radial1"/>
    <dgm:cxn modelId="{56215923-9806-4B84-9857-4A3ED3983EE4}" type="presParOf" srcId="{185E7F8A-B6C2-4940-A53C-7A7C090242A3}" destId="{34A87DAE-57A7-473C-AB99-8162A75E1580}" srcOrd="0" destOrd="0" presId="urn:microsoft.com/office/officeart/2005/8/layout/radial1"/>
    <dgm:cxn modelId="{59B0A310-A099-4DCA-9C42-01DB4F393485}" type="presParOf" srcId="{185E7F8A-B6C2-4940-A53C-7A7C090242A3}" destId="{580A71D5-26CD-4A4F-AA8E-AE8F46C97F11}" srcOrd="1" destOrd="0" presId="urn:microsoft.com/office/officeart/2005/8/layout/radial1"/>
    <dgm:cxn modelId="{70F4887C-F6E2-41C9-87F8-01EBF367F7CC}" type="presParOf" srcId="{580A71D5-26CD-4A4F-AA8E-AE8F46C97F11}" destId="{56B52772-9496-482B-8937-DC80851CA761}" srcOrd="0" destOrd="0" presId="urn:microsoft.com/office/officeart/2005/8/layout/radial1"/>
    <dgm:cxn modelId="{139EE8EF-97D1-436F-83C1-BE5C0F516E0A}" type="presParOf" srcId="{185E7F8A-B6C2-4940-A53C-7A7C090242A3}" destId="{D2B9C226-D667-4840-A62C-F961CC330122}" srcOrd="2" destOrd="0" presId="urn:microsoft.com/office/officeart/2005/8/layout/radial1"/>
    <dgm:cxn modelId="{1A2B11E3-1825-4265-BAC3-97F1931A757D}" type="presParOf" srcId="{185E7F8A-B6C2-4940-A53C-7A7C090242A3}" destId="{728AAC5F-762C-49BE-B872-0170D0B2DCD5}" srcOrd="3" destOrd="0" presId="urn:microsoft.com/office/officeart/2005/8/layout/radial1"/>
    <dgm:cxn modelId="{0C6BF589-6469-4CCD-B775-A1ECF53A2922}" type="presParOf" srcId="{728AAC5F-762C-49BE-B872-0170D0B2DCD5}" destId="{406D7194-0B0D-4909-B431-4C520ED1B4B5}" srcOrd="0" destOrd="0" presId="urn:microsoft.com/office/officeart/2005/8/layout/radial1"/>
    <dgm:cxn modelId="{D66988F6-927A-4817-BB1B-6B3B66221BBF}" type="presParOf" srcId="{185E7F8A-B6C2-4940-A53C-7A7C090242A3}" destId="{13397D41-7F99-4FB1-85F9-A8D64F6DF808}" srcOrd="4" destOrd="0" presId="urn:microsoft.com/office/officeart/2005/8/layout/radial1"/>
    <dgm:cxn modelId="{6D7B4249-F603-4E8C-B110-41D97C315A48}" type="presParOf" srcId="{185E7F8A-B6C2-4940-A53C-7A7C090242A3}" destId="{A20011D8-FB13-4119-B578-D4FFF90D92B2}" srcOrd="5" destOrd="0" presId="urn:microsoft.com/office/officeart/2005/8/layout/radial1"/>
    <dgm:cxn modelId="{37FDC4A7-F533-4078-B387-70153F5E6DB5}" type="presParOf" srcId="{A20011D8-FB13-4119-B578-D4FFF90D92B2}" destId="{BE3C20EF-369E-473F-ADAD-A86F88936B37}" srcOrd="0" destOrd="0" presId="urn:microsoft.com/office/officeart/2005/8/layout/radial1"/>
    <dgm:cxn modelId="{4614ED9A-B750-4B66-A228-953036842380}" type="presParOf" srcId="{185E7F8A-B6C2-4940-A53C-7A7C090242A3}" destId="{3164176C-1F40-4D4D-B4B0-BF8D196CDE40}" srcOrd="6" destOrd="0" presId="urn:microsoft.com/office/officeart/2005/8/layout/radial1"/>
    <dgm:cxn modelId="{8E10DD50-E210-404A-80AE-98A8C6961C7D}" type="presParOf" srcId="{185E7F8A-B6C2-4940-A53C-7A7C090242A3}" destId="{A2F4439E-EB91-4DD6-BD0A-8557660F1799}" srcOrd="7" destOrd="0" presId="urn:microsoft.com/office/officeart/2005/8/layout/radial1"/>
    <dgm:cxn modelId="{E44ED1D5-CBFE-43D2-BA6C-472C5E16C19D}" type="presParOf" srcId="{A2F4439E-EB91-4DD6-BD0A-8557660F1799}" destId="{ACFD0B6A-5090-483F-8092-CDBE9A5EC8E4}" srcOrd="0" destOrd="0" presId="urn:microsoft.com/office/officeart/2005/8/layout/radial1"/>
    <dgm:cxn modelId="{56476CEE-0861-4EEB-AECE-3479EFCF34C6}" type="presParOf" srcId="{185E7F8A-B6C2-4940-A53C-7A7C090242A3}" destId="{A2AC560B-955D-498A-9D37-6D0D91D5A53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BBA870-A65F-406E-B6A4-3FE47CD912E3}" type="doc">
      <dgm:prSet loTypeId="urn:microsoft.com/office/officeart/2005/8/layout/cycle4" loCatId="cycle" qsTypeId="urn:microsoft.com/office/officeart/2005/8/quickstyle/3d1" qsCatId="3D" csTypeId="urn:microsoft.com/office/officeart/2005/8/colors/accent3_4" csCatId="accent3" phldr="1"/>
      <dgm:spPr/>
      <dgm:t>
        <a:bodyPr/>
        <a:lstStyle/>
        <a:p>
          <a:endParaRPr lang="zh-CN" altLang="en-US"/>
        </a:p>
      </dgm:t>
    </dgm:pt>
    <dgm:pt modelId="{FB34CF02-E4E6-42C8-BAFE-D2099245D8ED}">
      <dgm:prSet phldrT="[文本]"/>
      <dgm:spPr/>
      <dgm:t>
        <a:bodyPr/>
        <a:lstStyle/>
        <a:p>
          <a:r>
            <a: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Client</a:t>
          </a:r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33A8AF-5D45-4C3F-9003-B5FC6D41869A}" type="parTrans" cxnId="{68E6B95A-B54C-4619-87A7-5A501DBDF92C}">
      <dgm:prSet/>
      <dgm:spPr/>
      <dgm:t>
        <a:bodyPr/>
        <a:lstStyle/>
        <a:p>
          <a:endParaRPr lang="zh-CN" altLang="en-US"/>
        </a:p>
      </dgm:t>
    </dgm:pt>
    <dgm:pt modelId="{DF0D7B75-3CAB-43BA-A4FD-CD21FFE12878}" type="sibTrans" cxnId="{68E6B95A-B54C-4619-87A7-5A501DBDF92C}">
      <dgm:prSet/>
      <dgm:spPr/>
      <dgm:t>
        <a:bodyPr/>
        <a:lstStyle/>
        <a:p>
          <a:endParaRPr lang="zh-CN" altLang="en-US"/>
        </a:p>
      </dgm:t>
    </dgm:pt>
    <dgm:pt modelId="{C8B5AFF2-41D5-43CE-98D4-28D7447E5098}">
      <dgm:prSet phldrT="[文本]"/>
      <dgm:spPr/>
      <dgm:t>
        <a:bodyPr/>
        <a:lstStyle/>
        <a:p>
          <a:r>
            <a: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Auth</a:t>
          </a:r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5F8459-0748-4120-8726-8E7EF5BE4D82}" type="parTrans" cxnId="{1F8E9607-64BD-409A-B6AA-CF86BE5B6E40}">
      <dgm:prSet/>
      <dgm:spPr/>
      <dgm:t>
        <a:bodyPr/>
        <a:lstStyle/>
        <a:p>
          <a:endParaRPr lang="zh-CN" altLang="en-US"/>
        </a:p>
      </dgm:t>
    </dgm:pt>
    <dgm:pt modelId="{8A40D27E-73A2-47E2-9880-4EE47C95ACB8}" type="sibTrans" cxnId="{1F8E9607-64BD-409A-B6AA-CF86BE5B6E40}">
      <dgm:prSet/>
      <dgm:spPr/>
      <dgm:t>
        <a:bodyPr/>
        <a:lstStyle/>
        <a:p>
          <a:endParaRPr lang="zh-CN" altLang="en-US"/>
        </a:p>
      </dgm:t>
    </dgm:pt>
    <dgm:pt modelId="{283F5748-61C1-4835-9EE3-B97AABC8EF68}">
      <dgm:prSet phldrT="[文本]"/>
      <dgm:spPr/>
      <dgm:t>
        <a:bodyPr/>
        <a:lstStyle/>
        <a:p>
          <a:r>
            <a: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Proxy</a:t>
          </a:r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90B17B-1D2A-4130-B579-500088ED52C9}" type="parTrans" cxnId="{38DCF43F-D229-489C-B9D7-228C1F9DF27A}">
      <dgm:prSet/>
      <dgm:spPr/>
      <dgm:t>
        <a:bodyPr/>
        <a:lstStyle/>
        <a:p>
          <a:endParaRPr lang="zh-CN" altLang="en-US"/>
        </a:p>
      </dgm:t>
    </dgm:pt>
    <dgm:pt modelId="{DE1E6108-6D44-4CB6-A629-1DE36CBDACD9}" type="sibTrans" cxnId="{38DCF43F-D229-489C-B9D7-228C1F9DF27A}">
      <dgm:prSet/>
      <dgm:spPr/>
      <dgm:t>
        <a:bodyPr/>
        <a:lstStyle/>
        <a:p>
          <a:endParaRPr lang="zh-CN" altLang="en-US"/>
        </a:p>
      </dgm:t>
    </dgm:pt>
    <dgm:pt modelId="{8A55A42D-1A91-464D-B0C1-195A03032F94}">
      <dgm:prSet phldrT="[文本]"/>
      <dgm:spPr/>
      <dgm:t>
        <a:bodyPr/>
        <a:lstStyle/>
        <a:p>
          <a:r>
            <a: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Swift-osd</a:t>
          </a:r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C76F16-2749-419F-AB0C-50977E4B7719}" type="parTrans" cxnId="{EA7D1385-717D-4EFE-A2FC-7A42D2C22F93}">
      <dgm:prSet/>
      <dgm:spPr/>
      <dgm:t>
        <a:bodyPr/>
        <a:lstStyle/>
        <a:p>
          <a:endParaRPr lang="zh-CN" altLang="en-US"/>
        </a:p>
      </dgm:t>
    </dgm:pt>
    <dgm:pt modelId="{79EBF7AF-846D-48E2-8B19-D1B7D70B98BA}" type="sibTrans" cxnId="{EA7D1385-717D-4EFE-A2FC-7A42D2C22F93}">
      <dgm:prSet/>
      <dgm:spPr/>
      <dgm:t>
        <a:bodyPr/>
        <a:lstStyle/>
        <a:p>
          <a:endParaRPr lang="zh-CN" altLang="en-US"/>
        </a:p>
      </dgm:t>
    </dgm:pt>
    <dgm:pt modelId="{640052CC-B106-4075-956F-81EA9AABE724}" type="pres">
      <dgm:prSet presAssocID="{23BBA870-A65F-406E-B6A4-3FE47CD912E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7D7A2F-96F3-41BB-B0C8-A3F9ED9D0BAA}" type="pres">
      <dgm:prSet presAssocID="{23BBA870-A65F-406E-B6A4-3FE47CD912E3}" presName="children" presStyleCnt="0"/>
      <dgm:spPr/>
    </dgm:pt>
    <dgm:pt modelId="{C60E458D-C4DA-415C-B211-77EA8D743BB7}" type="pres">
      <dgm:prSet presAssocID="{23BBA870-A65F-406E-B6A4-3FE47CD912E3}" presName="childPlaceholder" presStyleCnt="0"/>
      <dgm:spPr/>
    </dgm:pt>
    <dgm:pt modelId="{E81DA4C9-A35A-489D-A2A7-D581210F4749}" type="pres">
      <dgm:prSet presAssocID="{23BBA870-A65F-406E-B6A4-3FE47CD912E3}" presName="circle" presStyleCnt="0"/>
      <dgm:spPr/>
    </dgm:pt>
    <dgm:pt modelId="{9E63A707-A6CB-4F27-9D0A-57A2F92AB11A}" type="pres">
      <dgm:prSet presAssocID="{23BBA870-A65F-406E-B6A4-3FE47CD912E3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89CC0-E7B1-46DD-8013-7BAEF2E9C085}" type="pres">
      <dgm:prSet presAssocID="{23BBA870-A65F-406E-B6A4-3FE47CD912E3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5B0933-2CD6-466E-B774-240C7DC36276}" type="pres">
      <dgm:prSet presAssocID="{23BBA870-A65F-406E-B6A4-3FE47CD912E3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C6B39F-4CE4-4053-A695-C3E6B7BD2FB2}" type="pres">
      <dgm:prSet presAssocID="{23BBA870-A65F-406E-B6A4-3FE47CD912E3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1E0AD8-B592-4F91-B6D9-706C4A70947F}" type="pres">
      <dgm:prSet presAssocID="{23BBA870-A65F-406E-B6A4-3FE47CD912E3}" presName="quadrantPlaceholder" presStyleCnt="0"/>
      <dgm:spPr/>
    </dgm:pt>
    <dgm:pt modelId="{4D64CDBB-ED0D-4059-B8BE-A16ABF688967}" type="pres">
      <dgm:prSet presAssocID="{23BBA870-A65F-406E-B6A4-3FE47CD912E3}" presName="center1" presStyleLbl="fgShp" presStyleIdx="0" presStyleCnt="2"/>
      <dgm:spPr/>
    </dgm:pt>
    <dgm:pt modelId="{2880A5C5-B3CB-4956-99E7-644C133E2268}" type="pres">
      <dgm:prSet presAssocID="{23BBA870-A65F-406E-B6A4-3FE47CD912E3}" presName="center2" presStyleLbl="fgShp" presStyleIdx="1" presStyleCnt="2"/>
      <dgm:spPr/>
    </dgm:pt>
  </dgm:ptLst>
  <dgm:cxnLst>
    <dgm:cxn modelId="{38DCF43F-D229-489C-B9D7-228C1F9DF27A}" srcId="{23BBA870-A65F-406E-B6A4-3FE47CD912E3}" destId="{283F5748-61C1-4835-9EE3-B97AABC8EF68}" srcOrd="2" destOrd="0" parTransId="{6A90B17B-1D2A-4130-B579-500088ED52C9}" sibTransId="{DE1E6108-6D44-4CB6-A629-1DE36CBDACD9}"/>
    <dgm:cxn modelId="{EA7D1385-717D-4EFE-A2FC-7A42D2C22F93}" srcId="{23BBA870-A65F-406E-B6A4-3FE47CD912E3}" destId="{8A55A42D-1A91-464D-B0C1-195A03032F94}" srcOrd="3" destOrd="0" parTransId="{45C76F16-2749-419F-AB0C-50977E4B7719}" sibTransId="{79EBF7AF-846D-48E2-8B19-D1B7D70B98BA}"/>
    <dgm:cxn modelId="{959EDF4F-C3B0-41BC-8E5B-FC71CD05FA1F}" type="presOf" srcId="{C8B5AFF2-41D5-43CE-98D4-28D7447E5098}" destId="{66589CC0-E7B1-46DD-8013-7BAEF2E9C085}" srcOrd="0" destOrd="0" presId="urn:microsoft.com/office/officeart/2005/8/layout/cycle4"/>
    <dgm:cxn modelId="{908CFDD6-D860-4B7A-ADD0-B1F083D7DB5F}" type="presOf" srcId="{23BBA870-A65F-406E-B6A4-3FE47CD912E3}" destId="{640052CC-B106-4075-956F-81EA9AABE724}" srcOrd="0" destOrd="0" presId="urn:microsoft.com/office/officeart/2005/8/layout/cycle4"/>
    <dgm:cxn modelId="{68E6B95A-B54C-4619-87A7-5A501DBDF92C}" srcId="{23BBA870-A65F-406E-B6A4-3FE47CD912E3}" destId="{FB34CF02-E4E6-42C8-BAFE-D2099245D8ED}" srcOrd="0" destOrd="0" parTransId="{CC33A8AF-5D45-4C3F-9003-B5FC6D41869A}" sibTransId="{DF0D7B75-3CAB-43BA-A4FD-CD21FFE12878}"/>
    <dgm:cxn modelId="{1F8E9607-64BD-409A-B6AA-CF86BE5B6E40}" srcId="{23BBA870-A65F-406E-B6A4-3FE47CD912E3}" destId="{C8B5AFF2-41D5-43CE-98D4-28D7447E5098}" srcOrd="1" destOrd="0" parTransId="{215F8459-0748-4120-8726-8E7EF5BE4D82}" sibTransId="{8A40D27E-73A2-47E2-9880-4EE47C95ACB8}"/>
    <dgm:cxn modelId="{5BB3B8C4-0C06-46FD-B820-A189E7122168}" type="presOf" srcId="{283F5748-61C1-4835-9EE3-B97AABC8EF68}" destId="{BD5B0933-2CD6-466E-B774-240C7DC36276}" srcOrd="0" destOrd="0" presId="urn:microsoft.com/office/officeart/2005/8/layout/cycle4"/>
    <dgm:cxn modelId="{C04A2B74-F7E0-4723-AB31-E7DDF87C2BC7}" type="presOf" srcId="{FB34CF02-E4E6-42C8-BAFE-D2099245D8ED}" destId="{9E63A707-A6CB-4F27-9D0A-57A2F92AB11A}" srcOrd="0" destOrd="0" presId="urn:microsoft.com/office/officeart/2005/8/layout/cycle4"/>
    <dgm:cxn modelId="{4A28B2B7-6AD0-4D05-B5F8-12A1BBD8E992}" type="presOf" srcId="{8A55A42D-1A91-464D-B0C1-195A03032F94}" destId="{94C6B39F-4CE4-4053-A695-C3E6B7BD2FB2}" srcOrd="0" destOrd="0" presId="urn:microsoft.com/office/officeart/2005/8/layout/cycle4"/>
    <dgm:cxn modelId="{9A25203A-410B-41F4-93E6-15819032A5EB}" type="presParOf" srcId="{640052CC-B106-4075-956F-81EA9AABE724}" destId="{1F7D7A2F-96F3-41BB-B0C8-A3F9ED9D0BAA}" srcOrd="0" destOrd="0" presId="urn:microsoft.com/office/officeart/2005/8/layout/cycle4"/>
    <dgm:cxn modelId="{A6E3E02F-5A16-446B-B76D-C2B0E7E8FCFF}" type="presParOf" srcId="{1F7D7A2F-96F3-41BB-B0C8-A3F9ED9D0BAA}" destId="{C60E458D-C4DA-415C-B211-77EA8D743BB7}" srcOrd="0" destOrd="0" presId="urn:microsoft.com/office/officeart/2005/8/layout/cycle4"/>
    <dgm:cxn modelId="{B78CA25D-9EAA-4C45-BDEE-6F561CC00486}" type="presParOf" srcId="{640052CC-B106-4075-956F-81EA9AABE724}" destId="{E81DA4C9-A35A-489D-A2A7-D581210F4749}" srcOrd="1" destOrd="0" presId="urn:microsoft.com/office/officeart/2005/8/layout/cycle4"/>
    <dgm:cxn modelId="{7F68A16F-9134-478E-8E70-B75C068E3590}" type="presParOf" srcId="{E81DA4C9-A35A-489D-A2A7-D581210F4749}" destId="{9E63A707-A6CB-4F27-9D0A-57A2F92AB11A}" srcOrd="0" destOrd="0" presId="urn:microsoft.com/office/officeart/2005/8/layout/cycle4"/>
    <dgm:cxn modelId="{B28744C0-0ACD-4936-B2BF-AA7A685D1368}" type="presParOf" srcId="{E81DA4C9-A35A-489D-A2A7-D581210F4749}" destId="{66589CC0-E7B1-46DD-8013-7BAEF2E9C085}" srcOrd="1" destOrd="0" presId="urn:microsoft.com/office/officeart/2005/8/layout/cycle4"/>
    <dgm:cxn modelId="{8AF4D4EE-C692-4CE7-BD9B-2B6195B14EB7}" type="presParOf" srcId="{E81DA4C9-A35A-489D-A2A7-D581210F4749}" destId="{BD5B0933-2CD6-466E-B774-240C7DC36276}" srcOrd="2" destOrd="0" presId="urn:microsoft.com/office/officeart/2005/8/layout/cycle4"/>
    <dgm:cxn modelId="{5D49E9D6-3410-40AF-87E2-1E63BAAB2182}" type="presParOf" srcId="{E81DA4C9-A35A-489D-A2A7-D581210F4749}" destId="{94C6B39F-4CE4-4053-A695-C3E6B7BD2FB2}" srcOrd="3" destOrd="0" presId="urn:microsoft.com/office/officeart/2005/8/layout/cycle4"/>
    <dgm:cxn modelId="{56AB6850-3DB8-43F3-805E-759707103CBC}" type="presParOf" srcId="{E81DA4C9-A35A-489D-A2A7-D581210F4749}" destId="{941E0AD8-B592-4F91-B6D9-706C4A70947F}" srcOrd="4" destOrd="0" presId="urn:microsoft.com/office/officeart/2005/8/layout/cycle4"/>
    <dgm:cxn modelId="{491DD57B-38F1-4B23-88E4-CAB630BC0AF9}" type="presParOf" srcId="{640052CC-B106-4075-956F-81EA9AABE724}" destId="{4D64CDBB-ED0D-4059-B8BE-A16ABF688967}" srcOrd="2" destOrd="0" presId="urn:microsoft.com/office/officeart/2005/8/layout/cycle4"/>
    <dgm:cxn modelId="{5460D6B5-5BA8-49F1-BA7B-13447CA22A8E}" type="presParOf" srcId="{640052CC-B106-4075-956F-81EA9AABE724}" destId="{2880A5C5-B3CB-4956-99E7-644C133E2268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8E8ECF-9BC0-41FF-999D-405A02D85E67}" type="doc">
      <dgm:prSet loTypeId="urn:microsoft.com/office/officeart/2005/8/layout/chart3" loCatId="cycle" qsTypeId="urn:microsoft.com/office/officeart/2005/8/quickstyle/simple1" qsCatId="simple" csTypeId="urn:microsoft.com/office/officeart/2005/8/colors/accent6_4" csCatId="accent6" phldr="1"/>
      <dgm:spPr/>
    </dgm:pt>
    <dgm:pt modelId="{E6E36130-75E2-49E4-BD6C-88D7C3CBF85F}">
      <dgm:prSet phldrT="[文本]"/>
      <dgm:spPr/>
      <dgm:t>
        <a:bodyPr/>
        <a:lstStyle/>
        <a:p>
          <a:r>
            <a: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16A09F-7985-4724-B2E0-3C9AE33ED59F}" type="parTrans" cxnId="{40ABFA48-B185-47BB-846E-0FBA41DA6931}">
      <dgm:prSet/>
      <dgm:spPr/>
      <dgm:t>
        <a:bodyPr/>
        <a:lstStyle/>
        <a:p>
          <a:endParaRPr lang="zh-CN" altLang="en-US"/>
        </a:p>
      </dgm:t>
    </dgm:pt>
    <dgm:pt modelId="{D6164398-A86B-4450-8536-AE329B225E92}" type="sibTrans" cxnId="{40ABFA48-B185-47BB-846E-0FBA41DA6931}">
      <dgm:prSet/>
      <dgm:spPr/>
      <dgm:t>
        <a:bodyPr/>
        <a:lstStyle/>
        <a:p>
          <a:endParaRPr lang="zh-CN" altLang="en-US"/>
        </a:p>
      </dgm:t>
    </dgm:pt>
    <dgm:pt modelId="{17C17AAE-70F7-48E3-BE8C-D552AA665368}">
      <dgm:prSet phldrT="[文本]"/>
      <dgm:spPr/>
      <dgm:t>
        <a:bodyPr/>
        <a:lstStyle/>
        <a:p>
          <a:r>
            <a: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Meta</a:t>
          </a:r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B9ABC8-D75E-4174-BA16-B9E55FC63C2D}" type="parTrans" cxnId="{20B61EB7-29D4-48F4-BD7D-B82721506BC0}">
      <dgm:prSet/>
      <dgm:spPr/>
      <dgm:t>
        <a:bodyPr/>
        <a:lstStyle/>
        <a:p>
          <a:endParaRPr lang="zh-CN" altLang="en-US"/>
        </a:p>
      </dgm:t>
    </dgm:pt>
    <dgm:pt modelId="{96CF99E9-DC4A-4C18-865A-D0ED845C74BF}" type="sibTrans" cxnId="{20B61EB7-29D4-48F4-BD7D-B82721506BC0}">
      <dgm:prSet/>
      <dgm:spPr/>
      <dgm:t>
        <a:bodyPr/>
        <a:lstStyle/>
        <a:p>
          <a:endParaRPr lang="zh-CN" altLang="en-US"/>
        </a:p>
      </dgm:t>
    </dgm:pt>
    <dgm:pt modelId="{5D142B3F-40EF-443C-921C-07B76109E4F1}">
      <dgm:prSet phldrT="[文本]"/>
      <dgm:spPr/>
      <dgm:t>
        <a:bodyPr/>
        <a:lstStyle/>
        <a:p>
          <a:r>
            <a: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Cache</a:t>
          </a:r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E09B71-25B4-4102-BA75-94CA75147AB4}" type="parTrans" cxnId="{65273075-DDD2-4F98-9672-285FA793A0BF}">
      <dgm:prSet/>
      <dgm:spPr/>
      <dgm:t>
        <a:bodyPr/>
        <a:lstStyle/>
        <a:p>
          <a:endParaRPr lang="zh-CN" altLang="en-US"/>
        </a:p>
      </dgm:t>
    </dgm:pt>
    <dgm:pt modelId="{72EB490A-14CE-41F3-8B38-7E5481A35FC2}" type="sibTrans" cxnId="{65273075-DDD2-4F98-9672-285FA793A0BF}">
      <dgm:prSet/>
      <dgm:spPr/>
      <dgm:t>
        <a:bodyPr/>
        <a:lstStyle/>
        <a:p>
          <a:endParaRPr lang="zh-CN" altLang="en-US"/>
        </a:p>
      </dgm:t>
    </dgm:pt>
    <dgm:pt modelId="{A622AD26-E832-4DC5-93D3-4EB90C85860B}" type="pres">
      <dgm:prSet presAssocID="{868E8ECF-9BC0-41FF-999D-405A02D85E67}" presName="compositeShape" presStyleCnt="0">
        <dgm:presLayoutVars>
          <dgm:chMax val="7"/>
          <dgm:dir/>
          <dgm:resizeHandles val="exact"/>
        </dgm:presLayoutVars>
      </dgm:prSet>
      <dgm:spPr/>
    </dgm:pt>
    <dgm:pt modelId="{DEAB33EF-CFC2-496E-A8A7-0F9E818F1035}" type="pres">
      <dgm:prSet presAssocID="{868E8ECF-9BC0-41FF-999D-405A02D85E67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F4C98038-A1B7-4226-B298-0035F7E916F2}" type="pres">
      <dgm:prSet presAssocID="{868E8ECF-9BC0-41FF-999D-405A02D85E6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AFAF01-5243-452B-AA3E-C33DBDAF1FF2}" type="pres">
      <dgm:prSet presAssocID="{868E8ECF-9BC0-41FF-999D-405A02D85E67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2E17C7BA-047A-48FD-914F-E1319B1E6273}" type="pres">
      <dgm:prSet presAssocID="{868E8ECF-9BC0-41FF-999D-405A02D85E6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00C23A-5862-43B6-B29E-800DB3B8F79C}" type="pres">
      <dgm:prSet presAssocID="{868E8ECF-9BC0-41FF-999D-405A02D85E67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286252A7-EAA5-4207-B6AE-F7A5BC4705AF}" type="pres">
      <dgm:prSet presAssocID="{868E8ECF-9BC0-41FF-999D-405A02D85E6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ABFA48-B185-47BB-846E-0FBA41DA6931}" srcId="{868E8ECF-9BC0-41FF-999D-405A02D85E67}" destId="{E6E36130-75E2-49E4-BD6C-88D7C3CBF85F}" srcOrd="0" destOrd="0" parTransId="{DF16A09F-7985-4724-B2E0-3C9AE33ED59F}" sibTransId="{D6164398-A86B-4450-8536-AE329B225E92}"/>
    <dgm:cxn modelId="{F670B19D-05F5-43F2-99FD-D572C399323B}" type="presOf" srcId="{E6E36130-75E2-49E4-BD6C-88D7C3CBF85F}" destId="{F4C98038-A1B7-4226-B298-0035F7E916F2}" srcOrd="1" destOrd="0" presId="urn:microsoft.com/office/officeart/2005/8/layout/chart3"/>
    <dgm:cxn modelId="{C1AFDF05-E853-409B-B4F9-82B7C4B5CA2B}" type="presOf" srcId="{17C17AAE-70F7-48E3-BE8C-D552AA665368}" destId="{2E17C7BA-047A-48FD-914F-E1319B1E6273}" srcOrd="1" destOrd="0" presId="urn:microsoft.com/office/officeart/2005/8/layout/chart3"/>
    <dgm:cxn modelId="{FC4D62C4-832E-46B6-8630-514DF8949E34}" type="presOf" srcId="{5D142B3F-40EF-443C-921C-07B76109E4F1}" destId="{286252A7-EAA5-4207-B6AE-F7A5BC4705AF}" srcOrd="1" destOrd="0" presId="urn:microsoft.com/office/officeart/2005/8/layout/chart3"/>
    <dgm:cxn modelId="{65273075-DDD2-4F98-9672-285FA793A0BF}" srcId="{868E8ECF-9BC0-41FF-999D-405A02D85E67}" destId="{5D142B3F-40EF-443C-921C-07B76109E4F1}" srcOrd="2" destOrd="0" parTransId="{A0E09B71-25B4-4102-BA75-94CA75147AB4}" sibTransId="{72EB490A-14CE-41F3-8B38-7E5481A35FC2}"/>
    <dgm:cxn modelId="{A8801473-C1A8-4D26-A47A-7062B2A517D1}" type="presOf" srcId="{5D142B3F-40EF-443C-921C-07B76109E4F1}" destId="{9C00C23A-5862-43B6-B29E-800DB3B8F79C}" srcOrd="0" destOrd="0" presId="urn:microsoft.com/office/officeart/2005/8/layout/chart3"/>
    <dgm:cxn modelId="{AACF4283-36CF-4907-953B-2A2D6029973B}" type="presOf" srcId="{E6E36130-75E2-49E4-BD6C-88D7C3CBF85F}" destId="{DEAB33EF-CFC2-496E-A8A7-0F9E818F1035}" srcOrd="0" destOrd="0" presId="urn:microsoft.com/office/officeart/2005/8/layout/chart3"/>
    <dgm:cxn modelId="{971DCAE9-179B-40C9-B76F-DED0C33A133A}" type="presOf" srcId="{868E8ECF-9BC0-41FF-999D-405A02D85E67}" destId="{A622AD26-E832-4DC5-93D3-4EB90C85860B}" srcOrd="0" destOrd="0" presId="urn:microsoft.com/office/officeart/2005/8/layout/chart3"/>
    <dgm:cxn modelId="{20B61EB7-29D4-48F4-BD7D-B82721506BC0}" srcId="{868E8ECF-9BC0-41FF-999D-405A02D85E67}" destId="{17C17AAE-70F7-48E3-BE8C-D552AA665368}" srcOrd="1" destOrd="0" parTransId="{E6B9ABC8-D75E-4174-BA16-B9E55FC63C2D}" sibTransId="{96CF99E9-DC4A-4C18-865A-D0ED845C74BF}"/>
    <dgm:cxn modelId="{C6AB5CDA-1B4A-4E4F-A7B9-C3B988AB04EF}" type="presOf" srcId="{17C17AAE-70F7-48E3-BE8C-D552AA665368}" destId="{C6AFAF01-5243-452B-AA3E-C33DBDAF1FF2}" srcOrd="0" destOrd="0" presId="urn:microsoft.com/office/officeart/2005/8/layout/chart3"/>
    <dgm:cxn modelId="{4E63635A-F16B-4394-839C-A2166AC84486}" type="presParOf" srcId="{A622AD26-E832-4DC5-93D3-4EB90C85860B}" destId="{DEAB33EF-CFC2-496E-A8A7-0F9E818F1035}" srcOrd="0" destOrd="0" presId="urn:microsoft.com/office/officeart/2005/8/layout/chart3"/>
    <dgm:cxn modelId="{5B67BFD5-0F92-4CA0-987C-1581DDA35FC7}" type="presParOf" srcId="{A622AD26-E832-4DC5-93D3-4EB90C85860B}" destId="{F4C98038-A1B7-4226-B298-0035F7E916F2}" srcOrd="1" destOrd="0" presId="urn:microsoft.com/office/officeart/2005/8/layout/chart3"/>
    <dgm:cxn modelId="{0789D13E-7748-42E0-834C-6C8176654AF8}" type="presParOf" srcId="{A622AD26-E832-4DC5-93D3-4EB90C85860B}" destId="{C6AFAF01-5243-452B-AA3E-C33DBDAF1FF2}" srcOrd="2" destOrd="0" presId="urn:microsoft.com/office/officeart/2005/8/layout/chart3"/>
    <dgm:cxn modelId="{FEDF1044-9CD1-4494-9AEE-D169DD65C329}" type="presParOf" srcId="{A622AD26-E832-4DC5-93D3-4EB90C85860B}" destId="{2E17C7BA-047A-48FD-914F-E1319B1E6273}" srcOrd="3" destOrd="0" presId="urn:microsoft.com/office/officeart/2005/8/layout/chart3"/>
    <dgm:cxn modelId="{CABB6429-0901-4DBF-B4D6-A9B3E071C4D9}" type="presParOf" srcId="{A622AD26-E832-4DC5-93D3-4EB90C85860B}" destId="{9C00C23A-5862-43B6-B29E-800DB3B8F79C}" srcOrd="4" destOrd="0" presId="urn:microsoft.com/office/officeart/2005/8/layout/chart3"/>
    <dgm:cxn modelId="{9AF058A1-DE79-45FE-A7CC-C4DEDEB02F5E}" type="presParOf" srcId="{A622AD26-E832-4DC5-93D3-4EB90C85860B}" destId="{286252A7-EAA5-4207-B6AE-F7A5BC4705A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718E2A-3B0D-488B-B55B-038F43F611DA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1BBEDB-A199-46F3-8172-BDEBC0482CBB}">
      <dgm:prSet phldrT="[文本]"/>
      <dgm:spPr/>
      <dgm:t>
        <a:bodyPr/>
        <a:lstStyle/>
        <a:p>
          <a:r>
            <a: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Q&amp;A</a:t>
          </a:r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8E04CB-3619-4581-8329-0B35EBC7C910}" type="parTrans" cxnId="{26D27EE5-F5DC-4E46-A64B-1C91004FBE31}">
      <dgm:prSet/>
      <dgm:spPr/>
      <dgm:t>
        <a:bodyPr/>
        <a:lstStyle/>
        <a:p>
          <a:endParaRPr lang="zh-CN" altLang="en-US"/>
        </a:p>
      </dgm:t>
    </dgm:pt>
    <dgm:pt modelId="{C77CD26B-2951-4412-A627-BA08D9789897}" type="sibTrans" cxnId="{26D27EE5-F5DC-4E46-A64B-1C91004FBE31}">
      <dgm:prSet/>
      <dgm:spPr/>
      <dgm:t>
        <a:bodyPr/>
        <a:lstStyle/>
        <a:p>
          <a:endParaRPr lang="zh-CN" altLang="en-US"/>
        </a:p>
      </dgm:t>
    </dgm:pt>
    <dgm:pt modelId="{B08142C5-47C1-4081-B27D-592EF846AD6F}" type="pres">
      <dgm:prSet presAssocID="{B9718E2A-3B0D-488B-B55B-038F43F611DA}" presName="Name0" presStyleCnt="0">
        <dgm:presLayoutVars>
          <dgm:chMax/>
          <dgm:chPref/>
          <dgm:dir/>
        </dgm:presLayoutVars>
      </dgm:prSet>
      <dgm:spPr/>
    </dgm:pt>
    <dgm:pt modelId="{484CA729-2AFD-4C35-83DC-091F4FD16E4B}" type="pres">
      <dgm:prSet presAssocID="{F71BBEDB-A199-46F3-8172-BDEBC0482CBB}" presName="composite" presStyleCnt="0">
        <dgm:presLayoutVars>
          <dgm:chMax/>
          <dgm:chPref/>
        </dgm:presLayoutVars>
      </dgm:prSet>
      <dgm:spPr/>
    </dgm:pt>
    <dgm:pt modelId="{DBD89488-37E1-4FD2-BCC0-E8E66BEB275F}" type="pres">
      <dgm:prSet presAssocID="{F71BBEDB-A199-46F3-8172-BDEBC0482CBB}" presName="Image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8D8EBA5E-9D0A-46B1-9F88-A362726573AC}" type="pres">
      <dgm:prSet presAssocID="{F71BBEDB-A199-46F3-8172-BDEBC0482CBB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82CEC5-F1A2-41F9-B551-E19DB0164CD0}" type="pres">
      <dgm:prSet presAssocID="{F71BBEDB-A199-46F3-8172-BDEBC0482CBB}" presName="tlFrame" presStyleLbl="node1" presStyleIdx="0" presStyleCnt="4"/>
      <dgm:spPr/>
    </dgm:pt>
    <dgm:pt modelId="{CF87DDB3-0EBE-4596-BE9C-40878F1C04F6}" type="pres">
      <dgm:prSet presAssocID="{F71BBEDB-A199-46F3-8172-BDEBC0482CBB}" presName="trFrame" presStyleLbl="node1" presStyleIdx="1" presStyleCnt="4"/>
      <dgm:spPr/>
    </dgm:pt>
    <dgm:pt modelId="{A3BF7161-D51F-4C43-99EB-905529C521C5}" type="pres">
      <dgm:prSet presAssocID="{F71BBEDB-A199-46F3-8172-BDEBC0482CBB}" presName="blFrame" presStyleLbl="node1" presStyleIdx="2" presStyleCnt="4"/>
      <dgm:spPr/>
    </dgm:pt>
    <dgm:pt modelId="{C8D5DB3B-516C-4555-B4FB-DA396379D33D}" type="pres">
      <dgm:prSet presAssocID="{F71BBEDB-A199-46F3-8172-BDEBC0482CBB}" presName="brFrame" presStyleLbl="node1" presStyleIdx="3" presStyleCnt="4"/>
      <dgm:spPr/>
    </dgm:pt>
  </dgm:ptLst>
  <dgm:cxnLst>
    <dgm:cxn modelId="{E0C5FC2F-B733-4A99-B08D-7FDBE5A5FEAA}" type="presOf" srcId="{F71BBEDB-A199-46F3-8172-BDEBC0482CBB}" destId="{8D8EBA5E-9D0A-46B1-9F88-A362726573AC}" srcOrd="0" destOrd="0" presId="urn:microsoft.com/office/officeart/2009/3/layout/FramedTextPicture"/>
    <dgm:cxn modelId="{26D27EE5-F5DC-4E46-A64B-1C91004FBE31}" srcId="{B9718E2A-3B0D-488B-B55B-038F43F611DA}" destId="{F71BBEDB-A199-46F3-8172-BDEBC0482CBB}" srcOrd="0" destOrd="0" parTransId="{C58E04CB-3619-4581-8329-0B35EBC7C910}" sibTransId="{C77CD26B-2951-4412-A627-BA08D9789897}"/>
    <dgm:cxn modelId="{32915379-4032-4F15-A65C-346A222D0454}" type="presOf" srcId="{B9718E2A-3B0D-488B-B55B-038F43F611DA}" destId="{B08142C5-47C1-4081-B27D-592EF846AD6F}" srcOrd="0" destOrd="0" presId="urn:microsoft.com/office/officeart/2009/3/layout/FramedTextPicture"/>
    <dgm:cxn modelId="{95CBDBE1-46D8-44B0-9DF8-516DC2D2557C}" type="presParOf" srcId="{B08142C5-47C1-4081-B27D-592EF846AD6F}" destId="{484CA729-2AFD-4C35-83DC-091F4FD16E4B}" srcOrd="0" destOrd="0" presId="urn:microsoft.com/office/officeart/2009/3/layout/FramedTextPicture"/>
    <dgm:cxn modelId="{9C622208-0391-4BEC-A8DE-BF82A5E938F1}" type="presParOf" srcId="{484CA729-2AFD-4C35-83DC-091F4FD16E4B}" destId="{DBD89488-37E1-4FD2-BCC0-E8E66BEB275F}" srcOrd="0" destOrd="0" presId="urn:microsoft.com/office/officeart/2009/3/layout/FramedTextPicture"/>
    <dgm:cxn modelId="{DBE9DD29-49FD-4A90-BE69-2F9324854B05}" type="presParOf" srcId="{484CA729-2AFD-4C35-83DC-091F4FD16E4B}" destId="{8D8EBA5E-9D0A-46B1-9F88-A362726573AC}" srcOrd="1" destOrd="0" presId="urn:microsoft.com/office/officeart/2009/3/layout/FramedTextPicture"/>
    <dgm:cxn modelId="{E65218DF-5277-4A89-85BD-05A8CBC258C4}" type="presParOf" srcId="{484CA729-2AFD-4C35-83DC-091F4FD16E4B}" destId="{1282CEC5-F1A2-41F9-B551-E19DB0164CD0}" srcOrd="2" destOrd="0" presId="urn:microsoft.com/office/officeart/2009/3/layout/FramedTextPicture"/>
    <dgm:cxn modelId="{2A207BA9-D6D7-4F6D-A379-F8B925FD6864}" type="presParOf" srcId="{484CA729-2AFD-4C35-83DC-091F4FD16E4B}" destId="{CF87DDB3-0EBE-4596-BE9C-40878F1C04F6}" srcOrd="3" destOrd="0" presId="urn:microsoft.com/office/officeart/2009/3/layout/FramedTextPicture"/>
    <dgm:cxn modelId="{D44CB1F6-D7CD-4085-A72E-8D21C5EB468A}" type="presParOf" srcId="{484CA729-2AFD-4C35-83DC-091F4FD16E4B}" destId="{A3BF7161-D51F-4C43-99EB-905529C521C5}" srcOrd="4" destOrd="0" presId="urn:microsoft.com/office/officeart/2009/3/layout/FramedTextPicture"/>
    <dgm:cxn modelId="{A0539D8A-ED74-420F-BA74-7A30DB996947}" type="presParOf" srcId="{484CA729-2AFD-4C35-83DC-091F4FD16E4B}" destId="{C8D5DB3B-516C-4555-B4FB-DA396379D33D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1646A-CA20-4C0B-A9A1-1B1B039DF26C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146ED-A8DC-426A-BBF7-9486145FB63B}">
      <dsp:nvSpPr>
        <dsp:cNvPr id="0" name=""/>
        <dsp:cNvSpPr/>
      </dsp:nvSpPr>
      <dsp:spPr>
        <a:xfrm>
          <a:off x="151209" y="1625600"/>
          <a:ext cx="24384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smtClean="0"/>
            <a:t>研究背景</a:t>
          </a:r>
          <a:endParaRPr lang="zh-CN" altLang="en-US" sz="5200" kern="1200"/>
        </a:p>
      </dsp:txBody>
      <dsp:txXfrm>
        <a:off x="257016" y="1731407"/>
        <a:ext cx="2226786" cy="1955852"/>
      </dsp:txXfrm>
    </dsp:sp>
    <dsp:sp modelId="{BC8A47AE-3BC9-46EC-A1B3-657B06AED396}">
      <dsp:nvSpPr>
        <dsp:cNvPr id="0" name=""/>
        <dsp:cNvSpPr/>
      </dsp:nvSpPr>
      <dsp:spPr>
        <a:xfrm>
          <a:off x="2844799" y="1625600"/>
          <a:ext cx="24384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smtClean="0"/>
            <a:t>项目流程</a:t>
          </a:r>
          <a:endParaRPr lang="zh-CN" altLang="en-US" sz="5200" kern="1200"/>
        </a:p>
      </dsp:txBody>
      <dsp:txXfrm>
        <a:off x="2950606" y="1731407"/>
        <a:ext cx="2226786" cy="1955852"/>
      </dsp:txXfrm>
    </dsp:sp>
    <dsp:sp modelId="{CAB69385-2024-4024-9C75-3FD1B2F502FA}">
      <dsp:nvSpPr>
        <dsp:cNvPr id="0" name=""/>
        <dsp:cNvSpPr/>
      </dsp:nvSpPr>
      <dsp:spPr>
        <a:xfrm>
          <a:off x="5538390" y="1625600"/>
          <a:ext cx="24384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smtClean="0"/>
            <a:t>总结展望</a:t>
          </a:r>
          <a:endParaRPr lang="zh-CN" altLang="en-US" sz="5200" kern="1200"/>
        </a:p>
      </dsp:txBody>
      <dsp:txXfrm>
        <a:off x="5644197" y="1731407"/>
        <a:ext cx="2226786" cy="195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D9E15-3093-437D-BCA5-3508FA791B8C}">
      <dsp:nvSpPr>
        <dsp:cNvPr id="0" name=""/>
        <dsp:cNvSpPr/>
      </dsp:nvSpPr>
      <dsp:spPr>
        <a:xfrm>
          <a:off x="309356" y="0"/>
          <a:ext cx="5736515" cy="358532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B31D1-A293-476D-BC92-9995E2D7E4A5}">
      <dsp:nvSpPr>
        <dsp:cNvPr id="0" name=""/>
        <dsp:cNvSpPr/>
      </dsp:nvSpPr>
      <dsp:spPr>
        <a:xfrm>
          <a:off x="1037893" y="2474589"/>
          <a:ext cx="149149" cy="149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DF92E-CEA8-4904-BBA3-D441E6667356}">
      <dsp:nvSpPr>
        <dsp:cNvPr id="0" name=""/>
        <dsp:cNvSpPr/>
      </dsp:nvSpPr>
      <dsp:spPr>
        <a:xfrm>
          <a:off x="1112468" y="2549163"/>
          <a:ext cx="1336608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31" tIns="0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smtClean="0"/>
            <a:t>无人问津</a:t>
          </a:r>
          <a:endParaRPr lang="zh-CN" altLang="en-US" sz="3400" kern="1200"/>
        </a:p>
      </dsp:txBody>
      <dsp:txXfrm>
        <a:off x="1112468" y="2549163"/>
        <a:ext cx="1336608" cy="1036158"/>
      </dsp:txXfrm>
    </dsp:sp>
    <dsp:sp modelId="{A0F83D92-1EA3-4334-A711-478B862770E7}">
      <dsp:nvSpPr>
        <dsp:cNvPr id="0" name=""/>
        <dsp:cNvSpPr/>
      </dsp:nvSpPr>
      <dsp:spPr>
        <a:xfrm>
          <a:off x="2354424" y="1500098"/>
          <a:ext cx="269616" cy="269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02876-A89A-4ACC-976C-DE71F567A0A5}">
      <dsp:nvSpPr>
        <dsp:cNvPr id="0" name=""/>
        <dsp:cNvSpPr/>
      </dsp:nvSpPr>
      <dsp:spPr>
        <a:xfrm>
          <a:off x="2489232" y="1634906"/>
          <a:ext cx="1376763" cy="195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64" tIns="0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smtClean="0"/>
            <a:t>偶尔使用</a:t>
          </a:r>
          <a:endParaRPr lang="zh-CN" altLang="en-US" sz="3400" kern="1200"/>
        </a:p>
      </dsp:txBody>
      <dsp:txXfrm>
        <a:off x="2489232" y="1634906"/>
        <a:ext cx="1376763" cy="1950415"/>
      </dsp:txXfrm>
    </dsp:sp>
    <dsp:sp modelId="{DC0FD994-1FAB-4F19-9332-117EE22C3BF7}">
      <dsp:nvSpPr>
        <dsp:cNvPr id="0" name=""/>
        <dsp:cNvSpPr/>
      </dsp:nvSpPr>
      <dsp:spPr>
        <a:xfrm>
          <a:off x="3937702" y="889158"/>
          <a:ext cx="372873" cy="3728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944D6-3B53-44BA-ACD5-A6DB71C29232}">
      <dsp:nvSpPr>
        <dsp:cNvPr id="0" name=""/>
        <dsp:cNvSpPr/>
      </dsp:nvSpPr>
      <dsp:spPr>
        <a:xfrm>
          <a:off x="4124139" y="1093523"/>
          <a:ext cx="1376763" cy="2491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578" tIns="0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smtClean="0"/>
            <a:t>经常访问</a:t>
          </a:r>
          <a:endParaRPr lang="zh-CN" altLang="en-US" sz="3400" kern="1200"/>
        </a:p>
      </dsp:txBody>
      <dsp:txXfrm>
        <a:off x="4124139" y="1093523"/>
        <a:ext cx="1376763" cy="24917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3BAF1-B0F0-48D6-9F6E-96B6EC68F829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smtClean="0"/>
            <a:t>安装依赖</a:t>
          </a:r>
          <a:endParaRPr lang="zh-CN" altLang="en-US" sz="3000" kern="1200"/>
        </a:p>
      </dsp:txBody>
      <dsp:txXfrm>
        <a:off x="44665" y="1038705"/>
        <a:ext cx="2060143" cy="1206068"/>
      </dsp:txXfrm>
    </dsp:sp>
    <dsp:sp modelId="{D9D167B1-5C8F-4AEF-85C7-1107B6B3D24B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2330227" y="1482881"/>
        <a:ext cx="316861" cy="317716"/>
      </dsp:txXfrm>
    </dsp:sp>
    <dsp:sp modelId="{09E5588E-1BE3-4B02-A256-C60DB7C7CA7B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smtClean="0"/>
            <a:t>挂载磁盘</a:t>
          </a:r>
          <a:endParaRPr lang="zh-CN" altLang="en-US" sz="3000" kern="1200"/>
        </a:p>
      </dsp:txBody>
      <dsp:txXfrm>
        <a:off x="3033928" y="1038705"/>
        <a:ext cx="2060143" cy="1206068"/>
      </dsp:txXfrm>
    </dsp:sp>
    <dsp:sp modelId="{A9506DD9-CCDC-4951-9A0C-B3E9FF45F81F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72140"/>
            <a:satOff val="-4308"/>
            <a:lumOff val="127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319490" y="1482881"/>
        <a:ext cx="316861" cy="317716"/>
      </dsp:txXfrm>
    </dsp:sp>
    <dsp:sp modelId="{544CAA8F-919D-4538-BF8D-EAAC02D915B9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smtClean="0"/>
            <a:t>安装</a:t>
          </a:r>
          <a:r>
            <a:rPr lang="en-US" altLang="zh-CN" sz="3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swift</a:t>
          </a:r>
          <a:endParaRPr lang="zh-CN" altLang="en-US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23190" y="1038705"/>
        <a:ext cx="2060143" cy="1206068"/>
      </dsp:txXfrm>
    </dsp:sp>
    <dsp:sp modelId="{1F070B93-A1B4-44EE-8E89-AE5C3EF00459}">
      <dsp:nvSpPr>
        <dsp:cNvPr id="0" name=""/>
        <dsp:cNvSpPr/>
      </dsp:nvSpPr>
      <dsp:spPr>
        <a:xfrm rot="5421168">
          <a:off x="6823935" y="2425421"/>
          <a:ext cx="445742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144281"/>
            <a:satOff val="-8616"/>
            <a:lumOff val="254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 rot="-5400000">
        <a:off x="6888360" y="2467314"/>
        <a:ext cx="317716" cy="312019"/>
      </dsp:txXfrm>
    </dsp:sp>
    <dsp:sp modelId="{4970E94A-C64E-457C-A07E-C30E9120445A}">
      <dsp:nvSpPr>
        <dsp:cNvPr id="0" name=""/>
        <dsp:cNvSpPr/>
      </dsp:nvSpPr>
      <dsp:spPr>
        <a:xfrm>
          <a:off x="5972601" y="3123303"/>
          <a:ext cx="2135187" cy="1281112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3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smtClean="0"/>
            <a:t>开启</a:t>
          </a:r>
          <a:r>
            <a:rPr lang="en-US" altLang="zh-CN" sz="3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rsync、memcached</a:t>
          </a:r>
          <a:endParaRPr lang="zh-CN" altLang="en-US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10123" y="3160825"/>
        <a:ext cx="2060143" cy="1206068"/>
      </dsp:txXfrm>
    </dsp:sp>
    <dsp:sp modelId="{1A1BBDA4-965A-4391-A81C-AA956CCF265F}">
      <dsp:nvSpPr>
        <dsp:cNvPr id="0" name=""/>
        <dsp:cNvSpPr/>
      </dsp:nvSpPr>
      <dsp:spPr>
        <a:xfrm rot="10784906">
          <a:off x="5341843" y="3505574"/>
          <a:ext cx="445738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216421"/>
            <a:satOff val="-12924"/>
            <a:lumOff val="381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 rot="10800000">
        <a:off x="5475563" y="3611185"/>
        <a:ext cx="312017" cy="317716"/>
      </dsp:txXfrm>
    </dsp:sp>
    <dsp:sp modelId="{CD2202D8-AD08-4E72-9FFE-EC2A8C159475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smtClean="0"/>
            <a:t>启动</a:t>
          </a:r>
          <a:r>
            <a:rPr lang="en-US" altLang="zh-CN" sz="3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swift</a:t>
          </a:r>
          <a:endParaRPr lang="zh-CN" altLang="en-US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33928" y="3173892"/>
        <a:ext cx="2060143" cy="12060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87DAE-57A7-473C-AB99-8162A75E1580}">
      <dsp:nvSpPr>
        <dsp:cNvPr id="0" name=""/>
        <dsp:cNvSpPr/>
      </dsp:nvSpPr>
      <dsp:spPr>
        <a:xfrm>
          <a:off x="3063191" y="1742742"/>
          <a:ext cx="1337527" cy="1337527"/>
        </a:xfrm>
        <a:prstGeom prst="ellipse">
          <a:avLst/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Proxy</a:t>
          </a:r>
          <a:endParaRPr lang="zh-CN" altLang="en-US" sz="2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59067" y="1938618"/>
        <a:ext cx="945775" cy="945775"/>
      </dsp:txXfrm>
    </dsp:sp>
    <dsp:sp modelId="{580A71D5-26CD-4A4F-AA8E-AE8F46C97F11}">
      <dsp:nvSpPr>
        <dsp:cNvPr id="0" name=""/>
        <dsp:cNvSpPr/>
      </dsp:nvSpPr>
      <dsp:spPr>
        <a:xfrm rot="16200000">
          <a:off x="3530318" y="1524977"/>
          <a:ext cx="403273" cy="32255"/>
        </a:xfrm>
        <a:custGeom>
          <a:avLst/>
          <a:gdLst/>
          <a:ahLst/>
          <a:cxnLst/>
          <a:rect l="0" t="0" r="0" b="0"/>
          <a:pathLst>
            <a:path>
              <a:moveTo>
                <a:pt x="0" y="16127"/>
              </a:moveTo>
              <a:lnTo>
                <a:pt x="403273" y="16127"/>
              </a:lnTo>
            </a:path>
          </a:pathLst>
        </a:custGeom>
        <a:noFill/>
        <a:ln w="15875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21873" y="1531023"/>
        <a:ext cx="20163" cy="20163"/>
      </dsp:txXfrm>
    </dsp:sp>
    <dsp:sp modelId="{D2B9C226-D667-4840-A62C-F961CC330122}">
      <dsp:nvSpPr>
        <dsp:cNvPr id="0" name=""/>
        <dsp:cNvSpPr/>
      </dsp:nvSpPr>
      <dsp:spPr>
        <a:xfrm>
          <a:off x="3063191" y="1942"/>
          <a:ext cx="1337527" cy="1337527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  <a:sp3d extrusionH="28000" prstMaterial="matte"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Auth</a:t>
          </a:r>
          <a:endParaRPr lang="zh-CN" alt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59067" y="197818"/>
        <a:ext cx="945775" cy="945775"/>
      </dsp:txXfrm>
    </dsp:sp>
    <dsp:sp modelId="{728AAC5F-762C-49BE-B872-0170D0B2DCD5}">
      <dsp:nvSpPr>
        <dsp:cNvPr id="0" name=""/>
        <dsp:cNvSpPr/>
      </dsp:nvSpPr>
      <dsp:spPr>
        <a:xfrm>
          <a:off x="4400719" y="2395378"/>
          <a:ext cx="403273" cy="32255"/>
        </a:xfrm>
        <a:custGeom>
          <a:avLst/>
          <a:gdLst/>
          <a:ahLst/>
          <a:cxnLst/>
          <a:rect l="0" t="0" r="0" b="0"/>
          <a:pathLst>
            <a:path>
              <a:moveTo>
                <a:pt x="0" y="16127"/>
              </a:moveTo>
              <a:lnTo>
                <a:pt x="403273" y="16127"/>
              </a:lnTo>
            </a:path>
          </a:pathLst>
        </a:custGeom>
        <a:noFill/>
        <a:ln w="15875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92273" y="2401424"/>
        <a:ext cx="20163" cy="20163"/>
      </dsp:txXfrm>
    </dsp:sp>
    <dsp:sp modelId="{13397D41-7F99-4FB1-85F9-A8D64F6DF808}">
      <dsp:nvSpPr>
        <dsp:cNvPr id="0" name=""/>
        <dsp:cNvSpPr/>
      </dsp:nvSpPr>
      <dsp:spPr>
        <a:xfrm>
          <a:off x="4803992" y="1742742"/>
          <a:ext cx="1337527" cy="1337527"/>
        </a:xfrm>
        <a:prstGeom prst="ellipse">
          <a:avLst/>
        </a:prstGeom>
        <a:solidFill>
          <a:schemeClr val="accent5">
            <a:shade val="50000"/>
            <a:hueOff val="129345"/>
            <a:satOff val="-7175"/>
            <a:lumOff val="2179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  <a:sp3d extrusionH="28000" prstMaterial="matte"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Swif-osd</a:t>
          </a:r>
          <a:endParaRPr lang="zh-CN" alt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99868" y="1938618"/>
        <a:ext cx="945775" cy="945775"/>
      </dsp:txXfrm>
    </dsp:sp>
    <dsp:sp modelId="{A20011D8-FB13-4119-B578-D4FFF90D92B2}">
      <dsp:nvSpPr>
        <dsp:cNvPr id="0" name=""/>
        <dsp:cNvSpPr/>
      </dsp:nvSpPr>
      <dsp:spPr>
        <a:xfrm rot="5400000">
          <a:off x="3530318" y="3265778"/>
          <a:ext cx="403273" cy="32255"/>
        </a:xfrm>
        <a:custGeom>
          <a:avLst/>
          <a:gdLst/>
          <a:ahLst/>
          <a:cxnLst/>
          <a:rect l="0" t="0" r="0" b="0"/>
          <a:pathLst>
            <a:path>
              <a:moveTo>
                <a:pt x="0" y="16127"/>
              </a:moveTo>
              <a:lnTo>
                <a:pt x="403273" y="16127"/>
              </a:lnTo>
            </a:path>
          </a:pathLst>
        </a:custGeom>
        <a:noFill/>
        <a:ln w="15875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21873" y="3271824"/>
        <a:ext cx="20163" cy="20163"/>
      </dsp:txXfrm>
    </dsp:sp>
    <dsp:sp modelId="{3164176C-1F40-4D4D-B4B0-BF8D196CDE40}">
      <dsp:nvSpPr>
        <dsp:cNvPr id="0" name=""/>
        <dsp:cNvSpPr/>
      </dsp:nvSpPr>
      <dsp:spPr>
        <a:xfrm>
          <a:off x="3063191" y="3483542"/>
          <a:ext cx="1337527" cy="1337527"/>
        </a:xfrm>
        <a:prstGeom prst="ellipse">
          <a:avLst/>
        </a:prstGeom>
        <a:solidFill>
          <a:schemeClr val="accent5">
            <a:shade val="50000"/>
            <a:hueOff val="258691"/>
            <a:satOff val="-14349"/>
            <a:lumOff val="4359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  <a:sp3d extrusionH="28000" prstMaterial="matte"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Swift-osd</a:t>
          </a:r>
          <a:endParaRPr lang="zh-CN" alt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59067" y="3679418"/>
        <a:ext cx="945775" cy="945775"/>
      </dsp:txXfrm>
    </dsp:sp>
    <dsp:sp modelId="{A2F4439E-EB91-4DD6-BD0A-8557660F1799}">
      <dsp:nvSpPr>
        <dsp:cNvPr id="0" name=""/>
        <dsp:cNvSpPr/>
      </dsp:nvSpPr>
      <dsp:spPr>
        <a:xfrm rot="10800000">
          <a:off x="2659918" y="2395378"/>
          <a:ext cx="403273" cy="32255"/>
        </a:xfrm>
        <a:custGeom>
          <a:avLst/>
          <a:gdLst/>
          <a:ahLst/>
          <a:cxnLst/>
          <a:rect l="0" t="0" r="0" b="0"/>
          <a:pathLst>
            <a:path>
              <a:moveTo>
                <a:pt x="0" y="16127"/>
              </a:moveTo>
              <a:lnTo>
                <a:pt x="403273" y="16127"/>
              </a:lnTo>
            </a:path>
          </a:pathLst>
        </a:custGeom>
        <a:noFill/>
        <a:ln w="15875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851473" y="2401424"/>
        <a:ext cx="20163" cy="20163"/>
      </dsp:txXfrm>
    </dsp:sp>
    <dsp:sp modelId="{A2AC560B-955D-498A-9D37-6D0D91D5A53E}">
      <dsp:nvSpPr>
        <dsp:cNvPr id="0" name=""/>
        <dsp:cNvSpPr/>
      </dsp:nvSpPr>
      <dsp:spPr>
        <a:xfrm>
          <a:off x="1322391" y="1742742"/>
          <a:ext cx="1337527" cy="1337527"/>
        </a:xfrm>
        <a:prstGeom prst="ellipse">
          <a:avLst/>
        </a:prstGeom>
        <a:solidFill>
          <a:schemeClr val="accent5">
            <a:shade val="50000"/>
            <a:hueOff val="129345"/>
            <a:satOff val="-7175"/>
            <a:lumOff val="2179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  <a:sp3d extrusionH="28000" prstMaterial="matte"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Client</a:t>
          </a:r>
          <a:endParaRPr lang="zh-CN" alt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18267" y="1938618"/>
        <a:ext cx="945775" cy="9457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3A707-A6CB-4F27-9D0A-57A2F92AB11A}">
      <dsp:nvSpPr>
        <dsp:cNvPr id="0" name=""/>
        <dsp:cNvSpPr/>
      </dsp:nvSpPr>
      <dsp:spPr>
        <a:xfrm>
          <a:off x="1106053" y="212571"/>
          <a:ext cx="1614794" cy="1614794"/>
        </a:xfrm>
        <a:prstGeom prst="pieWedg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Client</a:t>
          </a:r>
          <a:endParaRPr lang="zh-CN" alt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79015" y="685533"/>
        <a:ext cx="1141832" cy="1141832"/>
      </dsp:txXfrm>
    </dsp:sp>
    <dsp:sp modelId="{66589CC0-E7B1-46DD-8013-7BAEF2E9C085}">
      <dsp:nvSpPr>
        <dsp:cNvPr id="0" name=""/>
        <dsp:cNvSpPr/>
      </dsp:nvSpPr>
      <dsp:spPr>
        <a:xfrm rot="5400000">
          <a:off x="2795434" y="212571"/>
          <a:ext cx="1614794" cy="1614794"/>
        </a:xfrm>
        <a:prstGeom prst="pieWedge">
          <a:avLst/>
        </a:prstGeom>
        <a:gradFill rotWithShape="0">
          <a:gsLst>
            <a:gs pos="0">
              <a:schemeClr val="accent3">
                <a:shade val="50000"/>
                <a:hueOff val="-135790"/>
                <a:satOff val="-6927"/>
                <a:lumOff val="21903"/>
                <a:alphaOff val="0"/>
                <a:tint val="96000"/>
                <a:lumMod val="104000"/>
              </a:schemeClr>
            </a:gs>
            <a:gs pos="100000">
              <a:schemeClr val="accent3">
                <a:shade val="50000"/>
                <a:hueOff val="-135790"/>
                <a:satOff val="-6927"/>
                <a:lumOff val="2190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Auth</a:t>
          </a:r>
          <a:endParaRPr lang="zh-CN" alt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795434" y="685533"/>
        <a:ext cx="1141832" cy="1141832"/>
      </dsp:txXfrm>
    </dsp:sp>
    <dsp:sp modelId="{BD5B0933-2CD6-466E-B774-240C7DC36276}">
      <dsp:nvSpPr>
        <dsp:cNvPr id="0" name=""/>
        <dsp:cNvSpPr/>
      </dsp:nvSpPr>
      <dsp:spPr>
        <a:xfrm rot="10800000">
          <a:off x="2795434" y="1901951"/>
          <a:ext cx="1614794" cy="1614794"/>
        </a:xfrm>
        <a:prstGeom prst="pieWedge">
          <a:avLst/>
        </a:prstGeom>
        <a:gradFill rotWithShape="0">
          <a:gsLst>
            <a:gs pos="0">
              <a:schemeClr val="accent3">
                <a:shade val="50000"/>
                <a:hueOff val="-271579"/>
                <a:satOff val="-13854"/>
                <a:lumOff val="43805"/>
                <a:alphaOff val="0"/>
                <a:tint val="96000"/>
                <a:lumMod val="104000"/>
              </a:schemeClr>
            </a:gs>
            <a:gs pos="100000">
              <a:schemeClr val="accent3">
                <a:shade val="50000"/>
                <a:hueOff val="-271579"/>
                <a:satOff val="-13854"/>
                <a:lumOff val="4380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Proxy</a:t>
          </a:r>
          <a:endParaRPr lang="zh-CN" alt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795434" y="1901951"/>
        <a:ext cx="1141832" cy="1141832"/>
      </dsp:txXfrm>
    </dsp:sp>
    <dsp:sp modelId="{94C6B39F-4CE4-4053-A695-C3E6B7BD2FB2}">
      <dsp:nvSpPr>
        <dsp:cNvPr id="0" name=""/>
        <dsp:cNvSpPr/>
      </dsp:nvSpPr>
      <dsp:spPr>
        <a:xfrm rot="16200000">
          <a:off x="1106053" y="1901951"/>
          <a:ext cx="1614794" cy="1614794"/>
        </a:xfrm>
        <a:prstGeom prst="pieWedge">
          <a:avLst/>
        </a:prstGeom>
        <a:gradFill rotWithShape="0">
          <a:gsLst>
            <a:gs pos="0">
              <a:schemeClr val="accent3">
                <a:shade val="50000"/>
                <a:hueOff val="-135790"/>
                <a:satOff val="-6927"/>
                <a:lumOff val="21903"/>
                <a:alphaOff val="0"/>
                <a:tint val="96000"/>
                <a:lumMod val="104000"/>
              </a:schemeClr>
            </a:gs>
            <a:gs pos="100000">
              <a:schemeClr val="accent3">
                <a:shade val="50000"/>
                <a:hueOff val="-135790"/>
                <a:satOff val="-6927"/>
                <a:lumOff val="2190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Swift-osd</a:t>
          </a:r>
          <a:endParaRPr lang="zh-CN" alt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579015" y="1901951"/>
        <a:ext cx="1141832" cy="1141832"/>
      </dsp:txXfrm>
    </dsp:sp>
    <dsp:sp modelId="{4D64CDBB-ED0D-4059-B8BE-A16ABF688967}">
      <dsp:nvSpPr>
        <dsp:cNvPr id="0" name=""/>
        <dsp:cNvSpPr/>
      </dsp:nvSpPr>
      <dsp:spPr>
        <a:xfrm>
          <a:off x="2479374" y="1529019"/>
          <a:ext cx="557532" cy="484811"/>
        </a:xfrm>
        <a:prstGeom prst="circularArrow">
          <a:avLst/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80A5C5-B3CB-4956-99E7-644C133E2268}">
      <dsp:nvSpPr>
        <dsp:cNvPr id="0" name=""/>
        <dsp:cNvSpPr/>
      </dsp:nvSpPr>
      <dsp:spPr>
        <a:xfrm rot="10800000">
          <a:off x="2479374" y="1715485"/>
          <a:ext cx="557532" cy="484811"/>
        </a:xfrm>
        <a:prstGeom prst="circularArrow">
          <a:avLst/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B33EF-CFC2-496E-A8A7-0F9E818F1035}">
      <dsp:nvSpPr>
        <dsp:cNvPr id="0" name=""/>
        <dsp:cNvSpPr/>
      </dsp:nvSpPr>
      <dsp:spPr>
        <a:xfrm>
          <a:off x="962368" y="304206"/>
          <a:ext cx="3785675" cy="3785675"/>
        </a:xfrm>
        <a:prstGeom prst="pie">
          <a:avLst>
            <a:gd name="adj1" fmla="val 16200000"/>
            <a:gd name="adj2" fmla="val 18000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endParaRPr lang="zh-CN" altLang="en-US" sz="3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20604" y="1002753"/>
        <a:ext cx="1284425" cy="1261891"/>
      </dsp:txXfrm>
    </dsp:sp>
    <dsp:sp modelId="{C6AFAF01-5243-452B-AA3E-C33DBDAF1FF2}">
      <dsp:nvSpPr>
        <dsp:cNvPr id="0" name=""/>
        <dsp:cNvSpPr/>
      </dsp:nvSpPr>
      <dsp:spPr>
        <a:xfrm>
          <a:off x="767225" y="416875"/>
          <a:ext cx="3785675" cy="3785675"/>
        </a:xfrm>
        <a:prstGeom prst="pie">
          <a:avLst>
            <a:gd name="adj1" fmla="val 1800000"/>
            <a:gd name="adj2" fmla="val 9000000"/>
          </a:avLst>
        </a:prstGeom>
        <a:solidFill>
          <a:schemeClr val="accent6">
            <a:shade val="50000"/>
            <a:hueOff val="-132255"/>
            <a:satOff val="-1963"/>
            <a:lumOff val="2689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Meta</a:t>
          </a:r>
          <a:endParaRPr lang="zh-CN" altLang="en-US" sz="3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03779" y="2805456"/>
        <a:ext cx="1712567" cy="1171756"/>
      </dsp:txXfrm>
    </dsp:sp>
    <dsp:sp modelId="{9C00C23A-5862-43B6-B29E-800DB3B8F79C}">
      <dsp:nvSpPr>
        <dsp:cNvPr id="0" name=""/>
        <dsp:cNvSpPr/>
      </dsp:nvSpPr>
      <dsp:spPr>
        <a:xfrm>
          <a:off x="767225" y="416875"/>
          <a:ext cx="3785675" cy="3785675"/>
        </a:xfrm>
        <a:prstGeom prst="pie">
          <a:avLst>
            <a:gd name="adj1" fmla="val 9000000"/>
            <a:gd name="adj2" fmla="val 16200000"/>
          </a:avLst>
        </a:prstGeom>
        <a:solidFill>
          <a:schemeClr val="accent6">
            <a:shade val="50000"/>
            <a:hueOff val="-132255"/>
            <a:satOff val="-1963"/>
            <a:lumOff val="2689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Cache</a:t>
          </a:r>
          <a:endParaRPr lang="zh-CN" altLang="en-US" sz="3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72833" y="1160489"/>
        <a:ext cx="1284425" cy="12618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89488-37E1-4FD2-BCC0-E8E66BEB275F}">
      <dsp:nvSpPr>
        <dsp:cNvPr id="0" name=""/>
        <dsp:cNvSpPr/>
      </dsp:nvSpPr>
      <dsp:spPr>
        <a:xfrm>
          <a:off x="1591402" y="0"/>
          <a:ext cx="2210488" cy="14736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EBA5E-9D0A-46B1-9F88-A362726573AC}">
      <dsp:nvSpPr>
        <dsp:cNvPr id="0" name=""/>
        <dsp:cNvSpPr/>
      </dsp:nvSpPr>
      <dsp:spPr>
        <a:xfrm>
          <a:off x="3894185" y="1565804"/>
          <a:ext cx="3131716" cy="1934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Q&amp;A</a:t>
          </a:r>
          <a:endParaRPr lang="zh-CN" altLang="en-US" sz="6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94185" y="1565804"/>
        <a:ext cx="3131716" cy="1934406"/>
      </dsp:txXfrm>
    </dsp:sp>
    <dsp:sp modelId="{1282CEC5-F1A2-41F9-B551-E19DB0164CD0}">
      <dsp:nvSpPr>
        <dsp:cNvPr id="0" name=""/>
        <dsp:cNvSpPr/>
      </dsp:nvSpPr>
      <dsp:spPr>
        <a:xfrm>
          <a:off x="3617874" y="1289730"/>
          <a:ext cx="752116" cy="752311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7DDB3-0EBE-4596-BE9C-40878F1C04F6}">
      <dsp:nvSpPr>
        <dsp:cNvPr id="0" name=""/>
        <dsp:cNvSpPr/>
      </dsp:nvSpPr>
      <dsp:spPr>
        <a:xfrm rot="5400000">
          <a:off x="6571783" y="1289827"/>
          <a:ext cx="752311" cy="752116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F7161-D51F-4C43-99EB-905529C521C5}">
      <dsp:nvSpPr>
        <dsp:cNvPr id="0" name=""/>
        <dsp:cNvSpPr/>
      </dsp:nvSpPr>
      <dsp:spPr>
        <a:xfrm rot="16200000">
          <a:off x="3617777" y="3024448"/>
          <a:ext cx="752311" cy="752116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5DB3B-516C-4555-B4FB-DA396379D33D}">
      <dsp:nvSpPr>
        <dsp:cNvPr id="0" name=""/>
        <dsp:cNvSpPr/>
      </dsp:nvSpPr>
      <dsp:spPr>
        <a:xfrm rot="10800000">
          <a:off x="6571881" y="3024350"/>
          <a:ext cx="752116" cy="752311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F1690-C28B-4488-B195-D1A6ED9DC8E4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B7D74-FA43-4852-9D51-018D32F40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0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随着云计算、物联网和移动技术持续产生丰富的数据，推动这个世界向前发展，同时，</a:t>
            </a:r>
            <a:r>
              <a:rPr lang="zh-CN" altLang="en-US" smtClean="0"/>
              <a:t>企业 </a:t>
            </a:r>
            <a:r>
              <a:rPr lang="en-US" altLang="zh-CN" smtClean="0"/>
              <a:t>IT </a:t>
            </a:r>
            <a:r>
              <a:rPr lang="zh-CN" altLang="en-US" smtClean="0"/>
              <a:t>组织正在经历数据存储需求呈指数级急速增长的局面。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73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lvmcache</a:t>
            </a:r>
            <a:r>
              <a:rPr lang="zh-CN" altLang="en-US" smtClean="0"/>
              <a:t>使得数据存储空间减少。可以明显看出使用了</a:t>
            </a:r>
            <a:r>
              <a:rPr lang="en-US" altLang="zh-CN" smtClean="0"/>
              <a:t>lvmcache</a:t>
            </a:r>
            <a:r>
              <a:rPr lang="zh-CN" altLang="en-US" smtClean="0"/>
              <a:t>，</a:t>
            </a:r>
            <a:r>
              <a:rPr lang="en-US" altLang="zh-CN" smtClean="0"/>
              <a:t>swift</a:t>
            </a:r>
            <a:r>
              <a:rPr lang="zh-CN" altLang="en-US" smtClean="0"/>
              <a:t>的下载速度提高了</a:t>
            </a:r>
            <a:r>
              <a:rPr lang="en-US" altLang="zh-CN" smtClean="0"/>
              <a:t>50%</a:t>
            </a:r>
            <a:r>
              <a:rPr lang="zh-CN" altLang="en-US" smtClean="0"/>
              <a:t>以上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1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对象存储是无层次结构的数据存储方法，通常用于云中。</a:t>
            </a:r>
            <a:endParaRPr lang="en-US" altLang="zh-CN" smtClean="0"/>
          </a:p>
          <a:p>
            <a:r>
              <a:rPr lang="zh-CN" altLang="en-US" smtClean="0"/>
              <a:t>基于对象的存储不使用目录树。各个单独的数据（对象）单元存在于存储池中的同一级别。</a:t>
            </a:r>
            <a:endParaRPr lang="en-US" altLang="zh-CN" smtClean="0"/>
          </a:p>
          <a:p>
            <a:r>
              <a:rPr lang="zh-CN" altLang="en-US" smtClean="0"/>
              <a:t>每个对象都有唯一的识别名称，供应用进行检索。</a:t>
            </a:r>
            <a:endParaRPr lang="en-US" altLang="zh-CN" smtClean="0"/>
          </a:p>
          <a:p>
            <a:r>
              <a:rPr lang="zh-CN" altLang="en-US" smtClean="0"/>
              <a:t>缺少层次结构意味着不会有复杂的目录系统所造成的瓶颈。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对象存储可容纳几乎任意数量的数据，而无需对数据集进行分区。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04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在当前众多的开源对象存储项目中，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OpenStack Swift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无疑是其中的佼佼者。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编写，表面上性能应当是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占优，但是由于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采用强一致性设计，而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采用最终一致性设计，相对而言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的存储方式更灵活一些，可以牺牲一定的一致性从而提高读取速度。所以，在具体的应用上，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的读写效率是要高于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原理，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可以在跨度很广的地理空间上部署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很重要的一个短板就是安全性。云计算节点上的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RADOS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客户端直接与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RADOS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服务器交互所使用的网络与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用于未加密复制流量的网络相同。如果某个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客户端节点被入侵，攻击者便能得到存储网络的所有流量。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是十分出色的块存储系统，而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适合用于绝大多数对象存储。</a:t>
            </a: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9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ceph</a:t>
            </a:r>
            <a:r>
              <a:rPr lang="zh-CN" altLang="en-US" smtClean="0"/>
              <a:t>、</a:t>
            </a:r>
            <a:r>
              <a:rPr lang="en-US" altLang="zh-CN" smtClean="0"/>
              <a:t>swift</a:t>
            </a:r>
            <a:r>
              <a:rPr lang="zh-CN" altLang="en-US" smtClean="0"/>
              <a:t>与绝大多数分布式存储系统一样，考虑得更多的是数据分发、数据一致行模型以及系统架构。然而，随着数据量与日俱增，传统的统一存储方式出现了数据存储瓶颈与存储成本激增。存储设备的价格也随着存储性能的增加而增加。分级存储技术可以有效缓解存储成本与数据访问之间的矛盾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22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我搭建的单机版的</a:t>
            </a:r>
            <a:r>
              <a:rPr lang="en-US" altLang="zh-CN" smtClean="0"/>
              <a:t>swift</a:t>
            </a:r>
            <a:r>
              <a:rPr lang="zh-CN" altLang="en-US" smtClean="0"/>
              <a:t>环境，也就是将客户机、代理机和存储设备全部集成在一台电脑上。</a:t>
            </a:r>
            <a:endParaRPr lang="en-US" altLang="zh-CN" smtClean="0"/>
          </a:p>
          <a:p>
            <a:r>
              <a:rPr lang="en-US" altLang="zh-CN" smtClean="0"/>
              <a:t>Rsync</a:t>
            </a:r>
            <a:r>
              <a:rPr lang="zh-CN" altLang="en-US" smtClean="0"/>
              <a:t>是用于数据副本复制、更新的，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对象的复制更新使用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rsync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将文件同步到对等节点。</a:t>
            </a:r>
            <a:endParaRPr lang="en-US" altLang="zh-CN" smtClean="0"/>
          </a:p>
          <a:p>
            <a:r>
              <a:rPr lang="en-US" altLang="zh-CN" smtClean="0"/>
              <a:t>Memcached</a:t>
            </a:r>
            <a:r>
              <a:rPr lang="zh-CN" altLang="en-US" smtClean="0"/>
              <a:t>是用于代理机缓存</a:t>
            </a:r>
            <a:r>
              <a:rPr lang="en-US" altLang="zh-CN" smtClean="0"/>
              <a:t>Token。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4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Swift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单机安装与集群安装的区别，单机包括了</a:t>
            </a:r>
            <a:r>
              <a:rPr lang="en-US" altLang="zh-CN" baseline="0" smtClean="0"/>
              <a:t>swift</a:t>
            </a:r>
            <a:r>
              <a:rPr lang="zh-CN" altLang="en-US" baseline="0" smtClean="0"/>
              <a:t>可以使用的所有的功能，用于理解与测试，</a:t>
            </a:r>
            <a:r>
              <a:rPr lang="en-US" altLang="zh-CN" baseline="0" smtClean="0"/>
              <a:t>swift</a:t>
            </a:r>
            <a:r>
              <a:rPr lang="zh-CN" altLang="en-US" baseline="0" smtClean="0"/>
              <a:t>集群安装用于生产，其中</a:t>
            </a:r>
            <a:r>
              <a:rPr lang="en-US" altLang="zh-CN" baseline="0" smtClean="0"/>
              <a:t>proxy</a:t>
            </a:r>
            <a:r>
              <a:rPr lang="zh-CN" altLang="en-US" baseline="0" smtClean="0"/>
              <a:t>与</a:t>
            </a:r>
            <a:r>
              <a:rPr lang="en-US" altLang="zh-CN" baseline="0" smtClean="0"/>
              <a:t>swift-osd</a:t>
            </a:r>
            <a:r>
              <a:rPr lang="zh-CN" altLang="en-US" baseline="0" smtClean="0"/>
              <a:t>都可以根据需要增加。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79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2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Linux </a:t>
            </a:r>
            <a:r>
              <a:rPr lang="zh-CN" altLang="en-US" smtClean="0"/>
              <a:t>的逻辑卷管理</a:t>
            </a:r>
            <a:r>
              <a:rPr lang="en-US" altLang="zh-CN" smtClean="0"/>
              <a:t>(LVM)</a:t>
            </a:r>
            <a:r>
              <a:rPr lang="zh-CN" altLang="en-US" smtClean="0"/>
              <a:t>提供了存储虚拟化，可以将多个物理卷</a:t>
            </a:r>
            <a:r>
              <a:rPr lang="en-US" altLang="zh-CN" smtClean="0"/>
              <a:t>(PV)</a:t>
            </a:r>
            <a:r>
              <a:rPr lang="zh-CN" altLang="en-US" smtClean="0"/>
              <a:t>建成一个卷组</a:t>
            </a:r>
            <a:r>
              <a:rPr lang="en-US" altLang="zh-CN" smtClean="0"/>
              <a:t>(VG)</a:t>
            </a:r>
            <a:r>
              <a:rPr lang="zh-CN" altLang="en-US" smtClean="0"/>
              <a:t>，然后再在 </a:t>
            </a:r>
            <a:r>
              <a:rPr lang="en-US" altLang="zh-CN" smtClean="0"/>
              <a:t>VG </a:t>
            </a:r>
            <a:r>
              <a:rPr lang="zh-CN" altLang="en-US" smtClean="0"/>
              <a:t>里创建虚拟卷</a:t>
            </a:r>
            <a:r>
              <a:rPr lang="en-US" altLang="zh-CN" smtClean="0"/>
              <a:t>(VG)</a:t>
            </a:r>
            <a:r>
              <a:rPr lang="zh-CN" altLang="en-US" smtClean="0"/>
              <a:t>。可以将</a:t>
            </a:r>
            <a:r>
              <a:rPr lang="en-US" altLang="zh-CN" smtClean="0"/>
              <a:t>lvm</a:t>
            </a:r>
            <a:r>
              <a:rPr lang="zh-CN" altLang="en-US" smtClean="0"/>
              <a:t>看作是物理卷到逻辑卷的一个映射，通过操作逻辑卷可以将数据写入物理卷。</a:t>
            </a:r>
            <a:r>
              <a:rPr lang="en-US" altLang="zh-CN" smtClean="0"/>
              <a:t>Lvm</a:t>
            </a:r>
            <a:r>
              <a:rPr lang="en-US" altLang="zh-CN" baseline="0" smtClean="0"/>
              <a:t> cache </a:t>
            </a:r>
            <a:r>
              <a:rPr lang="zh-CN" altLang="en-US" baseline="0" smtClean="0"/>
              <a:t>将逻辑卷分为三个部分</a:t>
            </a:r>
            <a:r>
              <a:rPr lang="en-US" altLang="zh-CN" baseline="0" smtClean="0"/>
              <a:t>data、cache</a:t>
            </a:r>
            <a:r>
              <a:rPr lang="zh-CN" altLang="en-US" baseline="0" smtClean="0"/>
              <a:t>和</a:t>
            </a:r>
            <a:r>
              <a:rPr lang="en-US" altLang="zh-CN" baseline="0" smtClean="0"/>
              <a:t>meta，</a:t>
            </a:r>
            <a:r>
              <a:rPr lang="zh-CN" altLang="en-US" baseline="0" smtClean="0"/>
              <a:t>其中</a:t>
            </a:r>
            <a:r>
              <a:rPr lang="en-US" altLang="zh-CN" baseline="0" smtClean="0"/>
              <a:t>data</a:t>
            </a:r>
            <a:r>
              <a:rPr lang="zh-CN" altLang="en-US" baseline="0" smtClean="0"/>
              <a:t>用于存储数据、</a:t>
            </a:r>
            <a:r>
              <a:rPr lang="en-US" altLang="zh-CN" baseline="0" smtClean="0"/>
              <a:t>cache</a:t>
            </a:r>
            <a:r>
              <a:rPr lang="zh-CN" altLang="en-US" baseline="0" smtClean="0"/>
              <a:t>用于缓存数据而</a:t>
            </a:r>
            <a:r>
              <a:rPr lang="en-US" altLang="zh-CN" baseline="0" smtClean="0"/>
              <a:t>meta</a:t>
            </a:r>
            <a:r>
              <a:rPr lang="zh-CN" altLang="en-US" baseline="0" smtClean="0"/>
              <a:t>用于存储元数据。一般把速度快的存储设备用于</a:t>
            </a:r>
            <a:r>
              <a:rPr lang="en-US" altLang="zh-CN" baseline="0" smtClean="0"/>
              <a:t>cache</a:t>
            </a:r>
            <a:r>
              <a:rPr lang="zh-CN" altLang="en-US" baseline="0" smtClean="0"/>
              <a:t>和</a:t>
            </a:r>
            <a:r>
              <a:rPr lang="en-US" altLang="zh-CN" baseline="0" smtClean="0"/>
              <a:t>meta，</a:t>
            </a:r>
            <a:r>
              <a:rPr lang="zh-CN" altLang="en-US" baseline="0" smtClean="0"/>
              <a:t>普通存储设备</a:t>
            </a:r>
            <a:r>
              <a:rPr lang="en-US" altLang="zh-CN" baseline="0" smtClean="0"/>
              <a:t>HDD</a:t>
            </a:r>
            <a:r>
              <a:rPr lang="zh-CN" altLang="en-US" baseline="0" smtClean="0"/>
              <a:t>用于</a:t>
            </a:r>
            <a:r>
              <a:rPr lang="en-US" altLang="zh-CN" baseline="0" smtClean="0"/>
              <a:t>data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2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2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3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110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2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605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233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61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69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7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49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46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14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4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E3D19-5233-44E3-8617-56E2474F7336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80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8240" y="525780"/>
            <a:ext cx="9144000" cy="1498918"/>
          </a:xfrm>
        </p:spPr>
        <p:txBody>
          <a:bodyPr/>
          <a:lstStyle/>
          <a:p>
            <a:pPr algn="ctr"/>
            <a:r>
              <a:rPr lang="zh-CN" altLang="en-US" b="1" smtClean="0"/>
              <a:t>项目结题报告</a:t>
            </a:r>
            <a:endParaRPr lang="zh-CN" altLang="en-US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5460" y="2436178"/>
            <a:ext cx="9144000" cy="1107122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smtClean="0"/>
              <a:t>海量对象文件存储</a:t>
            </a:r>
            <a:endParaRPr lang="zh-CN" altLang="en-US" sz="3600" b="1"/>
          </a:p>
        </p:txBody>
      </p:sp>
      <p:sp>
        <p:nvSpPr>
          <p:cNvPr id="4" name="TextBox 3"/>
          <p:cNvSpPr txBox="1"/>
          <p:nvPr/>
        </p:nvSpPr>
        <p:spPr>
          <a:xfrm>
            <a:off x="4302760" y="3954780"/>
            <a:ext cx="4546600" cy="181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+mn-ea"/>
              </a:rPr>
              <a:t>指导老师： 郑炜</a:t>
            </a:r>
          </a:p>
          <a:p>
            <a:pPr>
              <a:lnSpc>
                <a:spcPts val="288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+mn-ea"/>
              </a:rPr>
              <a:t>报    告</a:t>
            </a:r>
            <a:r>
              <a:rPr lang="zh-CN" altLang="en-US" sz="2400" b="1" smtClean="0">
                <a:latin typeface="+mn-ea"/>
              </a:rPr>
              <a:t>： 覃营晟</a:t>
            </a:r>
            <a:endParaRPr lang="en-US" altLang="zh-CN" sz="2400" b="1" smtClean="0">
              <a:latin typeface="+mn-ea"/>
            </a:endParaRPr>
          </a:p>
          <a:p>
            <a:pPr>
              <a:lnSpc>
                <a:spcPts val="2880"/>
              </a:lnSpc>
              <a:spcBef>
                <a:spcPts val="600"/>
              </a:spcBef>
            </a:pPr>
            <a:r>
              <a:rPr lang="zh-CN" altLang="en-US" sz="2400" b="1" smtClean="0">
                <a:latin typeface="+mn-ea"/>
              </a:rPr>
              <a:t>团    </a:t>
            </a:r>
            <a:r>
              <a:rPr lang="zh-CN" altLang="en-US" sz="2400" b="1" dirty="0" smtClean="0">
                <a:latin typeface="+mn-ea"/>
              </a:rPr>
              <a:t>队</a:t>
            </a:r>
            <a:r>
              <a:rPr lang="zh-CN" altLang="en-US" sz="2400" b="1" smtClean="0">
                <a:latin typeface="+mn-ea"/>
              </a:rPr>
              <a:t>： 严文婧 覃营晟 </a:t>
            </a:r>
            <a:endParaRPr lang="en-US" altLang="zh-CN" sz="2400" b="1" smtClean="0">
              <a:latin typeface="+mn-ea"/>
            </a:endParaRPr>
          </a:p>
          <a:p>
            <a:pPr>
              <a:lnSpc>
                <a:spcPts val="2880"/>
              </a:lnSpc>
              <a:spcBef>
                <a:spcPts val="600"/>
              </a:spcBef>
            </a:pPr>
            <a:r>
              <a:rPr lang="en-US" altLang="zh-CN" sz="2400" b="1">
                <a:latin typeface="+mn-ea"/>
              </a:rPr>
              <a:t>	</a:t>
            </a:r>
            <a:r>
              <a:rPr lang="en-US" altLang="zh-CN" sz="2400" b="1" smtClean="0">
                <a:latin typeface="+mn-ea"/>
              </a:rPr>
              <a:t>     </a:t>
            </a:r>
            <a:r>
              <a:rPr lang="zh-CN" altLang="en-US" sz="2400" b="1" smtClean="0">
                <a:latin typeface="+mn-ea"/>
              </a:rPr>
              <a:t>吴敏 刘佳雯</a:t>
            </a:r>
            <a:endParaRPr lang="zh-CN" altLang="en-US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7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4490"/>
          </a:xfrm>
        </p:spPr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的功能：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RESTful API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71040" y="1498600"/>
            <a:ext cx="10126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RESTful API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GET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 POST  HEAD COPY DELETE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0918" y="237309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GET: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下载文件（使用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r>
              <a:rPr lang="zh-CN" altLang="en-US" smtClean="0"/>
              <a:t>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13" y="2896310"/>
            <a:ext cx="5340455" cy="29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71013" y="2274399"/>
            <a:ext cx="259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在浏览器中下载文件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468" y="2742422"/>
            <a:ext cx="6149532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0697" y="520201"/>
            <a:ext cx="8911687" cy="1280890"/>
          </a:xfrm>
        </p:spPr>
        <p:txBody>
          <a:bodyPr/>
          <a:lstStyle/>
          <a:p>
            <a:r>
              <a:rPr lang="zh-CN" altLang="en-US" smtClean="0"/>
              <a:t>分级存储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LVM Cache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1230884" y="4799296"/>
            <a:ext cx="1995055" cy="727364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3507251" y="4811597"/>
            <a:ext cx="1995055" cy="727364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2431940" y="1434434"/>
            <a:ext cx="2050472" cy="1226126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IO</a:t>
            </a:r>
            <a:r>
              <a:rPr lang="zh-CN" altLang="en-US" b="1" smtClean="0">
                <a:solidFill>
                  <a:schemeClr val="tx1"/>
                </a:solidFill>
              </a:rPr>
              <a:t>请求</a:t>
            </a:r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3696330565"/>
              </p:ext>
            </p:extLst>
          </p:nvPr>
        </p:nvGraphicFramePr>
        <p:xfrm>
          <a:off x="7178754" y="954087"/>
          <a:ext cx="5515270" cy="4506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流程图: 磁盘 12"/>
          <p:cNvSpPr/>
          <p:nvPr/>
        </p:nvSpPr>
        <p:spPr>
          <a:xfrm>
            <a:off x="1610447" y="2804561"/>
            <a:ext cx="3693459" cy="96818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Group(VG)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727691" y="2804561"/>
            <a:ext cx="1964025" cy="72270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4235868" y="3938968"/>
            <a:ext cx="493087" cy="694108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2087610" y="3938968"/>
            <a:ext cx="493087" cy="694108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164286" y="5643464"/>
            <a:ext cx="3718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LV(Logic volume)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包括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data、cache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9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46428"/>
          </a:xfrm>
        </p:spPr>
        <p:txBody>
          <a:bodyPr/>
          <a:lstStyle/>
          <a:p>
            <a:r>
              <a:rPr lang="zh-CN" altLang="en-US" smtClean="0"/>
              <a:t>测试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LVM Cache</a:t>
            </a:r>
            <a:r>
              <a:rPr lang="zh-CN" altLang="en-US" smtClean="0"/>
              <a:t>性能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70538"/>
            <a:ext cx="8915400" cy="4240684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实验环境：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ubuntu16.04、swift2.15.0、Lvm2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								swiftbrowser、10G HDD、1G SSD</a:t>
            </a:r>
          </a:p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实验步骤：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1）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LVM，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映射到一个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中，将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VG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划分为三个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LV（data、cache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meta）,					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挂载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data；</a:t>
            </a:r>
          </a:p>
          <a:p>
            <a:pPr marL="0" indent="0"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2）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当作对象存储设备（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osd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搭建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 						SAIO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环境；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3）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上传数据文件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osd；</a:t>
            </a: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4）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反复下载同</a:t>
            </a:r>
            <a:r>
              <a:rPr lang="zh-CN" altLang="en-US" sz="2400" smtClean="0"/>
              <a:t>一文件多次，记录下载文件所需时间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304514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具体的实验设置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0273" y="1588477"/>
            <a:ext cx="6062419" cy="1682261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上传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4.2G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下载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200M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Lvmcache ：data(8G) cache(2G)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meta(12M)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18" y="2966442"/>
            <a:ext cx="5611176" cy="2537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888" y="2966441"/>
            <a:ext cx="5599192" cy="25373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29246" y="5708469"/>
            <a:ext cx="220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upload.sh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2692" y="5708469"/>
            <a:ext cx="220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download.sh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LVM Cache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测试结果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6" y="3533386"/>
            <a:ext cx="5516031" cy="25145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266" y="3533386"/>
            <a:ext cx="4956234" cy="25145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4" y="1615227"/>
            <a:ext cx="5590476" cy="18285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266" y="1615227"/>
            <a:ext cx="4956234" cy="182857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99137" y="6137573"/>
            <a:ext cx="3561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lvmcache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93182" y="6137573"/>
            <a:ext cx="371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lvmcache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2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LVM Cache</a:t>
            </a:r>
            <a:r>
              <a:rPr lang="zh-CN" altLang="en-US"/>
              <a:t>测试结果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79" y="1905000"/>
            <a:ext cx="5772150" cy="3438525"/>
          </a:xfrm>
        </p:spPr>
      </p:pic>
      <p:sp>
        <p:nvSpPr>
          <p:cNvPr id="5" name="文本框 4"/>
          <p:cNvSpPr txBox="1"/>
          <p:nvPr/>
        </p:nvSpPr>
        <p:spPr>
          <a:xfrm>
            <a:off x="8025045" y="1619557"/>
            <a:ext cx="3849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重复下载文件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次得到的实验数据汇总如右图，由此可以得到以下结论：</a:t>
            </a:r>
            <a:endParaRPr lang="en-US" altLang="zh-CN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1）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未使用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lvmcache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时，文件下载的速度起伏不定；</a:t>
            </a:r>
            <a:endParaRPr lang="en-US" altLang="zh-CN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2）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lvmcache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swift，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下载文件的速度较为平稳，且逐步下降。</a:t>
            </a:r>
            <a:endParaRPr lang="en-US" altLang="zh-CN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5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总结与展望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5776" y="1577789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在此次项目中，我们搭建了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环境，并且使用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提供的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对文件进行上传、下载、删除等基本操作；</a:t>
            </a:r>
            <a:endParaRPr lang="en-US" altLang="zh-CN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lvm cache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对存储设备进行存储分级，并且在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环境中进行下载速度测试；</a:t>
            </a:r>
            <a:endParaRPr lang="en-US" altLang="zh-CN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总的来说，在单台电脑上搭建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环境并且使用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lvmcache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进行存储分级的方案是可行的。</a:t>
            </a:r>
            <a:endParaRPr lang="en-US" altLang="zh-CN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在单台电脑上增加、删除存储节点操作十分复杂；</a:t>
            </a:r>
            <a:endParaRPr lang="en-US" altLang="zh-CN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未来可以考虑在分布式环境中搭建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集群。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8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283119"/>
              </p:ext>
            </p:extLst>
          </p:nvPr>
        </p:nvGraphicFramePr>
        <p:xfrm>
          <a:off x="1962150" y="1716088"/>
          <a:ext cx="8915400" cy="3776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5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1989" y="203760"/>
            <a:ext cx="10515600" cy="1325563"/>
          </a:xfrm>
        </p:spPr>
        <p:txBody>
          <a:bodyPr/>
          <a:lstStyle/>
          <a:p>
            <a:pPr algn="ctr"/>
            <a:r>
              <a:rPr lang="zh-CN" altLang="en-US" b="1" smtClean="0"/>
              <a:t>纲要</a:t>
            </a:r>
            <a:endParaRPr lang="zh-CN" altLang="en-US" b="1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734089357"/>
              </p:ext>
            </p:extLst>
          </p:nvPr>
        </p:nvGraphicFramePr>
        <p:xfrm>
          <a:off x="2336800" y="111411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3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361217"/>
            <a:ext cx="10515600" cy="1108833"/>
          </a:xfrm>
        </p:spPr>
        <p:txBody>
          <a:bodyPr>
            <a:normAutofit/>
          </a:bodyPr>
          <a:lstStyle/>
          <a:p>
            <a:r>
              <a:rPr lang="en-US" altLang="zh-CN" sz="3600" smtClean="0"/>
              <a:t>1. </a:t>
            </a:r>
            <a:r>
              <a:rPr lang="zh-CN" altLang="en-US" sz="3600" smtClean="0"/>
              <a:t>研究背景：问题引出</a:t>
            </a:r>
            <a:endParaRPr lang="zh-CN" altLang="en-US" sz="360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47" y="1470050"/>
            <a:ext cx="7458826" cy="38165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文本框 14"/>
          <p:cNvSpPr txBox="1"/>
          <p:nvPr/>
        </p:nvSpPr>
        <p:spPr>
          <a:xfrm>
            <a:off x="1960160" y="5441290"/>
            <a:ext cx="8155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为了管理前所未有的海量</a:t>
            </a:r>
            <a:r>
              <a:rPr lang="zh-CN" altLang="en-US" sz="2800" smtClean="0"/>
              <a:t>数据，</a:t>
            </a:r>
            <a:r>
              <a:rPr lang="zh-CN" altLang="en-US" sz="2800"/>
              <a:t>并最大程度地发挥这些数据的</a:t>
            </a:r>
            <a:r>
              <a:rPr lang="zh-CN" altLang="en-US" sz="2800" smtClean="0"/>
              <a:t>价值，对象存储技术应运而生。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对象存储的特点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5576248" cy="4486275"/>
          </a:xfrm>
        </p:spPr>
        <p:txBody>
          <a:bodyPr/>
          <a:lstStyle/>
          <a:p>
            <a:pPr fontAlgn="base"/>
            <a:r>
              <a:rPr lang="zh-CN" altLang="en-US" sz="2800"/>
              <a:t>数据作为单独的对象进行存储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fontAlgn="base"/>
            <a:r>
              <a:rPr lang="zh-CN" altLang="en-US" sz="2800" smtClean="0"/>
              <a:t>数据</a:t>
            </a:r>
            <a:r>
              <a:rPr lang="zh-CN" altLang="en-US" sz="2800"/>
              <a:t>并不放置在目录层次结构中</a:t>
            </a:r>
            <a:r>
              <a:rPr lang="zh-CN" altLang="en-US" sz="2800" smtClean="0"/>
              <a:t>，而是</a:t>
            </a:r>
            <a:r>
              <a:rPr lang="zh-CN" altLang="en-US" sz="2800"/>
              <a:t>存在于平面地址空间内。</a:t>
            </a:r>
          </a:p>
          <a:p>
            <a:pPr fontAlgn="base"/>
            <a:r>
              <a:rPr lang="zh-CN" altLang="en-US" sz="2800"/>
              <a:t>应用通过唯一地址来识别每个单独的数据对象。</a:t>
            </a:r>
          </a:p>
          <a:p>
            <a:r>
              <a:rPr lang="zh-CN" altLang="en-US" sz="2800"/>
              <a:t>专为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使用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zh-CN" altLang="en-US" sz="2800"/>
              <a:t>在应用级别（而非用户级别）进行访问而</a:t>
            </a:r>
            <a:r>
              <a:rPr lang="zh-CN" altLang="en-US" sz="2800" smtClean="0"/>
              <a:t>设计</a:t>
            </a:r>
            <a:endParaRPr lang="en-US" altLang="zh-CN" sz="2800" smtClean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42" y="1690688"/>
            <a:ext cx="4628364" cy="29904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38030" y="4981433"/>
            <a:ext cx="31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图 对象存储目录结构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开源对象存储系统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的比较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761185"/>
              </p:ext>
            </p:extLst>
          </p:nvPr>
        </p:nvGraphicFramePr>
        <p:xfrm>
          <a:off x="1903412" y="1426512"/>
          <a:ext cx="9601200" cy="5305919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3200400"/>
                <a:gridCol w="3200400"/>
                <a:gridCol w="3200400"/>
              </a:tblGrid>
              <a:tr h="345296">
                <a:tc>
                  <a:txBody>
                    <a:bodyPr/>
                    <a:lstStyle/>
                    <a:p>
                      <a:pPr algn="ctr" fontAlgn="ctr"/>
                      <a:endParaRPr 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Ceph</a:t>
                      </a:r>
                      <a:endParaRPr 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Swift</a:t>
                      </a:r>
                      <a:endParaRPr 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34529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开发语言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C/C</a:t>
                      </a:r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34529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是否存在单点故障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681828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支持的存储方式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块存储、文件存储、对象存储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对象存储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407119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是否支持分布式存储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407119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是否支持分级</a:t>
                      </a:r>
                      <a:r>
                        <a:rPr lang="zh-CN" sz="24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存储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否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否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34529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是否可扩展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可扩展</a:t>
                      </a:r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可扩展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34529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安全性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较弱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较强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3452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</a:t>
                      </a:r>
                      <a:r>
                        <a:rPr lang="en-US" altLang="zh-CN" sz="24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 API</a:t>
                      </a:r>
                      <a:endParaRPr lang="zh-CN" sz="2400" b="0" i="0" u="none" strike="noStrike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34529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数据一致性</a:t>
                      </a:r>
                      <a:endParaRPr lang="zh-CN" sz="2400" b="0" i="0" u="none" strike="noStrike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强一致性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最终一致性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7483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读写</a:t>
                      </a:r>
                      <a:r>
                        <a:rPr lang="zh-CN" altLang="en-US" sz="24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效率</a:t>
                      </a:r>
                      <a:endParaRPr lang="zh-CN" sz="2400" b="0" i="0" u="none" strike="noStrike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较慢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较快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34529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</a:rPr>
                        <a:t>适用场景</a:t>
                      </a:r>
                      <a:endParaRPr lang="zh-CN" sz="2400" b="0" i="0" u="none" strike="noStrike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</a:rPr>
                        <a:t>本地高性能存储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</a:rPr>
                        <a:t>多地域云存储后台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9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分级存储</a:t>
            </a:r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64886376"/>
              </p:ext>
            </p:extLst>
          </p:nvPr>
        </p:nvGraphicFramePr>
        <p:xfrm>
          <a:off x="303989" y="1800224"/>
          <a:ext cx="6355228" cy="358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144246" y="5385546"/>
            <a:ext cx="261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/>
              <a:t>数据访问情况</a:t>
            </a:r>
            <a:endParaRPr lang="zh-CN" altLang="en-US" sz="2800"/>
          </a:p>
        </p:txBody>
      </p:sp>
      <p:sp>
        <p:nvSpPr>
          <p:cNvPr id="14" name="文本框 13"/>
          <p:cNvSpPr txBox="1"/>
          <p:nvPr/>
        </p:nvSpPr>
        <p:spPr>
          <a:xfrm>
            <a:off x="6659217" y="1510748"/>
            <a:ext cx="51234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分级存储是根据数据的</a:t>
            </a:r>
            <a:r>
              <a:rPr lang="zh-CN" altLang="en-US" sz="2400" b="1" smtClean="0"/>
              <a:t>重要性</a:t>
            </a:r>
            <a:r>
              <a:rPr lang="zh-CN" altLang="en-US" sz="2400" smtClean="0"/>
              <a:t>、</a:t>
            </a:r>
            <a:r>
              <a:rPr lang="zh-CN" altLang="en-US" sz="2400" b="1" smtClean="0"/>
              <a:t>访问频率</a:t>
            </a:r>
            <a:r>
              <a:rPr lang="zh-CN" altLang="en-US" sz="2400" smtClean="0"/>
              <a:t>、</a:t>
            </a:r>
            <a:r>
              <a:rPr lang="zh-CN" altLang="en-US" sz="2400" b="1" smtClean="0"/>
              <a:t>保留时间</a:t>
            </a:r>
            <a:r>
              <a:rPr lang="zh-CN" altLang="en-US" sz="2400" smtClean="0"/>
              <a:t>、</a:t>
            </a:r>
            <a:r>
              <a:rPr lang="zh-CN" altLang="en-US" sz="2400" b="1" smtClean="0"/>
              <a:t>容量</a:t>
            </a:r>
            <a:r>
              <a:rPr lang="zh-CN" altLang="en-US" sz="2400" smtClean="0"/>
              <a:t>、</a:t>
            </a:r>
            <a:r>
              <a:rPr lang="zh-CN" altLang="en-US" sz="2400" b="1" smtClean="0"/>
              <a:t>性能</a:t>
            </a:r>
            <a:r>
              <a:rPr lang="zh-CN" altLang="en-US" sz="2400" smtClean="0"/>
              <a:t>等指标，将数据采取不同的存储方式分别存储在不同性能的存储设备上，通过分级存储管理</a:t>
            </a:r>
            <a:r>
              <a:rPr lang="zh-CN" altLang="en-US" sz="2400" b="1" smtClean="0"/>
              <a:t>实现数据客体在存储设备之间的自动迁移</a:t>
            </a:r>
            <a:r>
              <a:rPr lang="zh-CN" altLang="en-US" sz="2400" smtClean="0"/>
              <a:t>。数据分级存储的工作原理是</a:t>
            </a:r>
            <a:r>
              <a:rPr lang="zh-CN" altLang="en-US" sz="2400" b="1" smtClean="0"/>
              <a:t>基于数据访问的局部性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115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预期目标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563" y="1541139"/>
            <a:ext cx="3922585" cy="3777622"/>
          </a:xfrm>
        </p:spPr>
        <p:txBody>
          <a:bodyPr>
            <a:normAutofit/>
          </a:bodyPr>
          <a:lstStyle/>
          <a:p>
            <a:r>
              <a:rPr lang="en-US" altLang="zh-CN" sz="2400" b="1" smtClean="0"/>
              <a:t>1.  </a:t>
            </a:r>
            <a:r>
              <a:rPr lang="zh-CN" altLang="en-US" sz="2400" b="1" smtClean="0"/>
              <a:t>实际搭建一个对象存储环境</a:t>
            </a:r>
            <a:endParaRPr lang="en-US" altLang="zh-CN" sz="2400" b="1" smtClean="0"/>
          </a:p>
          <a:p>
            <a:pPr marL="0" indent="0">
              <a:buNone/>
            </a:pPr>
            <a:r>
              <a:rPr lang="en-US" altLang="zh-CN" sz="2400" b="1"/>
              <a:t>	</a:t>
            </a:r>
            <a:r>
              <a:rPr lang="zh-CN" altLang="en-US" sz="2400" b="1" smtClean="0"/>
              <a:t>选用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OpenStack Swift </a:t>
            </a:r>
          </a:p>
          <a:p>
            <a:r>
              <a:rPr lang="en-US" altLang="zh-CN" sz="2400" b="1" smtClean="0"/>
              <a:t>2.  </a:t>
            </a:r>
            <a:r>
              <a:rPr lang="zh-CN" altLang="en-US" sz="2400" b="1" smtClean="0"/>
              <a:t>实现一个分级存储解决方案</a:t>
            </a:r>
            <a:endParaRPr lang="zh-CN" altLang="en-US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87" y="1264555"/>
            <a:ext cx="5960128" cy="433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9537"/>
          </a:xfrm>
        </p:spPr>
        <p:txBody>
          <a:bodyPr/>
          <a:lstStyle/>
          <a:p>
            <a:r>
              <a:rPr lang="en-US" altLang="zh-CN" smtClean="0"/>
              <a:t>2. </a:t>
            </a:r>
            <a:r>
              <a:rPr lang="zh-CN" altLang="en-US" smtClean="0"/>
              <a:t>项目流程：搭建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mtClean="0"/>
              <a:t>环境</a:t>
            </a:r>
            <a:endParaRPr lang="zh-CN" altLang="en-US"/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706492942"/>
              </p:ext>
            </p:extLst>
          </p:nvPr>
        </p:nvGraphicFramePr>
        <p:xfrm>
          <a:off x="2444376" y="10961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01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 SAIO</a:t>
            </a:r>
            <a:r>
              <a:rPr lang="en-US" altLang="zh-CN" smtClean="0"/>
              <a:t>（</a:t>
            </a:r>
            <a:r>
              <a:rPr lang="zh-CN" altLang="en-US" smtClean="0"/>
              <a:t>单机</a:t>
            </a:r>
            <a:r>
              <a:rPr lang="en-US" altLang="zh-CN" smtClean="0"/>
              <a:t>）</a:t>
            </a:r>
            <a:r>
              <a:rPr lang="zh-CN" altLang="en-US" smtClean="0"/>
              <a:t>与集群</a:t>
            </a:r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252437"/>
              </p:ext>
            </p:extLst>
          </p:nvPr>
        </p:nvGraphicFramePr>
        <p:xfrm>
          <a:off x="4858871" y="1165412"/>
          <a:ext cx="7463911" cy="482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86959413"/>
              </p:ext>
            </p:extLst>
          </p:nvPr>
        </p:nvGraphicFramePr>
        <p:xfrm>
          <a:off x="1332753" y="1775012"/>
          <a:ext cx="5516282" cy="3729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410045" y="5834698"/>
            <a:ext cx="3860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SAIO: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所有模块都安装在同一台电脑上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9628095" y="3908612"/>
            <a:ext cx="448235" cy="6096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22777" y="5696199"/>
            <a:ext cx="4081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集群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每个模块安装在不同的电脑上，模块使用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进行通信，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swift-osd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可以相互通信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</TotalTime>
  <Words>1237</Words>
  <Application>Microsoft Office PowerPoint</Application>
  <PresentationFormat>宽屏</PresentationFormat>
  <Paragraphs>149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宋体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项目结题报告</vt:lpstr>
      <vt:lpstr>纲要</vt:lpstr>
      <vt:lpstr>1. 研究背景：问题引出</vt:lpstr>
      <vt:lpstr>对象存储的特点</vt:lpstr>
      <vt:lpstr>开源对象存储系统CEPH与SWIFT的比较</vt:lpstr>
      <vt:lpstr>分级存储</vt:lpstr>
      <vt:lpstr>预期目标</vt:lpstr>
      <vt:lpstr>2. 项目流程：搭建SWIFT环境</vt:lpstr>
      <vt:lpstr>Swift SAIO（单机）与集群</vt:lpstr>
      <vt:lpstr>Swift的功能：RESTful API</vt:lpstr>
      <vt:lpstr>分级存储: LVM Cache</vt:lpstr>
      <vt:lpstr>测试LVM Cache性能</vt:lpstr>
      <vt:lpstr>具体的实验设置</vt:lpstr>
      <vt:lpstr>LVM Cache测试结果</vt:lpstr>
      <vt:lpstr>LVM Cache测试结果</vt:lpstr>
      <vt:lpstr>总结与展望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项目结题报告</dc:title>
  <dc:creator>User</dc:creator>
  <cp:lastModifiedBy>QYS</cp:lastModifiedBy>
  <cp:revision>102</cp:revision>
  <dcterms:created xsi:type="dcterms:W3CDTF">2017-12-17T05:49:15Z</dcterms:created>
  <dcterms:modified xsi:type="dcterms:W3CDTF">2017-12-18T09:31:15Z</dcterms:modified>
</cp:coreProperties>
</file>