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63" r:id="rId12"/>
    <p:sldId id="267" r:id="rId13"/>
    <p:sldId id="265" r:id="rId14"/>
    <p:sldId id="266" r:id="rId15"/>
    <p:sldId id="269" r:id="rId16"/>
    <p:sldId id="272" r:id="rId17"/>
    <p:sldId id="270" r:id="rId18"/>
    <p:sldId id="271" r:id="rId19"/>
    <p:sldId id="268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521" autoAdjust="0"/>
  </p:normalViewPr>
  <p:slideViewPr>
    <p:cSldViewPr snapToGrid="0">
      <p:cViewPr varScale="1">
        <p:scale>
          <a:sx n="47" d="100"/>
          <a:sy n="47" d="100"/>
        </p:scale>
        <p:origin x="2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60B08-14DC-4501-A34D-0FCB8A8A603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C117615-3830-47EB-9F69-B133C924A76F}">
      <dgm:prSet phldrT="[文本]"/>
      <dgm:spPr/>
      <dgm:t>
        <a:bodyPr/>
        <a:lstStyle/>
        <a:p>
          <a:r>
            <a:rPr lang="zh-CN" altLang="en-US" smtClean="0"/>
            <a:t>研究背景</a:t>
          </a:r>
          <a:endParaRPr lang="zh-CN" altLang="en-US"/>
        </a:p>
      </dgm:t>
    </dgm:pt>
    <dgm:pt modelId="{38741668-A93C-46A3-8724-E7FDE6A3F5B6}" type="parTrans" cxnId="{80C8FF89-B66A-410D-8C62-9BCBB3A91B2D}">
      <dgm:prSet/>
      <dgm:spPr/>
      <dgm:t>
        <a:bodyPr/>
        <a:lstStyle/>
        <a:p>
          <a:endParaRPr lang="zh-CN" altLang="en-US"/>
        </a:p>
      </dgm:t>
    </dgm:pt>
    <dgm:pt modelId="{2D0A485A-CD64-43EE-B952-361D48F313AA}" type="sibTrans" cxnId="{80C8FF89-B66A-410D-8C62-9BCBB3A91B2D}">
      <dgm:prSet/>
      <dgm:spPr/>
      <dgm:t>
        <a:bodyPr/>
        <a:lstStyle/>
        <a:p>
          <a:endParaRPr lang="zh-CN" altLang="en-US"/>
        </a:p>
      </dgm:t>
    </dgm:pt>
    <dgm:pt modelId="{9FE6EFE4-D4A2-4101-BFF4-ACABF3EBA4F1}">
      <dgm:prSet phldrT="[文本]"/>
      <dgm:spPr/>
      <dgm:t>
        <a:bodyPr/>
        <a:lstStyle/>
        <a:p>
          <a:r>
            <a:rPr lang="zh-CN" altLang="en-US" smtClean="0"/>
            <a:t>项目实践</a:t>
          </a:r>
          <a:endParaRPr lang="zh-CN" altLang="en-US"/>
        </a:p>
      </dgm:t>
    </dgm:pt>
    <dgm:pt modelId="{821085A9-912D-4E66-AB1B-C5F27844FB29}" type="parTrans" cxnId="{161018D5-1843-4A1D-A398-4F3121D30DFF}">
      <dgm:prSet/>
      <dgm:spPr/>
      <dgm:t>
        <a:bodyPr/>
        <a:lstStyle/>
        <a:p>
          <a:endParaRPr lang="zh-CN" altLang="en-US"/>
        </a:p>
      </dgm:t>
    </dgm:pt>
    <dgm:pt modelId="{C6399285-7464-4277-A460-A1ECE3C520AC}" type="sibTrans" cxnId="{161018D5-1843-4A1D-A398-4F3121D30DFF}">
      <dgm:prSet/>
      <dgm:spPr/>
      <dgm:t>
        <a:bodyPr/>
        <a:lstStyle/>
        <a:p>
          <a:endParaRPr lang="zh-CN" altLang="en-US"/>
        </a:p>
      </dgm:t>
    </dgm:pt>
    <dgm:pt modelId="{9CBF193C-50CB-48C2-AD04-B60D4C968F7B}">
      <dgm:prSet phldrT="[文本]"/>
      <dgm:spPr/>
      <dgm:t>
        <a:bodyPr/>
        <a:lstStyle/>
        <a:p>
          <a:r>
            <a:rPr lang="zh-CN" altLang="en-US" smtClean="0"/>
            <a:t>总结展望</a:t>
          </a:r>
          <a:endParaRPr lang="zh-CN" altLang="en-US"/>
        </a:p>
      </dgm:t>
    </dgm:pt>
    <dgm:pt modelId="{4B141879-8EC1-4AB8-BA5D-690F9B86AC2B}" type="parTrans" cxnId="{98775323-819C-44F1-A12F-D1A9C94876EF}">
      <dgm:prSet/>
      <dgm:spPr/>
      <dgm:t>
        <a:bodyPr/>
        <a:lstStyle/>
        <a:p>
          <a:endParaRPr lang="zh-CN" altLang="en-US"/>
        </a:p>
      </dgm:t>
    </dgm:pt>
    <dgm:pt modelId="{0616F2EA-D166-4574-A30F-E2A60C9E35BD}" type="sibTrans" cxnId="{98775323-819C-44F1-A12F-D1A9C94876EF}">
      <dgm:prSet/>
      <dgm:spPr/>
      <dgm:t>
        <a:bodyPr/>
        <a:lstStyle/>
        <a:p>
          <a:endParaRPr lang="zh-CN" altLang="en-US"/>
        </a:p>
      </dgm:t>
    </dgm:pt>
    <dgm:pt modelId="{D353B2BE-B931-4044-A96B-6FB8A7040FB0}" type="pres">
      <dgm:prSet presAssocID="{95A60B08-14DC-4501-A34D-0FCB8A8A6036}" presName="CompostProcess" presStyleCnt="0">
        <dgm:presLayoutVars>
          <dgm:dir/>
          <dgm:resizeHandles val="exact"/>
        </dgm:presLayoutVars>
      </dgm:prSet>
      <dgm:spPr/>
    </dgm:pt>
    <dgm:pt modelId="{8B21646A-CA20-4C0B-A9A1-1B1B039DF26C}" type="pres">
      <dgm:prSet presAssocID="{95A60B08-14DC-4501-A34D-0FCB8A8A6036}" presName="arrow" presStyleLbl="bgShp" presStyleIdx="0" presStyleCnt="1"/>
      <dgm:spPr/>
    </dgm:pt>
    <dgm:pt modelId="{E645D31F-764B-483A-B5E5-8E350F55387A}" type="pres">
      <dgm:prSet presAssocID="{95A60B08-14DC-4501-A34D-0FCB8A8A6036}" presName="linearProcess" presStyleCnt="0"/>
      <dgm:spPr/>
    </dgm:pt>
    <dgm:pt modelId="{44C146ED-A8DC-426A-BBF7-9486145FB63B}" type="pres">
      <dgm:prSet presAssocID="{CC117615-3830-47EB-9F69-B133C924A76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9DCAA-56FA-451F-91A7-7F45FA096D60}" type="pres">
      <dgm:prSet presAssocID="{2D0A485A-CD64-43EE-B952-361D48F313AA}" presName="sibTrans" presStyleCnt="0"/>
      <dgm:spPr/>
    </dgm:pt>
    <dgm:pt modelId="{BC8A47AE-3BC9-46EC-A1B3-657B06AED396}" type="pres">
      <dgm:prSet presAssocID="{9FE6EFE4-D4A2-4101-BFF4-ACABF3EBA4F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345E5-32C1-4273-8B20-7F1CF2F70150}" type="pres">
      <dgm:prSet presAssocID="{C6399285-7464-4277-A460-A1ECE3C520AC}" presName="sibTrans" presStyleCnt="0"/>
      <dgm:spPr/>
    </dgm:pt>
    <dgm:pt modelId="{CAB69385-2024-4024-9C75-3FD1B2F502FA}" type="pres">
      <dgm:prSet presAssocID="{9CBF193C-50CB-48C2-AD04-B60D4C968F7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2CFE56-925F-40A3-B0DF-7E3052CD685D}" type="presOf" srcId="{CC117615-3830-47EB-9F69-B133C924A76F}" destId="{44C146ED-A8DC-426A-BBF7-9486145FB63B}" srcOrd="0" destOrd="0" presId="urn:microsoft.com/office/officeart/2005/8/layout/hProcess9"/>
    <dgm:cxn modelId="{78DA7032-96F9-4C2B-A07C-8F88FC5E0D08}" type="presOf" srcId="{95A60B08-14DC-4501-A34D-0FCB8A8A6036}" destId="{D353B2BE-B931-4044-A96B-6FB8A7040FB0}" srcOrd="0" destOrd="0" presId="urn:microsoft.com/office/officeart/2005/8/layout/hProcess9"/>
    <dgm:cxn modelId="{161018D5-1843-4A1D-A398-4F3121D30DFF}" srcId="{95A60B08-14DC-4501-A34D-0FCB8A8A6036}" destId="{9FE6EFE4-D4A2-4101-BFF4-ACABF3EBA4F1}" srcOrd="1" destOrd="0" parTransId="{821085A9-912D-4E66-AB1B-C5F27844FB29}" sibTransId="{C6399285-7464-4277-A460-A1ECE3C520AC}"/>
    <dgm:cxn modelId="{98775323-819C-44F1-A12F-D1A9C94876EF}" srcId="{95A60B08-14DC-4501-A34D-0FCB8A8A6036}" destId="{9CBF193C-50CB-48C2-AD04-B60D4C968F7B}" srcOrd="2" destOrd="0" parTransId="{4B141879-8EC1-4AB8-BA5D-690F9B86AC2B}" sibTransId="{0616F2EA-D166-4574-A30F-E2A60C9E35BD}"/>
    <dgm:cxn modelId="{80C8FF89-B66A-410D-8C62-9BCBB3A91B2D}" srcId="{95A60B08-14DC-4501-A34D-0FCB8A8A6036}" destId="{CC117615-3830-47EB-9F69-B133C924A76F}" srcOrd="0" destOrd="0" parTransId="{38741668-A93C-46A3-8724-E7FDE6A3F5B6}" sibTransId="{2D0A485A-CD64-43EE-B952-361D48F313AA}"/>
    <dgm:cxn modelId="{A1DCC05A-255B-4241-872C-FAA435A97869}" type="presOf" srcId="{9FE6EFE4-D4A2-4101-BFF4-ACABF3EBA4F1}" destId="{BC8A47AE-3BC9-46EC-A1B3-657B06AED396}" srcOrd="0" destOrd="0" presId="urn:microsoft.com/office/officeart/2005/8/layout/hProcess9"/>
    <dgm:cxn modelId="{E6AA44F2-378D-4E5F-AE64-E55EED178486}" type="presOf" srcId="{9CBF193C-50CB-48C2-AD04-B60D4C968F7B}" destId="{CAB69385-2024-4024-9C75-3FD1B2F502FA}" srcOrd="0" destOrd="0" presId="urn:microsoft.com/office/officeart/2005/8/layout/hProcess9"/>
    <dgm:cxn modelId="{1EE9CC6E-B1D8-4346-A2FE-636060B0E362}" type="presParOf" srcId="{D353B2BE-B931-4044-A96B-6FB8A7040FB0}" destId="{8B21646A-CA20-4C0B-A9A1-1B1B039DF26C}" srcOrd="0" destOrd="0" presId="urn:microsoft.com/office/officeart/2005/8/layout/hProcess9"/>
    <dgm:cxn modelId="{5DD16025-A2A1-4CA6-9227-2792E73521B0}" type="presParOf" srcId="{D353B2BE-B931-4044-A96B-6FB8A7040FB0}" destId="{E645D31F-764B-483A-B5E5-8E350F55387A}" srcOrd="1" destOrd="0" presId="urn:microsoft.com/office/officeart/2005/8/layout/hProcess9"/>
    <dgm:cxn modelId="{42699EA9-2F62-43E4-A080-AB39072CFE8B}" type="presParOf" srcId="{E645D31F-764B-483A-B5E5-8E350F55387A}" destId="{44C146ED-A8DC-426A-BBF7-9486145FB63B}" srcOrd="0" destOrd="0" presId="urn:microsoft.com/office/officeart/2005/8/layout/hProcess9"/>
    <dgm:cxn modelId="{C7FD926A-9E7F-47E5-92B6-4689EAB99124}" type="presParOf" srcId="{E645D31F-764B-483A-B5E5-8E350F55387A}" destId="{8C89DCAA-56FA-451F-91A7-7F45FA096D60}" srcOrd="1" destOrd="0" presId="urn:microsoft.com/office/officeart/2005/8/layout/hProcess9"/>
    <dgm:cxn modelId="{0A2DE5CF-0B85-4150-B7FB-0EE57A9A3F90}" type="presParOf" srcId="{E645D31F-764B-483A-B5E5-8E350F55387A}" destId="{BC8A47AE-3BC9-46EC-A1B3-657B06AED396}" srcOrd="2" destOrd="0" presId="urn:microsoft.com/office/officeart/2005/8/layout/hProcess9"/>
    <dgm:cxn modelId="{C4280249-4756-4805-B858-0C3D5BA8388F}" type="presParOf" srcId="{E645D31F-764B-483A-B5E5-8E350F55387A}" destId="{FF8345E5-32C1-4273-8B20-7F1CF2F70150}" srcOrd="3" destOrd="0" presId="urn:microsoft.com/office/officeart/2005/8/layout/hProcess9"/>
    <dgm:cxn modelId="{2F3A7967-1473-45B0-B51B-B3FA887C925B}" type="presParOf" srcId="{E645D31F-764B-483A-B5E5-8E350F55387A}" destId="{CAB69385-2024-4024-9C75-3FD1B2F502F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A2F4-1930-49A6-8765-8A40F488D71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7DA6098-29B0-457A-B394-132BBD5F9BED}">
      <dgm:prSet phldrT="[文本]"/>
      <dgm:spPr/>
      <dgm:t>
        <a:bodyPr/>
        <a:lstStyle/>
        <a:p>
          <a:r>
            <a:rPr lang="zh-CN" altLang="en-US" smtClean="0"/>
            <a:t>无人问津</a:t>
          </a:r>
          <a:endParaRPr lang="zh-CN" altLang="en-US"/>
        </a:p>
      </dgm:t>
    </dgm:pt>
    <dgm:pt modelId="{4B2924F0-99CC-45B5-ADAB-D01B97EF039D}" type="parTrans" cxnId="{7522B171-0524-4333-AA8D-A7350CC305F7}">
      <dgm:prSet/>
      <dgm:spPr/>
      <dgm:t>
        <a:bodyPr/>
        <a:lstStyle/>
        <a:p>
          <a:endParaRPr lang="zh-CN" altLang="en-US"/>
        </a:p>
      </dgm:t>
    </dgm:pt>
    <dgm:pt modelId="{91E0470A-0C68-48EA-96A4-4756CFD297FF}" type="sibTrans" cxnId="{7522B171-0524-4333-AA8D-A7350CC305F7}">
      <dgm:prSet/>
      <dgm:spPr/>
      <dgm:t>
        <a:bodyPr/>
        <a:lstStyle/>
        <a:p>
          <a:endParaRPr lang="zh-CN" altLang="en-US"/>
        </a:p>
      </dgm:t>
    </dgm:pt>
    <dgm:pt modelId="{A0FCC423-0920-4455-AE6B-F1CFECB0C0A9}">
      <dgm:prSet phldrT="[文本]"/>
      <dgm:spPr/>
      <dgm:t>
        <a:bodyPr/>
        <a:lstStyle/>
        <a:p>
          <a:r>
            <a:rPr lang="zh-CN" altLang="en-US" smtClean="0"/>
            <a:t>偶尔使用</a:t>
          </a:r>
          <a:endParaRPr lang="zh-CN" altLang="en-US"/>
        </a:p>
      </dgm:t>
    </dgm:pt>
    <dgm:pt modelId="{58CA361E-BC47-45A0-8996-73EA2CF2D3D4}" type="parTrans" cxnId="{C013D416-D730-4DB5-BFFC-E516EA75828B}">
      <dgm:prSet/>
      <dgm:spPr/>
      <dgm:t>
        <a:bodyPr/>
        <a:lstStyle/>
        <a:p>
          <a:endParaRPr lang="zh-CN" altLang="en-US"/>
        </a:p>
      </dgm:t>
    </dgm:pt>
    <dgm:pt modelId="{E81A3606-4BEA-4234-8642-9BAF254B62B5}" type="sibTrans" cxnId="{C013D416-D730-4DB5-BFFC-E516EA75828B}">
      <dgm:prSet/>
      <dgm:spPr/>
      <dgm:t>
        <a:bodyPr/>
        <a:lstStyle/>
        <a:p>
          <a:endParaRPr lang="zh-CN" altLang="en-US"/>
        </a:p>
      </dgm:t>
    </dgm:pt>
    <dgm:pt modelId="{F38B6BDA-C8E1-4CD6-AF3C-6D94A15E976A}">
      <dgm:prSet phldrT="[文本]"/>
      <dgm:spPr/>
      <dgm:t>
        <a:bodyPr/>
        <a:lstStyle/>
        <a:p>
          <a:r>
            <a:rPr lang="zh-CN" altLang="en-US" smtClean="0"/>
            <a:t>经常访问</a:t>
          </a:r>
          <a:endParaRPr lang="zh-CN" altLang="en-US"/>
        </a:p>
      </dgm:t>
    </dgm:pt>
    <dgm:pt modelId="{324091B2-0E63-4B2E-8FAA-1D5297BF225B}" type="parTrans" cxnId="{32282B20-0A58-4254-B68B-E48B39E3961D}">
      <dgm:prSet/>
      <dgm:spPr/>
      <dgm:t>
        <a:bodyPr/>
        <a:lstStyle/>
        <a:p>
          <a:endParaRPr lang="zh-CN" altLang="en-US"/>
        </a:p>
      </dgm:t>
    </dgm:pt>
    <dgm:pt modelId="{EEE4F456-454D-460F-BF66-492EADFBD1A7}" type="sibTrans" cxnId="{32282B20-0A58-4254-B68B-E48B39E3961D}">
      <dgm:prSet/>
      <dgm:spPr/>
      <dgm:t>
        <a:bodyPr/>
        <a:lstStyle/>
        <a:p>
          <a:endParaRPr lang="zh-CN" altLang="en-US"/>
        </a:p>
      </dgm:t>
    </dgm:pt>
    <dgm:pt modelId="{5039A8CD-FC80-4F31-8DB5-980DF5151C07}" type="pres">
      <dgm:prSet presAssocID="{B257A2F4-1930-49A6-8765-8A40F488D716}" presName="arrowDiagram" presStyleCnt="0">
        <dgm:presLayoutVars>
          <dgm:chMax val="5"/>
          <dgm:dir/>
          <dgm:resizeHandles val="exact"/>
        </dgm:presLayoutVars>
      </dgm:prSet>
      <dgm:spPr/>
    </dgm:pt>
    <dgm:pt modelId="{02FD9E15-3093-437D-BCA5-3508FA791B8C}" type="pres">
      <dgm:prSet presAssocID="{B257A2F4-1930-49A6-8765-8A40F488D716}" presName="arrow" presStyleLbl="bgShp" presStyleIdx="0" presStyleCnt="1"/>
      <dgm:spPr/>
    </dgm:pt>
    <dgm:pt modelId="{5DC772F3-E76A-4C93-ADAC-EF801E5D9747}" type="pres">
      <dgm:prSet presAssocID="{B257A2F4-1930-49A6-8765-8A40F488D716}" presName="arrowDiagram3" presStyleCnt="0"/>
      <dgm:spPr/>
    </dgm:pt>
    <dgm:pt modelId="{43EB31D1-A293-476D-BC92-9995E2D7E4A5}" type="pres">
      <dgm:prSet presAssocID="{27DA6098-29B0-457A-B394-132BBD5F9BED}" presName="bullet3a" presStyleLbl="node1" presStyleIdx="0" presStyleCnt="3"/>
      <dgm:spPr/>
    </dgm:pt>
    <dgm:pt modelId="{81FDF92E-CEA8-4904-BBA3-D441E6667356}" type="pres">
      <dgm:prSet presAssocID="{27DA6098-29B0-457A-B394-132BBD5F9BED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F83D92-1EA3-4334-A711-478B862770E7}" type="pres">
      <dgm:prSet presAssocID="{A0FCC423-0920-4455-AE6B-F1CFECB0C0A9}" presName="bullet3b" presStyleLbl="node1" presStyleIdx="1" presStyleCnt="3"/>
      <dgm:spPr/>
    </dgm:pt>
    <dgm:pt modelId="{C7E02876-A89A-4ACC-976C-DE71F567A0A5}" type="pres">
      <dgm:prSet presAssocID="{A0FCC423-0920-4455-AE6B-F1CFECB0C0A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0FD994-1FAB-4F19-9332-117EE22C3BF7}" type="pres">
      <dgm:prSet presAssocID="{F38B6BDA-C8E1-4CD6-AF3C-6D94A15E976A}" presName="bullet3c" presStyleLbl="node1" presStyleIdx="2" presStyleCnt="3" custLinFactNeighborY="-4808"/>
      <dgm:spPr/>
    </dgm:pt>
    <dgm:pt modelId="{02F944D6-3B53-44BA-ACD5-A6DB71C29232}" type="pres">
      <dgm:prSet presAssocID="{F38B6BDA-C8E1-4CD6-AF3C-6D94A15E976A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282B20-0A58-4254-B68B-E48B39E3961D}" srcId="{B257A2F4-1930-49A6-8765-8A40F488D716}" destId="{F38B6BDA-C8E1-4CD6-AF3C-6D94A15E976A}" srcOrd="2" destOrd="0" parTransId="{324091B2-0E63-4B2E-8FAA-1D5297BF225B}" sibTransId="{EEE4F456-454D-460F-BF66-492EADFBD1A7}"/>
    <dgm:cxn modelId="{C048C0B5-5480-4791-A9C2-66A157080BE3}" type="presOf" srcId="{F38B6BDA-C8E1-4CD6-AF3C-6D94A15E976A}" destId="{02F944D6-3B53-44BA-ACD5-A6DB71C29232}" srcOrd="0" destOrd="0" presId="urn:microsoft.com/office/officeart/2005/8/layout/arrow2"/>
    <dgm:cxn modelId="{3DFECE7C-8478-435C-9906-44E4D991BCDB}" type="presOf" srcId="{27DA6098-29B0-457A-B394-132BBD5F9BED}" destId="{81FDF92E-CEA8-4904-BBA3-D441E6667356}" srcOrd="0" destOrd="0" presId="urn:microsoft.com/office/officeart/2005/8/layout/arrow2"/>
    <dgm:cxn modelId="{C013D416-D730-4DB5-BFFC-E516EA75828B}" srcId="{B257A2F4-1930-49A6-8765-8A40F488D716}" destId="{A0FCC423-0920-4455-AE6B-F1CFECB0C0A9}" srcOrd="1" destOrd="0" parTransId="{58CA361E-BC47-45A0-8996-73EA2CF2D3D4}" sibTransId="{E81A3606-4BEA-4234-8642-9BAF254B62B5}"/>
    <dgm:cxn modelId="{F4C8DA71-123B-47D7-8F1D-7843A7F30A0D}" type="presOf" srcId="{B257A2F4-1930-49A6-8765-8A40F488D716}" destId="{5039A8CD-FC80-4F31-8DB5-980DF5151C07}" srcOrd="0" destOrd="0" presId="urn:microsoft.com/office/officeart/2005/8/layout/arrow2"/>
    <dgm:cxn modelId="{7522B171-0524-4333-AA8D-A7350CC305F7}" srcId="{B257A2F4-1930-49A6-8765-8A40F488D716}" destId="{27DA6098-29B0-457A-B394-132BBD5F9BED}" srcOrd="0" destOrd="0" parTransId="{4B2924F0-99CC-45B5-ADAB-D01B97EF039D}" sibTransId="{91E0470A-0C68-48EA-96A4-4756CFD297FF}"/>
    <dgm:cxn modelId="{87B1A639-B62E-4392-82CB-FD447481B306}" type="presOf" srcId="{A0FCC423-0920-4455-AE6B-F1CFECB0C0A9}" destId="{C7E02876-A89A-4ACC-976C-DE71F567A0A5}" srcOrd="0" destOrd="0" presId="urn:microsoft.com/office/officeart/2005/8/layout/arrow2"/>
    <dgm:cxn modelId="{35B0D47B-4418-4D49-AB81-9288389DB56F}" type="presParOf" srcId="{5039A8CD-FC80-4F31-8DB5-980DF5151C07}" destId="{02FD9E15-3093-437D-BCA5-3508FA791B8C}" srcOrd="0" destOrd="0" presId="urn:microsoft.com/office/officeart/2005/8/layout/arrow2"/>
    <dgm:cxn modelId="{331E8262-673E-49C6-BA4E-E7D3357390AF}" type="presParOf" srcId="{5039A8CD-FC80-4F31-8DB5-980DF5151C07}" destId="{5DC772F3-E76A-4C93-ADAC-EF801E5D9747}" srcOrd="1" destOrd="0" presId="urn:microsoft.com/office/officeart/2005/8/layout/arrow2"/>
    <dgm:cxn modelId="{3D219BA6-03E4-40B0-BB8A-39D7D90B9BD9}" type="presParOf" srcId="{5DC772F3-E76A-4C93-ADAC-EF801E5D9747}" destId="{43EB31D1-A293-476D-BC92-9995E2D7E4A5}" srcOrd="0" destOrd="0" presId="urn:microsoft.com/office/officeart/2005/8/layout/arrow2"/>
    <dgm:cxn modelId="{83595DBA-DE79-4732-858C-36A06254A90B}" type="presParOf" srcId="{5DC772F3-E76A-4C93-ADAC-EF801E5D9747}" destId="{81FDF92E-CEA8-4904-BBA3-D441E6667356}" srcOrd="1" destOrd="0" presId="urn:microsoft.com/office/officeart/2005/8/layout/arrow2"/>
    <dgm:cxn modelId="{434633EE-ECF0-4F0D-B4FC-DFEDF5024BA9}" type="presParOf" srcId="{5DC772F3-E76A-4C93-ADAC-EF801E5D9747}" destId="{A0F83D92-1EA3-4334-A711-478B862770E7}" srcOrd="2" destOrd="0" presId="urn:microsoft.com/office/officeart/2005/8/layout/arrow2"/>
    <dgm:cxn modelId="{15E588C4-35DD-44FF-A493-334F9D738FBE}" type="presParOf" srcId="{5DC772F3-E76A-4C93-ADAC-EF801E5D9747}" destId="{C7E02876-A89A-4ACC-976C-DE71F567A0A5}" srcOrd="3" destOrd="0" presId="urn:microsoft.com/office/officeart/2005/8/layout/arrow2"/>
    <dgm:cxn modelId="{D946B738-9B7A-4D09-9B0D-699F5FB459FC}" type="presParOf" srcId="{5DC772F3-E76A-4C93-ADAC-EF801E5D9747}" destId="{DC0FD994-1FAB-4F19-9332-117EE22C3BF7}" srcOrd="4" destOrd="0" presId="urn:microsoft.com/office/officeart/2005/8/layout/arrow2"/>
    <dgm:cxn modelId="{368A61C8-69FC-491E-9ECC-658B5929F47B}" type="presParOf" srcId="{5DC772F3-E76A-4C93-ADAC-EF801E5D9747}" destId="{02F944D6-3B53-44BA-ACD5-A6DB71C2923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B6AEA7-7689-4FA5-B106-4CA4D80644D2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511380AB-31BC-49BA-8502-E094A195FA2D}">
      <dgm:prSet phldrT="[文本]"/>
      <dgm:spPr/>
      <dgm:t>
        <a:bodyPr/>
        <a:lstStyle/>
        <a:p>
          <a:r>
            <a:rPr lang="zh-CN" altLang="en-US" smtClean="0"/>
            <a:t>安装依赖</a:t>
          </a:r>
          <a:endParaRPr lang="zh-CN" altLang="en-US"/>
        </a:p>
      </dgm:t>
    </dgm:pt>
    <dgm:pt modelId="{497364FC-4BF4-46EC-A335-A518883768A9}" type="parTrans" cxnId="{3EB74CB7-B4CE-4DD2-9104-9443A50A52DB}">
      <dgm:prSet/>
      <dgm:spPr/>
      <dgm:t>
        <a:bodyPr/>
        <a:lstStyle/>
        <a:p>
          <a:endParaRPr lang="zh-CN" altLang="en-US"/>
        </a:p>
      </dgm:t>
    </dgm:pt>
    <dgm:pt modelId="{8FED9FDB-7821-4039-AFC5-00A2ABEA6EB2}" type="sibTrans" cxnId="{3EB74CB7-B4CE-4DD2-9104-9443A50A52DB}">
      <dgm:prSet/>
      <dgm:spPr/>
      <dgm:t>
        <a:bodyPr/>
        <a:lstStyle/>
        <a:p>
          <a:endParaRPr lang="zh-CN" altLang="en-US"/>
        </a:p>
      </dgm:t>
    </dgm:pt>
    <dgm:pt modelId="{6B75E660-0C88-423D-AE4C-5517481A42BD}">
      <dgm:prSet phldrT="[文本]"/>
      <dgm:spPr/>
      <dgm:t>
        <a:bodyPr/>
        <a:lstStyle/>
        <a:p>
          <a:r>
            <a:rPr lang="zh-CN" altLang="en-US" smtClean="0"/>
            <a:t>挂载磁盘</a:t>
          </a:r>
          <a:endParaRPr lang="zh-CN" altLang="en-US"/>
        </a:p>
      </dgm:t>
    </dgm:pt>
    <dgm:pt modelId="{53598E0A-7864-4D56-9D50-2C4D099168DA}" type="parTrans" cxnId="{B9E19F2E-7660-47E8-8F59-82184E011368}">
      <dgm:prSet/>
      <dgm:spPr/>
      <dgm:t>
        <a:bodyPr/>
        <a:lstStyle/>
        <a:p>
          <a:endParaRPr lang="zh-CN" altLang="en-US"/>
        </a:p>
      </dgm:t>
    </dgm:pt>
    <dgm:pt modelId="{816E1D33-9240-4B31-99D3-510DCDD624D6}" type="sibTrans" cxnId="{B9E19F2E-7660-47E8-8F59-82184E011368}">
      <dgm:prSet/>
      <dgm:spPr/>
      <dgm:t>
        <a:bodyPr/>
        <a:lstStyle/>
        <a:p>
          <a:endParaRPr lang="zh-CN" altLang="en-US"/>
        </a:p>
      </dgm:t>
    </dgm:pt>
    <dgm:pt modelId="{C9C5B31A-1352-4B5F-9A1E-268DF3FA917E}">
      <dgm:prSet phldrT="[文本]"/>
      <dgm:spPr/>
      <dgm:t>
        <a:bodyPr/>
        <a:lstStyle/>
        <a:p>
          <a:r>
            <a:rPr lang="zh-CN" altLang="en-US" smtClean="0"/>
            <a:t>安装</a:t>
          </a:r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swift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02715-8DED-445D-9846-8ECCE2186B52}" type="parTrans" cxnId="{395D01B4-2D88-497D-8C26-98ECB4EBC48F}">
      <dgm:prSet/>
      <dgm:spPr/>
      <dgm:t>
        <a:bodyPr/>
        <a:lstStyle/>
        <a:p>
          <a:endParaRPr lang="zh-CN" altLang="en-US"/>
        </a:p>
      </dgm:t>
    </dgm:pt>
    <dgm:pt modelId="{3914C314-26E8-4DFC-A77A-9A525B0A0556}" type="sibTrans" cxnId="{395D01B4-2D88-497D-8C26-98ECB4EBC48F}">
      <dgm:prSet/>
      <dgm:spPr/>
      <dgm:t>
        <a:bodyPr/>
        <a:lstStyle/>
        <a:p>
          <a:endParaRPr lang="zh-CN" altLang="en-US"/>
        </a:p>
      </dgm:t>
    </dgm:pt>
    <dgm:pt modelId="{D93B6687-2F72-439F-8D79-D99ED4353678}">
      <dgm:prSet phldrT="[文本]"/>
      <dgm:spPr/>
      <dgm:t>
        <a:bodyPr/>
        <a:lstStyle/>
        <a:p>
          <a:r>
            <a:rPr lang="zh-CN" altLang="en-US" smtClean="0"/>
            <a:t>开启</a:t>
          </a:r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rsync、memcached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AE1637-45AF-4B53-91FD-F5BD19B3ADA6}" type="parTrans" cxnId="{83B49DF5-A0AC-4F82-A905-4E36BFCC015B}">
      <dgm:prSet/>
      <dgm:spPr/>
      <dgm:t>
        <a:bodyPr/>
        <a:lstStyle/>
        <a:p>
          <a:endParaRPr lang="zh-CN" altLang="en-US"/>
        </a:p>
      </dgm:t>
    </dgm:pt>
    <dgm:pt modelId="{1E2C7DCD-4029-47DB-ABCD-EA67CBEE2C02}" type="sibTrans" cxnId="{83B49DF5-A0AC-4F82-A905-4E36BFCC015B}">
      <dgm:prSet/>
      <dgm:spPr/>
      <dgm:t>
        <a:bodyPr/>
        <a:lstStyle/>
        <a:p>
          <a:endParaRPr lang="zh-CN" altLang="en-US"/>
        </a:p>
      </dgm:t>
    </dgm:pt>
    <dgm:pt modelId="{70775F8A-3ECA-4C75-B5B3-A28E8AA7CC7B}">
      <dgm:prSet phldrT="[文本]"/>
      <dgm:spPr/>
      <dgm:t>
        <a:bodyPr/>
        <a:lstStyle/>
        <a:p>
          <a:r>
            <a:rPr lang="zh-CN" altLang="en-US" smtClean="0"/>
            <a:t>启动</a:t>
          </a:r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swift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3365C-FC5C-4449-9560-4154789A03AA}" type="parTrans" cxnId="{9B161086-D012-46E9-9C8E-DCBFA4BE5F6F}">
      <dgm:prSet/>
      <dgm:spPr/>
      <dgm:t>
        <a:bodyPr/>
        <a:lstStyle/>
        <a:p>
          <a:endParaRPr lang="zh-CN" altLang="en-US"/>
        </a:p>
      </dgm:t>
    </dgm:pt>
    <dgm:pt modelId="{EE22D8FF-5CBF-419F-A9CB-A651C9B9D0D3}" type="sibTrans" cxnId="{9B161086-D012-46E9-9C8E-DCBFA4BE5F6F}">
      <dgm:prSet/>
      <dgm:spPr/>
      <dgm:t>
        <a:bodyPr/>
        <a:lstStyle/>
        <a:p>
          <a:endParaRPr lang="zh-CN" altLang="en-US"/>
        </a:p>
      </dgm:t>
    </dgm:pt>
    <dgm:pt modelId="{327A17A5-1B16-4C8B-9B62-4D7DF3C8FF3C}" type="pres">
      <dgm:prSet presAssocID="{7FB6AEA7-7689-4FA5-B106-4CA4D80644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A3BAF1-B0F0-48D6-9F6E-96B6EC68F829}" type="pres">
      <dgm:prSet presAssocID="{511380AB-31BC-49BA-8502-E094A195FA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167B1-5C8F-4AEF-85C7-1107B6B3D24B}" type="pres">
      <dgm:prSet presAssocID="{8FED9FDB-7821-4039-AFC5-00A2ABEA6EB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3E99A7E-D2C4-4E6D-9CB3-163A52C86172}" type="pres">
      <dgm:prSet presAssocID="{8FED9FDB-7821-4039-AFC5-00A2ABEA6EB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09E5588E-1BE3-4B02-A256-C60DB7C7CA7B}" type="pres">
      <dgm:prSet presAssocID="{6B75E660-0C88-423D-AE4C-5517481A42B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506DD9-CCDC-4951-9A0C-B3E9FF45F81F}" type="pres">
      <dgm:prSet presAssocID="{816E1D33-9240-4B31-99D3-510DCDD624D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8B5C858-FBA5-4533-A135-9CFC88929145}" type="pres">
      <dgm:prSet presAssocID="{816E1D33-9240-4B31-99D3-510DCDD624D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44CAA8F-919D-4538-BF8D-EAAC02D915B9}" type="pres">
      <dgm:prSet presAssocID="{C9C5B31A-1352-4B5F-9A1E-268DF3FA917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070B93-A1B4-44EE-8E89-AE5C3EF00459}" type="pres">
      <dgm:prSet presAssocID="{3914C314-26E8-4DFC-A77A-9A525B0A0556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61DE46F-086E-44F8-ACD1-AD4A3F8CE8EE}" type="pres">
      <dgm:prSet presAssocID="{3914C314-26E8-4DFC-A77A-9A525B0A0556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970E94A-C64E-457C-A07E-C30E9120445A}" type="pres">
      <dgm:prSet presAssocID="{D93B6687-2F72-439F-8D79-D99ED4353678}" presName="node" presStyleLbl="node1" presStyleIdx="3" presStyleCnt="5" custLinFactNeighborX="-612" custLinFactNeighborY="-1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BBDA4-965A-4391-A81C-AA956CCF265F}" type="pres">
      <dgm:prSet presAssocID="{1E2C7DCD-4029-47DB-ABCD-EA67CBEE2C0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8845639-83D1-42B7-BCCB-03AED08F8E78}" type="pres">
      <dgm:prSet presAssocID="{1E2C7DCD-4029-47DB-ABCD-EA67CBEE2C0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D2202D8-AD08-4E72-9FFE-EC2A8C159475}" type="pres">
      <dgm:prSet presAssocID="{70775F8A-3ECA-4C75-B5B3-A28E8AA7CC7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2781D3-9C9B-4D4C-98E7-0E09C03D748B}" type="presOf" srcId="{8FED9FDB-7821-4039-AFC5-00A2ABEA6EB2}" destId="{D9D167B1-5C8F-4AEF-85C7-1107B6B3D24B}" srcOrd="0" destOrd="0" presId="urn:microsoft.com/office/officeart/2005/8/layout/process5"/>
    <dgm:cxn modelId="{B9E19F2E-7660-47E8-8F59-82184E011368}" srcId="{7FB6AEA7-7689-4FA5-B106-4CA4D80644D2}" destId="{6B75E660-0C88-423D-AE4C-5517481A42BD}" srcOrd="1" destOrd="0" parTransId="{53598E0A-7864-4D56-9D50-2C4D099168DA}" sibTransId="{816E1D33-9240-4B31-99D3-510DCDD624D6}"/>
    <dgm:cxn modelId="{83B49DF5-A0AC-4F82-A905-4E36BFCC015B}" srcId="{7FB6AEA7-7689-4FA5-B106-4CA4D80644D2}" destId="{D93B6687-2F72-439F-8D79-D99ED4353678}" srcOrd="3" destOrd="0" parTransId="{49AE1637-45AF-4B53-91FD-F5BD19B3ADA6}" sibTransId="{1E2C7DCD-4029-47DB-ABCD-EA67CBEE2C02}"/>
    <dgm:cxn modelId="{D1EB72AD-491C-4E53-BEAF-BFFB81D85814}" type="presOf" srcId="{C9C5B31A-1352-4B5F-9A1E-268DF3FA917E}" destId="{544CAA8F-919D-4538-BF8D-EAAC02D915B9}" srcOrd="0" destOrd="0" presId="urn:microsoft.com/office/officeart/2005/8/layout/process5"/>
    <dgm:cxn modelId="{0C697D07-6690-4B7C-AE9F-856DAA3535CD}" type="presOf" srcId="{1E2C7DCD-4029-47DB-ABCD-EA67CBEE2C02}" destId="{1A1BBDA4-965A-4391-A81C-AA956CCF265F}" srcOrd="0" destOrd="0" presId="urn:microsoft.com/office/officeart/2005/8/layout/process5"/>
    <dgm:cxn modelId="{395D01B4-2D88-497D-8C26-98ECB4EBC48F}" srcId="{7FB6AEA7-7689-4FA5-B106-4CA4D80644D2}" destId="{C9C5B31A-1352-4B5F-9A1E-268DF3FA917E}" srcOrd="2" destOrd="0" parTransId="{BF202715-8DED-445D-9846-8ECCE2186B52}" sibTransId="{3914C314-26E8-4DFC-A77A-9A525B0A0556}"/>
    <dgm:cxn modelId="{01EA789A-AA68-40E2-BD91-B159F5151C69}" type="presOf" srcId="{816E1D33-9240-4B31-99D3-510DCDD624D6}" destId="{A9506DD9-CCDC-4951-9A0C-B3E9FF45F81F}" srcOrd="0" destOrd="0" presId="urn:microsoft.com/office/officeart/2005/8/layout/process5"/>
    <dgm:cxn modelId="{3EB74CB7-B4CE-4DD2-9104-9443A50A52DB}" srcId="{7FB6AEA7-7689-4FA5-B106-4CA4D80644D2}" destId="{511380AB-31BC-49BA-8502-E094A195FA2D}" srcOrd="0" destOrd="0" parTransId="{497364FC-4BF4-46EC-A335-A518883768A9}" sibTransId="{8FED9FDB-7821-4039-AFC5-00A2ABEA6EB2}"/>
    <dgm:cxn modelId="{9B161086-D012-46E9-9C8E-DCBFA4BE5F6F}" srcId="{7FB6AEA7-7689-4FA5-B106-4CA4D80644D2}" destId="{70775F8A-3ECA-4C75-B5B3-A28E8AA7CC7B}" srcOrd="4" destOrd="0" parTransId="{CFB3365C-FC5C-4449-9560-4154789A03AA}" sibTransId="{EE22D8FF-5CBF-419F-A9CB-A651C9B9D0D3}"/>
    <dgm:cxn modelId="{24A2F277-BA99-457D-BB94-6A9E400B3A26}" type="presOf" srcId="{3914C314-26E8-4DFC-A77A-9A525B0A0556}" destId="{1F070B93-A1B4-44EE-8E89-AE5C3EF00459}" srcOrd="0" destOrd="0" presId="urn:microsoft.com/office/officeart/2005/8/layout/process5"/>
    <dgm:cxn modelId="{8B529410-767A-40B1-8205-339C2FFD0C2C}" type="presOf" srcId="{1E2C7DCD-4029-47DB-ABCD-EA67CBEE2C02}" destId="{F8845639-83D1-42B7-BCCB-03AED08F8E78}" srcOrd="1" destOrd="0" presId="urn:microsoft.com/office/officeart/2005/8/layout/process5"/>
    <dgm:cxn modelId="{69432B32-6982-472D-8224-F195107B3435}" type="presOf" srcId="{6B75E660-0C88-423D-AE4C-5517481A42BD}" destId="{09E5588E-1BE3-4B02-A256-C60DB7C7CA7B}" srcOrd="0" destOrd="0" presId="urn:microsoft.com/office/officeart/2005/8/layout/process5"/>
    <dgm:cxn modelId="{343AC66D-2888-4F06-9C9A-8A5E3FAB7BA2}" type="presOf" srcId="{511380AB-31BC-49BA-8502-E094A195FA2D}" destId="{ADA3BAF1-B0F0-48D6-9F6E-96B6EC68F829}" srcOrd="0" destOrd="0" presId="urn:microsoft.com/office/officeart/2005/8/layout/process5"/>
    <dgm:cxn modelId="{768F170E-974D-4007-8EEF-B5CC51F87E9B}" type="presOf" srcId="{7FB6AEA7-7689-4FA5-B106-4CA4D80644D2}" destId="{327A17A5-1B16-4C8B-9B62-4D7DF3C8FF3C}" srcOrd="0" destOrd="0" presId="urn:microsoft.com/office/officeart/2005/8/layout/process5"/>
    <dgm:cxn modelId="{E8526BCA-16F5-45A0-8FF4-5A1550E821D1}" type="presOf" srcId="{D93B6687-2F72-439F-8D79-D99ED4353678}" destId="{4970E94A-C64E-457C-A07E-C30E9120445A}" srcOrd="0" destOrd="0" presId="urn:microsoft.com/office/officeart/2005/8/layout/process5"/>
    <dgm:cxn modelId="{95355BC8-C97A-425A-891F-2B5873B77335}" type="presOf" srcId="{70775F8A-3ECA-4C75-B5B3-A28E8AA7CC7B}" destId="{CD2202D8-AD08-4E72-9FFE-EC2A8C159475}" srcOrd="0" destOrd="0" presId="urn:microsoft.com/office/officeart/2005/8/layout/process5"/>
    <dgm:cxn modelId="{8401CBEC-E398-44DD-A260-72D13CBB61AE}" type="presOf" srcId="{816E1D33-9240-4B31-99D3-510DCDD624D6}" destId="{B8B5C858-FBA5-4533-A135-9CFC88929145}" srcOrd="1" destOrd="0" presId="urn:microsoft.com/office/officeart/2005/8/layout/process5"/>
    <dgm:cxn modelId="{54640546-BD96-4BA5-9095-D03C5CF833BB}" type="presOf" srcId="{8FED9FDB-7821-4039-AFC5-00A2ABEA6EB2}" destId="{93E99A7E-D2C4-4E6D-9CB3-163A52C86172}" srcOrd="1" destOrd="0" presId="urn:microsoft.com/office/officeart/2005/8/layout/process5"/>
    <dgm:cxn modelId="{A4D2FFD9-ECE7-47A0-9DDA-4E120C7C74E9}" type="presOf" srcId="{3914C314-26E8-4DFC-A77A-9A525B0A0556}" destId="{861DE46F-086E-44F8-ACD1-AD4A3F8CE8EE}" srcOrd="1" destOrd="0" presId="urn:microsoft.com/office/officeart/2005/8/layout/process5"/>
    <dgm:cxn modelId="{43326A92-C1F2-4B02-8087-CF414B777F46}" type="presParOf" srcId="{327A17A5-1B16-4C8B-9B62-4D7DF3C8FF3C}" destId="{ADA3BAF1-B0F0-48D6-9F6E-96B6EC68F829}" srcOrd="0" destOrd="0" presId="urn:microsoft.com/office/officeart/2005/8/layout/process5"/>
    <dgm:cxn modelId="{F4F39690-91B5-4EE4-8271-33B40428E267}" type="presParOf" srcId="{327A17A5-1B16-4C8B-9B62-4D7DF3C8FF3C}" destId="{D9D167B1-5C8F-4AEF-85C7-1107B6B3D24B}" srcOrd="1" destOrd="0" presId="urn:microsoft.com/office/officeart/2005/8/layout/process5"/>
    <dgm:cxn modelId="{483A286F-1517-4026-AB07-D69E013F0AB3}" type="presParOf" srcId="{D9D167B1-5C8F-4AEF-85C7-1107B6B3D24B}" destId="{93E99A7E-D2C4-4E6D-9CB3-163A52C86172}" srcOrd="0" destOrd="0" presId="urn:microsoft.com/office/officeart/2005/8/layout/process5"/>
    <dgm:cxn modelId="{3E53FD78-9820-47D1-ADD8-097F1EFF8DEB}" type="presParOf" srcId="{327A17A5-1B16-4C8B-9B62-4D7DF3C8FF3C}" destId="{09E5588E-1BE3-4B02-A256-C60DB7C7CA7B}" srcOrd="2" destOrd="0" presId="urn:microsoft.com/office/officeart/2005/8/layout/process5"/>
    <dgm:cxn modelId="{9EADBD71-E4FE-402F-8DCE-C613E82F8365}" type="presParOf" srcId="{327A17A5-1B16-4C8B-9B62-4D7DF3C8FF3C}" destId="{A9506DD9-CCDC-4951-9A0C-B3E9FF45F81F}" srcOrd="3" destOrd="0" presId="urn:microsoft.com/office/officeart/2005/8/layout/process5"/>
    <dgm:cxn modelId="{5955ABCB-6BC5-48A6-89B1-3A61E510496F}" type="presParOf" srcId="{A9506DD9-CCDC-4951-9A0C-B3E9FF45F81F}" destId="{B8B5C858-FBA5-4533-A135-9CFC88929145}" srcOrd="0" destOrd="0" presId="urn:microsoft.com/office/officeart/2005/8/layout/process5"/>
    <dgm:cxn modelId="{BE17873B-FB95-436F-94F9-26A828F970ED}" type="presParOf" srcId="{327A17A5-1B16-4C8B-9B62-4D7DF3C8FF3C}" destId="{544CAA8F-919D-4538-BF8D-EAAC02D915B9}" srcOrd="4" destOrd="0" presId="urn:microsoft.com/office/officeart/2005/8/layout/process5"/>
    <dgm:cxn modelId="{771AC3C1-C3B8-40E6-9A8B-B66B2755639C}" type="presParOf" srcId="{327A17A5-1B16-4C8B-9B62-4D7DF3C8FF3C}" destId="{1F070B93-A1B4-44EE-8E89-AE5C3EF00459}" srcOrd="5" destOrd="0" presId="urn:microsoft.com/office/officeart/2005/8/layout/process5"/>
    <dgm:cxn modelId="{C0549DBA-E467-4A94-A667-0C8EB4707F15}" type="presParOf" srcId="{1F070B93-A1B4-44EE-8E89-AE5C3EF00459}" destId="{861DE46F-086E-44F8-ACD1-AD4A3F8CE8EE}" srcOrd="0" destOrd="0" presId="urn:microsoft.com/office/officeart/2005/8/layout/process5"/>
    <dgm:cxn modelId="{D1FA8D43-63AB-4AEB-9227-D52170A9E0E4}" type="presParOf" srcId="{327A17A5-1B16-4C8B-9B62-4D7DF3C8FF3C}" destId="{4970E94A-C64E-457C-A07E-C30E9120445A}" srcOrd="6" destOrd="0" presId="urn:microsoft.com/office/officeart/2005/8/layout/process5"/>
    <dgm:cxn modelId="{41EF1E27-C6FE-4E24-8966-470C87C3943E}" type="presParOf" srcId="{327A17A5-1B16-4C8B-9B62-4D7DF3C8FF3C}" destId="{1A1BBDA4-965A-4391-A81C-AA956CCF265F}" srcOrd="7" destOrd="0" presId="urn:microsoft.com/office/officeart/2005/8/layout/process5"/>
    <dgm:cxn modelId="{DE828EF3-5FBD-499A-895E-4FF07A104A3B}" type="presParOf" srcId="{1A1BBDA4-965A-4391-A81C-AA956CCF265F}" destId="{F8845639-83D1-42B7-BCCB-03AED08F8E78}" srcOrd="0" destOrd="0" presId="urn:microsoft.com/office/officeart/2005/8/layout/process5"/>
    <dgm:cxn modelId="{FC8B61D9-2796-45AB-9172-C2F6C4C5B072}" type="presParOf" srcId="{327A17A5-1B16-4C8B-9B62-4D7DF3C8FF3C}" destId="{CD2202D8-AD08-4E72-9FFE-EC2A8C15947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8E8ECF-9BC0-41FF-999D-405A02D85E67}" type="doc">
      <dgm:prSet loTypeId="urn:microsoft.com/office/officeart/2005/8/layout/chart3" loCatId="cycle" qsTypeId="urn:microsoft.com/office/officeart/2005/8/quickstyle/simple1" qsCatId="simple" csTypeId="urn:microsoft.com/office/officeart/2005/8/colors/accent6_4" csCatId="accent6" phldr="1"/>
      <dgm:spPr/>
    </dgm:pt>
    <dgm:pt modelId="{E6E36130-75E2-49E4-BD6C-88D7C3CBF85F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16A09F-7985-4724-B2E0-3C9AE33ED59F}" type="parTrans" cxnId="{40ABFA48-B185-47BB-846E-0FBA41DA6931}">
      <dgm:prSet/>
      <dgm:spPr/>
      <dgm:t>
        <a:bodyPr/>
        <a:lstStyle/>
        <a:p>
          <a:endParaRPr lang="zh-CN" altLang="en-US"/>
        </a:p>
      </dgm:t>
    </dgm:pt>
    <dgm:pt modelId="{D6164398-A86B-4450-8536-AE329B225E92}" type="sibTrans" cxnId="{40ABFA48-B185-47BB-846E-0FBA41DA6931}">
      <dgm:prSet/>
      <dgm:spPr/>
      <dgm:t>
        <a:bodyPr/>
        <a:lstStyle/>
        <a:p>
          <a:endParaRPr lang="zh-CN" altLang="en-US"/>
        </a:p>
      </dgm:t>
    </dgm:pt>
    <dgm:pt modelId="{17C17AAE-70F7-48E3-BE8C-D552AA665368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Meta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B9ABC8-D75E-4174-BA16-B9E55FC63C2D}" type="parTrans" cxnId="{20B61EB7-29D4-48F4-BD7D-B82721506BC0}">
      <dgm:prSet/>
      <dgm:spPr/>
      <dgm:t>
        <a:bodyPr/>
        <a:lstStyle/>
        <a:p>
          <a:endParaRPr lang="zh-CN" altLang="en-US"/>
        </a:p>
      </dgm:t>
    </dgm:pt>
    <dgm:pt modelId="{96CF99E9-DC4A-4C18-865A-D0ED845C74BF}" type="sibTrans" cxnId="{20B61EB7-29D4-48F4-BD7D-B82721506BC0}">
      <dgm:prSet/>
      <dgm:spPr/>
      <dgm:t>
        <a:bodyPr/>
        <a:lstStyle/>
        <a:p>
          <a:endParaRPr lang="zh-CN" altLang="en-US"/>
        </a:p>
      </dgm:t>
    </dgm:pt>
    <dgm:pt modelId="{5D142B3F-40EF-443C-921C-07B76109E4F1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Cache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09B71-25B4-4102-BA75-94CA75147AB4}" type="parTrans" cxnId="{65273075-DDD2-4F98-9672-285FA793A0BF}">
      <dgm:prSet/>
      <dgm:spPr/>
      <dgm:t>
        <a:bodyPr/>
        <a:lstStyle/>
        <a:p>
          <a:endParaRPr lang="zh-CN" altLang="en-US"/>
        </a:p>
      </dgm:t>
    </dgm:pt>
    <dgm:pt modelId="{72EB490A-14CE-41F3-8B38-7E5481A35FC2}" type="sibTrans" cxnId="{65273075-DDD2-4F98-9672-285FA793A0BF}">
      <dgm:prSet/>
      <dgm:spPr/>
      <dgm:t>
        <a:bodyPr/>
        <a:lstStyle/>
        <a:p>
          <a:endParaRPr lang="zh-CN" altLang="en-US"/>
        </a:p>
      </dgm:t>
    </dgm:pt>
    <dgm:pt modelId="{A622AD26-E832-4DC5-93D3-4EB90C85860B}" type="pres">
      <dgm:prSet presAssocID="{868E8ECF-9BC0-41FF-999D-405A02D85E67}" presName="compositeShape" presStyleCnt="0">
        <dgm:presLayoutVars>
          <dgm:chMax val="7"/>
          <dgm:dir/>
          <dgm:resizeHandles val="exact"/>
        </dgm:presLayoutVars>
      </dgm:prSet>
      <dgm:spPr/>
    </dgm:pt>
    <dgm:pt modelId="{DEAB33EF-CFC2-496E-A8A7-0F9E818F1035}" type="pres">
      <dgm:prSet presAssocID="{868E8ECF-9BC0-41FF-999D-405A02D85E67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F4C98038-A1B7-4226-B298-0035F7E916F2}" type="pres">
      <dgm:prSet presAssocID="{868E8ECF-9BC0-41FF-999D-405A02D85E6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FAF01-5243-452B-AA3E-C33DBDAF1FF2}" type="pres">
      <dgm:prSet presAssocID="{868E8ECF-9BC0-41FF-999D-405A02D85E67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2E17C7BA-047A-48FD-914F-E1319B1E6273}" type="pres">
      <dgm:prSet presAssocID="{868E8ECF-9BC0-41FF-999D-405A02D85E6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00C23A-5862-43B6-B29E-800DB3B8F79C}" type="pres">
      <dgm:prSet presAssocID="{868E8ECF-9BC0-41FF-999D-405A02D85E67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86252A7-EAA5-4207-B6AE-F7A5BC4705AF}" type="pres">
      <dgm:prSet presAssocID="{868E8ECF-9BC0-41FF-999D-405A02D85E6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ABFA48-B185-47BB-846E-0FBA41DA6931}" srcId="{868E8ECF-9BC0-41FF-999D-405A02D85E67}" destId="{E6E36130-75E2-49E4-BD6C-88D7C3CBF85F}" srcOrd="0" destOrd="0" parTransId="{DF16A09F-7985-4724-B2E0-3C9AE33ED59F}" sibTransId="{D6164398-A86B-4450-8536-AE329B225E92}"/>
    <dgm:cxn modelId="{F670B19D-05F5-43F2-99FD-D572C399323B}" type="presOf" srcId="{E6E36130-75E2-49E4-BD6C-88D7C3CBF85F}" destId="{F4C98038-A1B7-4226-B298-0035F7E916F2}" srcOrd="1" destOrd="0" presId="urn:microsoft.com/office/officeart/2005/8/layout/chart3"/>
    <dgm:cxn modelId="{C1AFDF05-E853-409B-B4F9-82B7C4B5CA2B}" type="presOf" srcId="{17C17AAE-70F7-48E3-BE8C-D552AA665368}" destId="{2E17C7BA-047A-48FD-914F-E1319B1E6273}" srcOrd="1" destOrd="0" presId="urn:microsoft.com/office/officeart/2005/8/layout/chart3"/>
    <dgm:cxn modelId="{FC4D62C4-832E-46B6-8630-514DF8949E34}" type="presOf" srcId="{5D142B3F-40EF-443C-921C-07B76109E4F1}" destId="{286252A7-EAA5-4207-B6AE-F7A5BC4705AF}" srcOrd="1" destOrd="0" presId="urn:microsoft.com/office/officeart/2005/8/layout/chart3"/>
    <dgm:cxn modelId="{65273075-DDD2-4F98-9672-285FA793A0BF}" srcId="{868E8ECF-9BC0-41FF-999D-405A02D85E67}" destId="{5D142B3F-40EF-443C-921C-07B76109E4F1}" srcOrd="2" destOrd="0" parTransId="{A0E09B71-25B4-4102-BA75-94CA75147AB4}" sibTransId="{72EB490A-14CE-41F3-8B38-7E5481A35FC2}"/>
    <dgm:cxn modelId="{A8801473-C1A8-4D26-A47A-7062B2A517D1}" type="presOf" srcId="{5D142B3F-40EF-443C-921C-07B76109E4F1}" destId="{9C00C23A-5862-43B6-B29E-800DB3B8F79C}" srcOrd="0" destOrd="0" presId="urn:microsoft.com/office/officeart/2005/8/layout/chart3"/>
    <dgm:cxn modelId="{AACF4283-36CF-4907-953B-2A2D6029973B}" type="presOf" srcId="{E6E36130-75E2-49E4-BD6C-88D7C3CBF85F}" destId="{DEAB33EF-CFC2-496E-A8A7-0F9E818F1035}" srcOrd="0" destOrd="0" presId="urn:microsoft.com/office/officeart/2005/8/layout/chart3"/>
    <dgm:cxn modelId="{971DCAE9-179B-40C9-B76F-DED0C33A133A}" type="presOf" srcId="{868E8ECF-9BC0-41FF-999D-405A02D85E67}" destId="{A622AD26-E832-4DC5-93D3-4EB90C85860B}" srcOrd="0" destOrd="0" presId="urn:microsoft.com/office/officeart/2005/8/layout/chart3"/>
    <dgm:cxn modelId="{20B61EB7-29D4-48F4-BD7D-B82721506BC0}" srcId="{868E8ECF-9BC0-41FF-999D-405A02D85E67}" destId="{17C17AAE-70F7-48E3-BE8C-D552AA665368}" srcOrd="1" destOrd="0" parTransId="{E6B9ABC8-D75E-4174-BA16-B9E55FC63C2D}" sibTransId="{96CF99E9-DC4A-4C18-865A-D0ED845C74BF}"/>
    <dgm:cxn modelId="{C6AB5CDA-1B4A-4E4F-A7B9-C3B988AB04EF}" type="presOf" srcId="{17C17AAE-70F7-48E3-BE8C-D552AA665368}" destId="{C6AFAF01-5243-452B-AA3E-C33DBDAF1FF2}" srcOrd="0" destOrd="0" presId="urn:microsoft.com/office/officeart/2005/8/layout/chart3"/>
    <dgm:cxn modelId="{4E63635A-F16B-4394-839C-A2166AC84486}" type="presParOf" srcId="{A622AD26-E832-4DC5-93D3-4EB90C85860B}" destId="{DEAB33EF-CFC2-496E-A8A7-0F9E818F1035}" srcOrd="0" destOrd="0" presId="urn:microsoft.com/office/officeart/2005/8/layout/chart3"/>
    <dgm:cxn modelId="{5B67BFD5-0F92-4CA0-987C-1581DDA35FC7}" type="presParOf" srcId="{A622AD26-E832-4DC5-93D3-4EB90C85860B}" destId="{F4C98038-A1B7-4226-B298-0035F7E916F2}" srcOrd="1" destOrd="0" presId="urn:microsoft.com/office/officeart/2005/8/layout/chart3"/>
    <dgm:cxn modelId="{0789D13E-7748-42E0-834C-6C8176654AF8}" type="presParOf" srcId="{A622AD26-E832-4DC5-93D3-4EB90C85860B}" destId="{C6AFAF01-5243-452B-AA3E-C33DBDAF1FF2}" srcOrd="2" destOrd="0" presId="urn:microsoft.com/office/officeart/2005/8/layout/chart3"/>
    <dgm:cxn modelId="{FEDF1044-9CD1-4494-9AEE-D169DD65C329}" type="presParOf" srcId="{A622AD26-E832-4DC5-93D3-4EB90C85860B}" destId="{2E17C7BA-047A-48FD-914F-E1319B1E6273}" srcOrd="3" destOrd="0" presId="urn:microsoft.com/office/officeart/2005/8/layout/chart3"/>
    <dgm:cxn modelId="{CABB6429-0901-4DBF-B4D6-A9B3E071C4D9}" type="presParOf" srcId="{A622AD26-E832-4DC5-93D3-4EB90C85860B}" destId="{9C00C23A-5862-43B6-B29E-800DB3B8F79C}" srcOrd="4" destOrd="0" presId="urn:microsoft.com/office/officeart/2005/8/layout/chart3"/>
    <dgm:cxn modelId="{9AF058A1-DE79-45FE-A7CC-C4DEDEB02F5E}" type="presParOf" srcId="{A622AD26-E832-4DC5-93D3-4EB90C85860B}" destId="{286252A7-EAA5-4207-B6AE-F7A5BC4705A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718E2A-3B0D-488B-B55B-038F43F611DA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1BBEDB-A199-46F3-8172-BDEBC0482CBB}">
      <dgm:prSet phldrT="[文本]"/>
      <dgm:spPr/>
      <dgm:t>
        <a:bodyPr/>
        <a:lstStyle/>
        <a:p>
          <a:r>
            <a: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Q&amp;A</a:t>
          </a:r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8E04CB-3619-4581-8329-0B35EBC7C910}" type="parTrans" cxnId="{26D27EE5-F5DC-4E46-A64B-1C91004FBE31}">
      <dgm:prSet/>
      <dgm:spPr/>
      <dgm:t>
        <a:bodyPr/>
        <a:lstStyle/>
        <a:p>
          <a:endParaRPr lang="zh-CN" altLang="en-US"/>
        </a:p>
      </dgm:t>
    </dgm:pt>
    <dgm:pt modelId="{C77CD26B-2951-4412-A627-BA08D9789897}" type="sibTrans" cxnId="{26D27EE5-F5DC-4E46-A64B-1C91004FBE31}">
      <dgm:prSet/>
      <dgm:spPr/>
      <dgm:t>
        <a:bodyPr/>
        <a:lstStyle/>
        <a:p>
          <a:endParaRPr lang="zh-CN" altLang="en-US"/>
        </a:p>
      </dgm:t>
    </dgm:pt>
    <dgm:pt modelId="{B08142C5-47C1-4081-B27D-592EF846AD6F}" type="pres">
      <dgm:prSet presAssocID="{B9718E2A-3B0D-488B-B55B-038F43F611D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84CA729-2AFD-4C35-83DC-091F4FD16E4B}" type="pres">
      <dgm:prSet presAssocID="{F71BBEDB-A199-46F3-8172-BDEBC0482CBB}" presName="composite" presStyleCnt="0">
        <dgm:presLayoutVars>
          <dgm:chMax/>
          <dgm:chPref/>
        </dgm:presLayoutVars>
      </dgm:prSet>
      <dgm:spPr/>
    </dgm:pt>
    <dgm:pt modelId="{DBD89488-37E1-4FD2-BCC0-E8E66BEB275F}" type="pres">
      <dgm:prSet presAssocID="{F71BBEDB-A199-46F3-8172-BDEBC0482CBB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8D8EBA5E-9D0A-46B1-9F88-A362726573AC}" type="pres">
      <dgm:prSet presAssocID="{F71BBEDB-A199-46F3-8172-BDEBC0482CBB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2CEC5-F1A2-41F9-B551-E19DB0164CD0}" type="pres">
      <dgm:prSet presAssocID="{F71BBEDB-A199-46F3-8172-BDEBC0482CBB}" presName="tlFrame" presStyleLbl="node1" presStyleIdx="0" presStyleCnt="4"/>
      <dgm:spPr/>
    </dgm:pt>
    <dgm:pt modelId="{CF87DDB3-0EBE-4596-BE9C-40878F1C04F6}" type="pres">
      <dgm:prSet presAssocID="{F71BBEDB-A199-46F3-8172-BDEBC0482CBB}" presName="trFrame" presStyleLbl="node1" presStyleIdx="1" presStyleCnt="4"/>
      <dgm:spPr/>
    </dgm:pt>
    <dgm:pt modelId="{A3BF7161-D51F-4C43-99EB-905529C521C5}" type="pres">
      <dgm:prSet presAssocID="{F71BBEDB-A199-46F3-8172-BDEBC0482CBB}" presName="blFrame" presStyleLbl="node1" presStyleIdx="2" presStyleCnt="4"/>
      <dgm:spPr/>
    </dgm:pt>
    <dgm:pt modelId="{C8D5DB3B-516C-4555-B4FB-DA396379D33D}" type="pres">
      <dgm:prSet presAssocID="{F71BBEDB-A199-46F3-8172-BDEBC0482CBB}" presName="brFrame" presStyleLbl="node1" presStyleIdx="3" presStyleCnt="4"/>
      <dgm:spPr/>
    </dgm:pt>
  </dgm:ptLst>
  <dgm:cxnLst>
    <dgm:cxn modelId="{E0C5FC2F-B733-4A99-B08D-7FDBE5A5FEAA}" type="presOf" srcId="{F71BBEDB-A199-46F3-8172-BDEBC0482CBB}" destId="{8D8EBA5E-9D0A-46B1-9F88-A362726573AC}" srcOrd="0" destOrd="0" presId="urn:microsoft.com/office/officeart/2009/3/layout/FramedTextPicture"/>
    <dgm:cxn modelId="{26D27EE5-F5DC-4E46-A64B-1C91004FBE31}" srcId="{B9718E2A-3B0D-488B-B55B-038F43F611DA}" destId="{F71BBEDB-A199-46F3-8172-BDEBC0482CBB}" srcOrd="0" destOrd="0" parTransId="{C58E04CB-3619-4581-8329-0B35EBC7C910}" sibTransId="{C77CD26B-2951-4412-A627-BA08D9789897}"/>
    <dgm:cxn modelId="{32915379-4032-4F15-A65C-346A222D0454}" type="presOf" srcId="{B9718E2A-3B0D-488B-B55B-038F43F611DA}" destId="{B08142C5-47C1-4081-B27D-592EF846AD6F}" srcOrd="0" destOrd="0" presId="urn:microsoft.com/office/officeart/2009/3/layout/FramedTextPicture"/>
    <dgm:cxn modelId="{95CBDBE1-46D8-44B0-9DF8-516DC2D2557C}" type="presParOf" srcId="{B08142C5-47C1-4081-B27D-592EF846AD6F}" destId="{484CA729-2AFD-4C35-83DC-091F4FD16E4B}" srcOrd="0" destOrd="0" presId="urn:microsoft.com/office/officeart/2009/3/layout/FramedTextPicture"/>
    <dgm:cxn modelId="{9C622208-0391-4BEC-A8DE-BF82A5E938F1}" type="presParOf" srcId="{484CA729-2AFD-4C35-83DC-091F4FD16E4B}" destId="{DBD89488-37E1-4FD2-BCC0-E8E66BEB275F}" srcOrd="0" destOrd="0" presId="urn:microsoft.com/office/officeart/2009/3/layout/FramedTextPicture"/>
    <dgm:cxn modelId="{DBE9DD29-49FD-4A90-BE69-2F9324854B05}" type="presParOf" srcId="{484CA729-2AFD-4C35-83DC-091F4FD16E4B}" destId="{8D8EBA5E-9D0A-46B1-9F88-A362726573AC}" srcOrd="1" destOrd="0" presId="urn:microsoft.com/office/officeart/2009/3/layout/FramedTextPicture"/>
    <dgm:cxn modelId="{E65218DF-5277-4A89-85BD-05A8CBC258C4}" type="presParOf" srcId="{484CA729-2AFD-4C35-83DC-091F4FD16E4B}" destId="{1282CEC5-F1A2-41F9-B551-E19DB0164CD0}" srcOrd="2" destOrd="0" presId="urn:microsoft.com/office/officeart/2009/3/layout/FramedTextPicture"/>
    <dgm:cxn modelId="{2A207BA9-D6D7-4F6D-A379-F8B925FD6864}" type="presParOf" srcId="{484CA729-2AFD-4C35-83DC-091F4FD16E4B}" destId="{CF87DDB3-0EBE-4596-BE9C-40878F1C04F6}" srcOrd="3" destOrd="0" presId="urn:microsoft.com/office/officeart/2009/3/layout/FramedTextPicture"/>
    <dgm:cxn modelId="{D44CB1F6-D7CD-4085-A72E-8D21C5EB468A}" type="presParOf" srcId="{484CA729-2AFD-4C35-83DC-091F4FD16E4B}" destId="{A3BF7161-D51F-4C43-99EB-905529C521C5}" srcOrd="4" destOrd="0" presId="urn:microsoft.com/office/officeart/2009/3/layout/FramedTextPicture"/>
    <dgm:cxn modelId="{A0539D8A-ED74-420F-BA74-7A30DB996947}" type="presParOf" srcId="{484CA729-2AFD-4C35-83DC-091F4FD16E4B}" destId="{C8D5DB3B-516C-4555-B4FB-DA396379D33D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1646A-CA20-4C0B-A9A1-1B1B039DF26C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146ED-A8DC-426A-BBF7-9486145FB63B}">
      <dsp:nvSpPr>
        <dsp:cNvPr id="0" name=""/>
        <dsp:cNvSpPr/>
      </dsp:nvSpPr>
      <dsp:spPr>
        <a:xfrm>
          <a:off x="151209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研究背景</a:t>
          </a:r>
          <a:endParaRPr lang="zh-CN" altLang="en-US" sz="5200" kern="1200"/>
        </a:p>
      </dsp:txBody>
      <dsp:txXfrm>
        <a:off x="257016" y="1731407"/>
        <a:ext cx="2226786" cy="1955852"/>
      </dsp:txXfrm>
    </dsp:sp>
    <dsp:sp modelId="{BC8A47AE-3BC9-46EC-A1B3-657B06AED396}">
      <dsp:nvSpPr>
        <dsp:cNvPr id="0" name=""/>
        <dsp:cNvSpPr/>
      </dsp:nvSpPr>
      <dsp:spPr>
        <a:xfrm>
          <a:off x="2844799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项目实践</a:t>
          </a:r>
          <a:endParaRPr lang="zh-CN" altLang="en-US" sz="5200" kern="1200"/>
        </a:p>
      </dsp:txBody>
      <dsp:txXfrm>
        <a:off x="2950606" y="1731407"/>
        <a:ext cx="2226786" cy="1955852"/>
      </dsp:txXfrm>
    </dsp:sp>
    <dsp:sp modelId="{CAB69385-2024-4024-9C75-3FD1B2F502FA}">
      <dsp:nvSpPr>
        <dsp:cNvPr id="0" name=""/>
        <dsp:cNvSpPr/>
      </dsp:nvSpPr>
      <dsp:spPr>
        <a:xfrm>
          <a:off x="5538390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总结展望</a:t>
          </a:r>
          <a:endParaRPr lang="zh-CN" altLang="en-US" sz="5200" kern="1200"/>
        </a:p>
      </dsp:txBody>
      <dsp:txXfrm>
        <a:off x="5644197" y="1731407"/>
        <a:ext cx="2226786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D9E15-3093-437D-BCA5-3508FA791B8C}">
      <dsp:nvSpPr>
        <dsp:cNvPr id="0" name=""/>
        <dsp:cNvSpPr/>
      </dsp:nvSpPr>
      <dsp:spPr>
        <a:xfrm>
          <a:off x="309356" y="0"/>
          <a:ext cx="5736515" cy="358532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B31D1-A293-476D-BC92-9995E2D7E4A5}">
      <dsp:nvSpPr>
        <dsp:cNvPr id="0" name=""/>
        <dsp:cNvSpPr/>
      </dsp:nvSpPr>
      <dsp:spPr>
        <a:xfrm>
          <a:off x="1037893" y="2474589"/>
          <a:ext cx="149149" cy="14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DF92E-CEA8-4904-BBA3-D441E6667356}">
      <dsp:nvSpPr>
        <dsp:cNvPr id="0" name=""/>
        <dsp:cNvSpPr/>
      </dsp:nvSpPr>
      <dsp:spPr>
        <a:xfrm>
          <a:off x="1112468" y="2549163"/>
          <a:ext cx="1336608" cy="103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31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无人问津</a:t>
          </a:r>
          <a:endParaRPr lang="zh-CN" altLang="en-US" sz="3400" kern="1200"/>
        </a:p>
      </dsp:txBody>
      <dsp:txXfrm>
        <a:off x="1112468" y="2549163"/>
        <a:ext cx="1336608" cy="1036158"/>
      </dsp:txXfrm>
    </dsp:sp>
    <dsp:sp modelId="{A0F83D92-1EA3-4334-A711-478B862770E7}">
      <dsp:nvSpPr>
        <dsp:cNvPr id="0" name=""/>
        <dsp:cNvSpPr/>
      </dsp:nvSpPr>
      <dsp:spPr>
        <a:xfrm>
          <a:off x="2354424" y="1500098"/>
          <a:ext cx="269616" cy="269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02876-A89A-4ACC-976C-DE71F567A0A5}">
      <dsp:nvSpPr>
        <dsp:cNvPr id="0" name=""/>
        <dsp:cNvSpPr/>
      </dsp:nvSpPr>
      <dsp:spPr>
        <a:xfrm>
          <a:off x="2489232" y="1634906"/>
          <a:ext cx="1376763" cy="195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64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偶尔使用</a:t>
          </a:r>
          <a:endParaRPr lang="zh-CN" altLang="en-US" sz="3400" kern="1200"/>
        </a:p>
      </dsp:txBody>
      <dsp:txXfrm>
        <a:off x="2489232" y="1634906"/>
        <a:ext cx="1376763" cy="1950415"/>
      </dsp:txXfrm>
    </dsp:sp>
    <dsp:sp modelId="{DC0FD994-1FAB-4F19-9332-117EE22C3BF7}">
      <dsp:nvSpPr>
        <dsp:cNvPr id="0" name=""/>
        <dsp:cNvSpPr/>
      </dsp:nvSpPr>
      <dsp:spPr>
        <a:xfrm>
          <a:off x="3937702" y="889158"/>
          <a:ext cx="372873" cy="3728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944D6-3B53-44BA-ACD5-A6DB71C29232}">
      <dsp:nvSpPr>
        <dsp:cNvPr id="0" name=""/>
        <dsp:cNvSpPr/>
      </dsp:nvSpPr>
      <dsp:spPr>
        <a:xfrm>
          <a:off x="4124139" y="1093523"/>
          <a:ext cx="1376763" cy="2491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7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smtClean="0"/>
            <a:t>经常访问</a:t>
          </a:r>
          <a:endParaRPr lang="zh-CN" altLang="en-US" sz="3400" kern="1200"/>
        </a:p>
      </dsp:txBody>
      <dsp:txXfrm>
        <a:off x="4124139" y="1093523"/>
        <a:ext cx="1376763" cy="2491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3BAF1-B0F0-48D6-9F6E-96B6EC68F829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安装依赖</a:t>
          </a:r>
          <a:endParaRPr lang="zh-CN" altLang="en-US" sz="3000" kern="1200"/>
        </a:p>
      </dsp:txBody>
      <dsp:txXfrm>
        <a:off x="44665" y="1038705"/>
        <a:ext cx="2060143" cy="1206068"/>
      </dsp:txXfrm>
    </dsp:sp>
    <dsp:sp modelId="{D9D167B1-5C8F-4AEF-85C7-1107B6B3D24B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30227" y="1482881"/>
        <a:ext cx="316861" cy="317716"/>
      </dsp:txXfrm>
    </dsp:sp>
    <dsp:sp modelId="{09E5588E-1BE3-4B02-A256-C60DB7C7CA7B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挂载磁盘</a:t>
          </a:r>
          <a:endParaRPr lang="zh-CN" altLang="en-US" sz="3000" kern="1200"/>
        </a:p>
      </dsp:txBody>
      <dsp:txXfrm>
        <a:off x="3033928" y="1038705"/>
        <a:ext cx="2060143" cy="1206068"/>
      </dsp:txXfrm>
    </dsp:sp>
    <dsp:sp modelId="{A9506DD9-CCDC-4951-9A0C-B3E9FF45F81F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72140"/>
            <a:satOff val="-4308"/>
            <a:lumOff val="127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19490" y="1482881"/>
        <a:ext cx="316861" cy="317716"/>
      </dsp:txXfrm>
    </dsp:sp>
    <dsp:sp modelId="{544CAA8F-919D-4538-BF8D-EAAC02D915B9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安装</a:t>
          </a:r>
          <a:r>
            <a:rPr lang="en-US" altLang="zh-CN" sz="3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swift</a:t>
          </a:r>
          <a:endParaRPr lang="zh-CN" alt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23190" y="1038705"/>
        <a:ext cx="2060143" cy="1206068"/>
      </dsp:txXfrm>
    </dsp:sp>
    <dsp:sp modelId="{1F070B93-A1B4-44EE-8E89-AE5C3EF00459}">
      <dsp:nvSpPr>
        <dsp:cNvPr id="0" name=""/>
        <dsp:cNvSpPr/>
      </dsp:nvSpPr>
      <dsp:spPr>
        <a:xfrm rot="5421168">
          <a:off x="6823935" y="2425421"/>
          <a:ext cx="445742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144281"/>
            <a:satOff val="-8616"/>
            <a:lumOff val="254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-5400000">
        <a:off x="6888360" y="2467314"/>
        <a:ext cx="317716" cy="312019"/>
      </dsp:txXfrm>
    </dsp:sp>
    <dsp:sp modelId="{4970E94A-C64E-457C-A07E-C30E9120445A}">
      <dsp:nvSpPr>
        <dsp:cNvPr id="0" name=""/>
        <dsp:cNvSpPr/>
      </dsp:nvSpPr>
      <dsp:spPr>
        <a:xfrm>
          <a:off x="5972601" y="3123303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开启</a:t>
          </a:r>
          <a:r>
            <a:rPr lang="en-US" altLang="zh-CN" sz="3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rsync、memcached</a:t>
          </a:r>
          <a:endParaRPr lang="zh-CN" alt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0123" y="3160825"/>
        <a:ext cx="2060143" cy="1206068"/>
      </dsp:txXfrm>
    </dsp:sp>
    <dsp:sp modelId="{1A1BBDA4-965A-4391-A81C-AA956CCF265F}">
      <dsp:nvSpPr>
        <dsp:cNvPr id="0" name=""/>
        <dsp:cNvSpPr/>
      </dsp:nvSpPr>
      <dsp:spPr>
        <a:xfrm rot="10784906">
          <a:off x="5341843" y="3505574"/>
          <a:ext cx="445738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216421"/>
            <a:satOff val="-12924"/>
            <a:lumOff val="381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10800000">
        <a:off x="5475563" y="3611185"/>
        <a:ext cx="312017" cy="317716"/>
      </dsp:txXfrm>
    </dsp:sp>
    <dsp:sp modelId="{CD2202D8-AD08-4E72-9FFE-EC2A8C159475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启动</a:t>
          </a:r>
          <a:r>
            <a:rPr lang="en-US" altLang="zh-CN" sz="3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swift</a:t>
          </a:r>
          <a:endParaRPr lang="zh-CN" alt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33928" y="3173892"/>
        <a:ext cx="2060143" cy="1206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B33EF-CFC2-496E-A8A7-0F9E818F1035}">
      <dsp:nvSpPr>
        <dsp:cNvPr id="0" name=""/>
        <dsp:cNvSpPr/>
      </dsp:nvSpPr>
      <dsp:spPr>
        <a:xfrm>
          <a:off x="962368" y="304206"/>
          <a:ext cx="3785675" cy="3785675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zh-CN" altLang="en-US" sz="3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20604" y="1002753"/>
        <a:ext cx="1284425" cy="1261891"/>
      </dsp:txXfrm>
    </dsp:sp>
    <dsp:sp modelId="{C6AFAF01-5243-452B-AA3E-C33DBDAF1FF2}">
      <dsp:nvSpPr>
        <dsp:cNvPr id="0" name=""/>
        <dsp:cNvSpPr/>
      </dsp:nvSpPr>
      <dsp:spPr>
        <a:xfrm>
          <a:off x="767225" y="416875"/>
          <a:ext cx="3785675" cy="3785675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shade val="50000"/>
            <a:hueOff val="-132255"/>
            <a:satOff val="-1963"/>
            <a:lumOff val="268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Meta</a:t>
          </a:r>
          <a:endParaRPr lang="zh-CN" altLang="en-US" sz="3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3779" y="2805456"/>
        <a:ext cx="1712567" cy="1171756"/>
      </dsp:txXfrm>
    </dsp:sp>
    <dsp:sp modelId="{9C00C23A-5862-43B6-B29E-800DB3B8F79C}">
      <dsp:nvSpPr>
        <dsp:cNvPr id="0" name=""/>
        <dsp:cNvSpPr/>
      </dsp:nvSpPr>
      <dsp:spPr>
        <a:xfrm>
          <a:off x="767225" y="416875"/>
          <a:ext cx="3785675" cy="3785675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shade val="50000"/>
            <a:hueOff val="-132255"/>
            <a:satOff val="-1963"/>
            <a:lumOff val="268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Cache</a:t>
          </a:r>
          <a:endParaRPr lang="zh-CN" altLang="en-US" sz="3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2833" y="1160489"/>
        <a:ext cx="1284425" cy="1261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9488-37E1-4FD2-BCC0-E8E66BEB275F}">
      <dsp:nvSpPr>
        <dsp:cNvPr id="0" name=""/>
        <dsp:cNvSpPr/>
      </dsp:nvSpPr>
      <dsp:spPr>
        <a:xfrm>
          <a:off x="1591402" y="0"/>
          <a:ext cx="2210488" cy="1473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EBA5E-9D0A-46B1-9F88-A362726573AC}">
      <dsp:nvSpPr>
        <dsp:cNvPr id="0" name=""/>
        <dsp:cNvSpPr/>
      </dsp:nvSpPr>
      <dsp:spPr>
        <a:xfrm>
          <a:off x="3894185" y="1565804"/>
          <a:ext cx="3131716" cy="193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Q&amp;A</a:t>
          </a:r>
          <a:endParaRPr lang="zh-CN" altLang="en-US" sz="6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4185" y="1565804"/>
        <a:ext cx="3131716" cy="1934406"/>
      </dsp:txXfrm>
    </dsp:sp>
    <dsp:sp modelId="{1282CEC5-F1A2-41F9-B551-E19DB0164CD0}">
      <dsp:nvSpPr>
        <dsp:cNvPr id="0" name=""/>
        <dsp:cNvSpPr/>
      </dsp:nvSpPr>
      <dsp:spPr>
        <a:xfrm>
          <a:off x="3617874" y="1289730"/>
          <a:ext cx="752116" cy="752311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DDB3-0EBE-4596-BE9C-40878F1C04F6}">
      <dsp:nvSpPr>
        <dsp:cNvPr id="0" name=""/>
        <dsp:cNvSpPr/>
      </dsp:nvSpPr>
      <dsp:spPr>
        <a:xfrm rot="5400000">
          <a:off x="6571783" y="1289827"/>
          <a:ext cx="752311" cy="75211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7161-D51F-4C43-99EB-905529C521C5}">
      <dsp:nvSpPr>
        <dsp:cNvPr id="0" name=""/>
        <dsp:cNvSpPr/>
      </dsp:nvSpPr>
      <dsp:spPr>
        <a:xfrm rot="16200000">
          <a:off x="3617777" y="3024448"/>
          <a:ext cx="752311" cy="75211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5DB3B-516C-4555-B4FB-DA396379D33D}">
      <dsp:nvSpPr>
        <dsp:cNvPr id="0" name=""/>
        <dsp:cNvSpPr/>
      </dsp:nvSpPr>
      <dsp:spPr>
        <a:xfrm rot="10800000">
          <a:off x="6571881" y="3024350"/>
          <a:ext cx="752116" cy="752311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F1690-C28B-4488-B195-D1A6ED9DC8E4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B7D74-FA43-4852-9D51-018D32F4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大家好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我叫覃营晟，我们的项目主题是海量对象文件存储。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我是今天的答辩人。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92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Ring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中的一个重要组件，用于记录存储对象与物理设备间的映射关系。与在一致性哈希算法共同完成对象寻址操作。在查找对象时，以账户名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容器名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对象名组成的字符串作为键值，由哈希函数（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）求得哈希值，哈希值右移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位（也就是对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次方求模），得到分区号（这也就是在一致性哈希介绍时提到的虚拟节点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），每个分区拥有一系列的设备编号列表。可以在分区到设备映射表中查找到对象所在分区对应的设备号。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这些设备会被尽量选择部署在不同区域（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Zone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）内，区域只是个抽象概念。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0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rsync</a:t>
            </a:r>
            <a:r>
              <a:rPr lang="zh-CN" altLang="en-US" smtClean="0"/>
              <a:t>用于数据副本复制、更新的</a:t>
            </a:r>
            <a:r>
              <a:rPr lang="zh-CN" altLang="en-US" smtClean="0"/>
              <a:t>，</a:t>
            </a:r>
            <a:r>
              <a:rPr lang="en-US" altLang="zh-CN" smtClean="0"/>
              <a:t>Memcached</a:t>
            </a:r>
            <a:r>
              <a:rPr lang="zh-CN" altLang="en-US" smtClean="0"/>
              <a:t>是用于代理机缓存</a:t>
            </a:r>
            <a:r>
              <a:rPr lang="en-US" altLang="zh-CN" smtClean="0"/>
              <a:t>Token。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4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官方给出的标准</a:t>
            </a:r>
            <a:r>
              <a:rPr lang="zh-CN" altLang="en-US" smtClean="0"/>
              <a:t>架构如图所示，</a:t>
            </a:r>
            <a:r>
              <a:rPr lang="zh-CN" altLang="en-US" smtClean="0"/>
              <a:t>分别</a:t>
            </a:r>
            <a:r>
              <a:rPr lang="zh-CN" altLang="en-US" smtClean="0"/>
              <a:t>为对象存储设备（</a:t>
            </a:r>
            <a:r>
              <a:rPr lang="en-US" altLang="zh-CN" smtClean="0"/>
              <a:t>OSD</a:t>
            </a:r>
            <a:r>
              <a:rPr lang="zh-CN" altLang="en-US" smtClean="0"/>
              <a:t>）</a:t>
            </a:r>
            <a:r>
              <a:rPr lang="zh-CN" altLang="en-US" smtClean="0"/>
              <a:t>、代理节点（</a:t>
            </a:r>
            <a:r>
              <a:rPr lang="en-US" altLang="zh-CN" smtClean="0"/>
              <a:t>Proxy node</a:t>
            </a:r>
            <a:r>
              <a:rPr lang="zh-CN" altLang="en-US" smtClean="0"/>
              <a:t>）和认证节点（</a:t>
            </a:r>
            <a:r>
              <a:rPr lang="en-US" altLang="zh-CN" smtClean="0"/>
              <a:t>Auth node</a:t>
            </a:r>
            <a:r>
              <a:rPr lang="zh-CN" altLang="en-US" smtClean="0"/>
              <a:t>）三部分。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代理节点可以说是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的核心，它提供了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Rest-full API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，开发者可以通过这个接口快捷构建定制的客户端与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交互。存储节点需要运行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和容器、对象存储等服务。</a:t>
            </a:r>
            <a:endParaRPr lang="en-US" altLang="zh-CN" smtClean="0"/>
          </a:p>
          <a:p>
            <a:r>
              <a:rPr lang="en-US" altLang="zh-CN" smtClean="0"/>
              <a:t>Swift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单机安装与集群安装的区别，单机包括了</a:t>
            </a:r>
            <a:r>
              <a:rPr lang="en-US" altLang="zh-CN" baseline="0" smtClean="0"/>
              <a:t>swift</a:t>
            </a:r>
            <a:r>
              <a:rPr lang="zh-CN" altLang="en-US" baseline="0" smtClean="0"/>
              <a:t>可以使用的所有的功能，用于理解与测试，</a:t>
            </a:r>
            <a:r>
              <a:rPr lang="en-US" altLang="zh-CN" baseline="0" smtClean="0"/>
              <a:t>swift</a:t>
            </a:r>
            <a:r>
              <a:rPr lang="zh-CN" altLang="en-US" baseline="0" smtClean="0"/>
              <a:t>集群安装用于生产，其中</a:t>
            </a:r>
            <a:r>
              <a:rPr lang="en-US" altLang="zh-CN" baseline="0" smtClean="0"/>
              <a:t>proxy</a:t>
            </a:r>
            <a:r>
              <a:rPr lang="zh-CN" altLang="en-US" baseline="0" smtClean="0"/>
              <a:t>与对象存储设备都</a:t>
            </a:r>
            <a:r>
              <a:rPr lang="zh-CN" altLang="en-US" baseline="0" smtClean="0"/>
              <a:t>可以根据需要增加。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7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接下来介绍一下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中可以通过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进行访问的对象有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GET PUT  POST  HEAD COPY DELETE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Get: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用于下载，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用于上传，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用于更新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图片是使用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crul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对象的截图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2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分级存储本质上是找到系统访问频繁的数据，然后将它们放入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中，以便减少下次访问时间。我们找到的一个解决方案是使用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lvmcache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在具体的存储设备上建立一个卷组，卷组上的逻辑卷包括专门用于数据存储的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，用于缓存频繁访问对象的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以及用于存储元数据的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aseline="0" smtClean="0"/>
              <a:t>一般</a:t>
            </a:r>
            <a:r>
              <a:rPr lang="zh-CN" altLang="en-US" baseline="0" smtClean="0"/>
              <a:t>把速度快的存储设备用于</a:t>
            </a:r>
            <a:r>
              <a:rPr lang="en-US" altLang="zh-CN" baseline="0" smtClean="0"/>
              <a:t>cache</a:t>
            </a:r>
            <a:r>
              <a:rPr lang="zh-CN" altLang="en-US" baseline="0" smtClean="0"/>
              <a:t>和</a:t>
            </a:r>
            <a:r>
              <a:rPr lang="en-US" altLang="zh-CN" baseline="0" smtClean="0"/>
              <a:t>meta，</a:t>
            </a:r>
            <a:r>
              <a:rPr lang="zh-CN" altLang="en-US" baseline="0" smtClean="0"/>
              <a:t>普通存储设备</a:t>
            </a:r>
            <a:r>
              <a:rPr lang="en-US" altLang="zh-CN" baseline="0" smtClean="0"/>
              <a:t>HDD</a:t>
            </a:r>
            <a:r>
              <a:rPr lang="zh-CN" altLang="en-US" baseline="0" smtClean="0"/>
              <a:t>用于</a:t>
            </a:r>
            <a:r>
              <a:rPr lang="en-US" altLang="zh-CN" baseline="0" smtClean="0"/>
              <a:t>data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24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我们将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lvmcache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应用到了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环境中，进行具体实验对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lvmcache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的性能进行了测试。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由于实验是在虚拟机上进行的，虚拟机所在的主机的硬盘是固态硬盘，所以我在上面隔出了一部分用来做实验，机械硬盘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HDD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是挂载到虚拟机上的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2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具体的实验设置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上传的文件大小是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2.2G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，下载的文件大小是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（下载的是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hadoop2.7.1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的安装包）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lvmcache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的设置，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8G,cache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2G,meta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12M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左边是上传文件到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的脚本，首先在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上创建一个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循环把文件夹中的文件依次上传到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对象存储设备中。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右边是反复下载同一个文件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次的脚本。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73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lvmcache</a:t>
            </a:r>
            <a:r>
              <a:rPr lang="zh-CN" altLang="en-US" smtClean="0"/>
              <a:t>使得数据存储空间减少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可以</a:t>
            </a:r>
            <a:r>
              <a:rPr lang="zh-CN" altLang="en-US" smtClean="0"/>
              <a:t>明显看出使用了</a:t>
            </a:r>
            <a:r>
              <a:rPr lang="en-US" altLang="zh-CN" smtClean="0"/>
              <a:t>lvmcache</a:t>
            </a:r>
            <a:r>
              <a:rPr lang="zh-CN" altLang="en-US" smtClean="0"/>
              <a:t>，</a:t>
            </a:r>
            <a:r>
              <a:rPr lang="en-US" altLang="zh-CN" smtClean="0"/>
              <a:t>swift</a:t>
            </a:r>
            <a:r>
              <a:rPr lang="zh-CN" altLang="en-US" smtClean="0"/>
              <a:t>的下载速度提高了</a:t>
            </a:r>
            <a:r>
              <a:rPr lang="en-US" altLang="zh-CN" smtClean="0"/>
              <a:t>50%</a:t>
            </a:r>
            <a:r>
              <a:rPr lang="zh-CN" altLang="en-US" smtClean="0"/>
              <a:t>以上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1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这个表是实验结果汇总表，可以明显看出没有使用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lvmcache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，文件下载速度起伏不定，并且下载时间较长，而使用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lvmcache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下载文件的速度较为平稳，且稳步下降。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0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我的介绍到此结束，谢谢大家</a:t>
            </a:r>
            <a:r>
              <a:rPr lang="en-US" altLang="zh-CN" smtClean="0"/>
              <a:t>~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2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接下来，我会从这几个方面来介绍我们的项目。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1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随着云计算、物联网和移动技术持续产生丰富的数据，推动世界向前发展，同时，</a:t>
            </a:r>
            <a:r>
              <a:rPr lang="zh-CN" altLang="en-US" smtClean="0"/>
              <a:t>企业 </a:t>
            </a:r>
            <a:r>
              <a:rPr lang="en-US" altLang="zh-CN" smtClean="0"/>
              <a:t>IT </a:t>
            </a:r>
            <a:r>
              <a:rPr lang="zh-CN" altLang="en-US" smtClean="0"/>
              <a:t>组织正在经历数据存储需求呈指数级增长的局面。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7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对象存储是一种将要存储的东西当作一个对象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在磁盘上，并不考虑它的类型、大小，用一个唯一的标识符表示该对象，以便再次读取、更新或删除该对象。用户不能直接在磁盘上访问对象，对象存储面向具体的应用，而非用户，应用利用对象存储系统提供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访问对象。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0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在当前众多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的开源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对象存储项目中，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 Swift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无疑是其中的佼佼者。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编写，表面上性能应当是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占优，但是由于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采用强一致性设计，而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采用最终一致性设计，相对而言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的存储方式更灵活一些，可以牺牲一定的一致性从而提高读取速度。所以，在具体的应用上，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的读写效率是要高于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可以在跨度很广的地理空间上部署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很重要的一个短板就是安全性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是十分出色的块存储系统，而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适合用于绝大多数对象存储。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数据有冷热数据之分，而存储设备有快慢，一般而言，性能好的设备单位成本高，而性能较差的设备单位成本较低。分级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存储将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经常用到的热数据放到性能好的设备上，用不到的数据放到性能一般的设备上。这样就可以提高读取效率并且减少存储成本。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2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我们项目的预期目标是搭建一个对象存储系统，进行简单存取操作，并且实现一个存储分级方案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Swift </a:t>
            </a:r>
            <a:r>
              <a:rPr lang="zh-CN" altLang="en-US" smtClean="0"/>
              <a:t>基于一致性散列技术，通过计算可将对象均匀分布到虚拟空间的虚拟节点上，在增加或删除节点时可大大减少需移动的数据量；虚拟空间大小通常采用 </a:t>
            </a:r>
            <a:r>
              <a:rPr lang="en-US" altLang="zh-CN" smtClean="0"/>
              <a:t>2 </a:t>
            </a:r>
            <a:r>
              <a:rPr lang="zh-CN" altLang="en-US" smtClean="0"/>
              <a:t>的 </a:t>
            </a:r>
            <a:r>
              <a:rPr lang="en-US" altLang="zh-CN" smtClean="0"/>
              <a:t>n </a:t>
            </a:r>
            <a:r>
              <a:rPr lang="zh-CN" altLang="en-US" smtClean="0"/>
              <a:t>次幂，便于进行高效的移位操作；然后通过独特的数据结构 </a:t>
            </a:r>
            <a:r>
              <a:rPr lang="en-US" altLang="zh-CN" smtClean="0"/>
              <a:t>Ring</a:t>
            </a:r>
            <a:r>
              <a:rPr lang="zh-CN" altLang="en-US" smtClean="0"/>
              <a:t>（环）再将虚拟节点映射到实际的物理存储设备上，完成寻址过程。以逆时针方向递增的散列空间有 </a:t>
            </a:r>
            <a:r>
              <a:rPr lang="en-US" altLang="zh-CN" smtClean="0"/>
              <a:t>4 </a:t>
            </a:r>
            <a:r>
              <a:rPr lang="zh-CN" altLang="en-US" smtClean="0"/>
              <a:t>个字节长共 </a:t>
            </a:r>
            <a:r>
              <a:rPr lang="en-US" altLang="zh-CN" smtClean="0"/>
              <a:t>32 </a:t>
            </a:r>
            <a:r>
              <a:rPr lang="zh-CN" altLang="en-US" smtClean="0"/>
              <a:t>位，整数范围是</a:t>
            </a:r>
            <a:r>
              <a:rPr lang="en-US" altLang="zh-CN" smtClean="0"/>
              <a:t>[0~232-1]</a:t>
            </a:r>
            <a:r>
              <a:rPr lang="zh-CN" altLang="en-US" smtClean="0"/>
              <a:t>；将散列结果右移 </a:t>
            </a:r>
            <a:r>
              <a:rPr lang="en-US" altLang="zh-CN" smtClean="0"/>
              <a:t>m </a:t>
            </a:r>
            <a:r>
              <a:rPr lang="zh-CN" altLang="en-US" smtClean="0"/>
              <a:t>位，可产生 </a:t>
            </a:r>
            <a:r>
              <a:rPr lang="en-US" altLang="zh-CN" smtClean="0"/>
              <a:t>232-m</a:t>
            </a:r>
            <a:r>
              <a:rPr lang="zh-CN" altLang="en-US" smtClean="0"/>
              <a:t>个虚拟节点，例如 </a:t>
            </a:r>
            <a:r>
              <a:rPr lang="en-US" altLang="zh-CN" smtClean="0"/>
              <a:t>m=29 </a:t>
            </a:r>
            <a:r>
              <a:rPr lang="zh-CN" altLang="en-US" smtClean="0"/>
              <a:t>时可产生 </a:t>
            </a:r>
            <a:r>
              <a:rPr lang="en-US" altLang="zh-CN" smtClean="0"/>
              <a:t>8 </a:t>
            </a:r>
            <a:r>
              <a:rPr lang="zh-CN" altLang="en-US" smtClean="0"/>
              <a:t>个虚拟节点。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4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，分布式系统无法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一致性，可用性和分区容错性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放弃严格一致性，而采用最终一致性模型，来达到高可用性和无限水平扩展能力。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B7D74-FA43-4852-9D51-018D32F402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6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11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60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3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6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7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9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4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3D19-5233-44E3-8617-56E2474F7336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DA70B6-4982-489F-9F05-280262B63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0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8240" y="525780"/>
            <a:ext cx="9144000" cy="1498918"/>
          </a:xfrm>
        </p:spPr>
        <p:txBody>
          <a:bodyPr/>
          <a:lstStyle/>
          <a:p>
            <a:pPr algn="ctr"/>
            <a:r>
              <a:rPr lang="zh-CN" altLang="en-US" b="1" smtClean="0"/>
              <a:t>项目结题报告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460" y="2436178"/>
            <a:ext cx="9144000" cy="110712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smtClean="0"/>
              <a:t>海量对象文件存储</a:t>
            </a:r>
            <a:endParaRPr lang="zh-CN" altLang="en-US" sz="3600" b="1"/>
          </a:p>
        </p:txBody>
      </p:sp>
      <p:sp>
        <p:nvSpPr>
          <p:cNvPr id="4" name="TextBox 3"/>
          <p:cNvSpPr txBox="1"/>
          <p:nvPr/>
        </p:nvSpPr>
        <p:spPr>
          <a:xfrm>
            <a:off x="4302760" y="3954780"/>
            <a:ext cx="4546600" cy="181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指导老师： 郑炜</a:t>
            </a: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报    告</a:t>
            </a:r>
            <a:r>
              <a:rPr lang="zh-CN" altLang="en-US" sz="2400" b="1" smtClean="0">
                <a:latin typeface="+mn-ea"/>
              </a:rPr>
              <a:t>： 覃营晟</a:t>
            </a:r>
            <a:endParaRPr lang="en-US" altLang="zh-CN" sz="2400" b="1" smtClean="0">
              <a:latin typeface="+mn-ea"/>
            </a:endParaRP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zh-CN" altLang="en-US" sz="2400" b="1" smtClean="0">
                <a:latin typeface="+mn-ea"/>
              </a:rPr>
              <a:t>团    </a:t>
            </a:r>
            <a:r>
              <a:rPr lang="zh-CN" altLang="en-US" sz="2400" b="1" dirty="0" smtClean="0">
                <a:latin typeface="+mn-ea"/>
              </a:rPr>
              <a:t>队</a:t>
            </a:r>
            <a:r>
              <a:rPr lang="zh-CN" altLang="en-US" sz="2400" b="1" smtClean="0">
                <a:latin typeface="+mn-ea"/>
              </a:rPr>
              <a:t>： 严文婧 覃营晟 </a:t>
            </a:r>
            <a:endParaRPr lang="en-US" altLang="zh-CN" sz="2400" b="1" smtClean="0">
              <a:latin typeface="+mn-ea"/>
            </a:endParaRPr>
          </a:p>
          <a:p>
            <a:pPr>
              <a:lnSpc>
                <a:spcPts val="2880"/>
              </a:lnSpc>
              <a:spcBef>
                <a:spcPts val="600"/>
              </a:spcBef>
            </a:pPr>
            <a:r>
              <a:rPr lang="en-US" altLang="zh-CN" sz="2400" b="1">
                <a:latin typeface="+mn-ea"/>
              </a:rPr>
              <a:t>	</a:t>
            </a:r>
            <a:r>
              <a:rPr lang="en-US" altLang="zh-CN" sz="2400" b="1" smtClean="0">
                <a:latin typeface="+mn-ea"/>
              </a:rPr>
              <a:t>     </a:t>
            </a:r>
            <a:r>
              <a:rPr lang="zh-CN" altLang="en-US" sz="2400" b="1" smtClean="0">
                <a:latin typeface="+mn-ea"/>
              </a:rPr>
              <a:t>吴敏 刘佳雯</a:t>
            </a:r>
            <a:endParaRPr lang="zh-CN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7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项目实践：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53920"/>
            <a:ext cx="8915400" cy="4572000"/>
          </a:xfrm>
        </p:spPr>
        <p:txBody>
          <a:bodyPr>
            <a:normAutofit/>
          </a:bodyPr>
          <a:lstStyle/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环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(Ring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Ring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中最重要的组件，用于记录存储对象与物理位置间的映射关系。在涉及查询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信息时就需要查询集群的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查找一个对象的计算过程：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32" y="3863163"/>
            <a:ext cx="6670196" cy="26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9537"/>
          </a:xfrm>
        </p:spPr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项目实践：搭建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/>
              <a:t>环境</a:t>
            </a:r>
            <a:endParaRPr lang="zh-CN" altLang="en-US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706492942"/>
              </p:ext>
            </p:extLst>
          </p:nvPr>
        </p:nvGraphicFramePr>
        <p:xfrm>
          <a:off x="2444376" y="10961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01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 </a:t>
            </a:r>
            <a:r>
              <a:rPr lang="zh-CN" altLang="en-US" smtClean="0"/>
              <a:t>集群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41595" y="5513484"/>
            <a:ext cx="4081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集群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每个模块安装在不同的电脑上，模块使用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进行通信，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swift-osd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可以相互通信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3150" y="1207452"/>
            <a:ext cx="306324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</a:t>
            </a:r>
            <a:r>
              <a:rPr lang="en-US" altLang="zh-CN" smtClean="0"/>
              <a:t>sd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27573" y="3453119"/>
            <a:ext cx="306324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</a:t>
            </a:r>
            <a:r>
              <a:rPr lang="en-US" altLang="zh-CN" smtClean="0"/>
              <a:t>sd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3150" y="5473005"/>
            <a:ext cx="306324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</a:t>
            </a:r>
            <a:r>
              <a:rPr lang="en-US" altLang="zh-CN" smtClean="0"/>
              <a:t>sd</a:t>
            </a:r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8883210" y="4450249"/>
            <a:ext cx="533400" cy="1037573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4696858" y="2445901"/>
            <a:ext cx="570363" cy="102566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321425" y="1606143"/>
            <a:ext cx="1296865" cy="2026054"/>
          </a:xfrm>
          <a:prstGeom prst="straightConnector1">
            <a:avLst/>
          </a:prstGeom>
          <a:ln w="1333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170832" y="4181923"/>
            <a:ext cx="1507881" cy="1731234"/>
          </a:xfrm>
          <a:prstGeom prst="straightConnector1">
            <a:avLst/>
          </a:prstGeom>
          <a:ln w="136525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919050" y="1402080"/>
            <a:ext cx="2125980" cy="10058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713310" y="3454574"/>
            <a:ext cx="2537460" cy="1120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Proxy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27095" y="3503739"/>
            <a:ext cx="1714500" cy="10218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Auth</a:t>
            </a:r>
            <a:endParaRPr lang="zh-CN" altLang="en-US"/>
          </a:p>
        </p:txBody>
      </p:sp>
      <p:sp>
        <p:nvSpPr>
          <p:cNvPr id="46" name="上下箭头 45"/>
          <p:cNvSpPr/>
          <p:nvPr/>
        </p:nvSpPr>
        <p:spPr>
          <a:xfrm>
            <a:off x="8896632" y="2259908"/>
            <a:ext cx="506556" cy="1093785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右箭头 46"/>
          <p:cNvSpPr/>
          <p:nvPr/>
        </p:nvSpPr>
        <p:spPr>
          <a:xfrm>
            <a:off x="2785808" y="3767100"/>
            <a:ext cx="927502" cy="495089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6250770" y="3741273"/>
            <a:ext cx="1296865" cy="56014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490"/>
          </a:xfrm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2640" y="1538915"/>
            <a:ext cx="1012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GET PUT  POST  HEAD COPY DELETE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0918" y="237309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GET: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下载文件（使用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3" y="2896310"/>
            <a:ext cx="5340455" cy="29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71013" y="2274399"/>
            <a:ext cx="25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在浏览器中下载文件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68" y="2742422"/>
            <a:ext cx="6149532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0697" y="520201"/>
            <a:ext cx="8911687" cy="1280890"/>
          </a:xfrm>
        </p:spPr>
        <p:txBody>
          <a:bodyPr/>
          <a:lstStyle/>
          <a:p>
            <a:r>
              <a:rPr lang="zh-CN" altLang="en-US" smtClean="0"/>
              <a:t>分级存储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LVM Cache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1230884" y="4799296"/>
            <a:ext cx="1995055" cy="727364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3507251" y="4811597"/>
            <a:ext cx="1995055" cy="727364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431940" y="1434434"/>
            <a:ext cx="2050472" cy="122612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IO</a:t>
            </a:r>
            <a:r>
              <a:rPr lang="zh-CN" altLang="en-US" b="1" smtClean="0">
                <a:solidFill>
                  <a:schemeClr val="tx1"/>
                </a:solidFill>
              </a:rPr>
              <a:t>请求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696330565"/>
              </p:ext>
            </p:extLst>
          </p:nvPr>
        </p:nvGraphicFramePr>
        <p:xfrm>
          <a:off x="7178754" y="954087"/>
          <a:ext cx="5515270" cy="450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流程图: 磁盘 12"/>
          <p:cNvSpPr/>
          <p:nvPr/>
        </p:nvSpPr>
        <p:spPr>
          <a:xfrm>
            <a:off x="1610447" y="2804561"/>
            <a:ext cx="3693459" cy="96818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Group(VG)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727691" y="2804561"/>
            <a:ext cx="1964025" cy="7227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235868" y="3938968"/>
            <a:ext cx="493087" cy="69410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087610" y="3938968"/>
            <a:ext cx="493087" cy="694108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164286" y="5643464"/>
            <a:ext cx="371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LV(Logic volume)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data、cache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6428"/>
          </a:xfrm>
        </p:spPr>
        <p:txBody>
          <a:bodyPr/>
          <a:lstStyle/>
          <a:p>
            <a:r>
              <a:rPr lang="zh-CN" altLang="en-US" smtClean="0"/>
              <a:t>测试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 Cache</a:t>
            </a:r>
            <a:r>
              <a:rPr lang="zh-CN" altLang="en-US" smtClean="0"/>
              <a:t>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70538"/>
            <a:ext cx="8915400" cy="4240684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实验环境：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ubuntu16.04、swift2.15.0、Lvm2、								swiftbrowser、10G HDD、1G SSD</a:t>
            </a:r>
          </a:p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实验步骤：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1）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LVM，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映射到一个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VG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划分为三个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LV（data、cache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meta）,						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挂载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data；</a:t>
            </a: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2）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当作对象存储设备（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搭建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 						SAIO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环境；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3）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上传数据文件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osd；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4）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反复下载同</a:t>
            </a:r>
            <a:r>
              <a:rPr lang="zh-CN" altLang="en-US" sz="2400" smtClean="0"/>
              <a:t>一文件多次，记录下载文件所需时间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0451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具体的实验设置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0273" y="1588477"/>
            <a:ext cx="6062419" cy="1682261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上传文件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.2G</a:t>
            </a: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下载文件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200M</a:t>
            </a: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 ：data(8G) cache(2G) meta(12M)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8" y="2966442"/>
            <a:ext cx="5611176" cy="2537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88" y="2966441"/>
            <a:ext cx="5599192" cy="2537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29246" y="5708469"/>
            <a:ext cx="220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upload.sh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2692" y="5708469"/>
            <a:ext cx="220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download.sh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 Cache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测试结果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" y="3533386"/>
            <a:ext cx="5516031" cy="2514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66" y="3533386"/>
            <a:ext cx="4956234" cy="25145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4" y="1615227"/>
            <a:ext cx="5590476" cy="18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66" y="1615227"/>
            <a:ext cx="4956234" cy="18285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99137" y="6137573"/>
            <a:ext cx="356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93182" y="6137573"/>
            <a:ext cx="371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LVM Cache</a:t>
            </a:r>
            <a:r>
              <a:rPr lang="zh-CN" altLang="en-US"/>
              <a:t>测试结果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9" y="1905000"/>
            <a:ext cx="5772150" cy="3438525"/>
          </a:xfrm>
        </p:spPr>
      </p:pic>
      <p:sp>
        <p:nvSpPr>
          <p:cNvPr id="5" name="文本框 4"/>
          <p:cNvSpPr txBox="1"/>
          <p:nvPr/>
        </p:nvSpPr>
        <p:spPr>
          <a:xfrm>
            <a:off x="8025045" y="1619557"/>
            <a:ext cx="3849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重复下载文件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次得到的实验数据汇总如右图，由此可以得到以下结论：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1）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时，文件下载的速度起伏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不定，</a:t>
            </a:r>
            <a:r>
              <a:rPr lang="zh-CN" altLang="zh-CN" sz="2000" b="1"/>
              <a:t>并且下载时间较长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2）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swift，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下载文件的速度较为平稳，且逐步下降。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总结与展望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776" y="1577789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在此次项目中，我们搭建了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环境，并且使用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对文件进行上传、下载、删除等基本操作；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 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对存储设备进行存储分级，并且在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环境中进行下载速度测试；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总的来说，在单机上搭建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环境并且使用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进行存储分级的方案是可行的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分级存储还可以使用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bcache</a:t>
            </a:r>
          </a:p>
          <a:p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lvmcache、bcache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在分布式环境下进行性能比较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989" y="203760"/>
            <a:ext cx="10515600" cy="1325563"/>
          </a:xfrm>
        </p:spPr>
        <p:txBody>
          <a:bodyPr/>
          <a:lstStyle/>
          <a:p>
            <a:pPr algn="ctr"/>
            <a:r>
              <a:rPr lang="zh-CN" altLang="en-US" b="1" smtClean="0"/>
              <a:t>纲要</a:t>
            </a:r>
            <a:endParaRPr lang="zh-CN" altLang="en-US" b="1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68940030"/>
              </p:ext>
            </p:extLst>
          </p:nvPr>
        </p:nvGraphicFramePr>
        <p:xfrm>
          <a:off x="2336800" y="11141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63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283119"/>
              </p:ext>
            </p:extLst>
          </p:nvPr>
        </p:nvGraphicFramePr>
        <p:xfrm>
          <a:off x="1962150" y="1716088"/>
          <a:ext cx="8915400" cy="377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5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61217"/>
            <a:ext cx="10515600" cy="1108833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1. </a:t>
            </a:r>
            <a:r>
              <a:rPr lang="zh-CN" altLang="en-US" sz="3600" smtClean="0"/>
              <a:t>研究背景：问题引出</a:t>
            </a:r>
            <a:endParaRPr lang="zh-CN" altLang="en-US" sz="360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47" y="1470050"/>
            <a:ext cx="7458826" cy="3816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文本框 14"/>
          <p:cNvSpPr txBox="1"/>
          <p:nvPr/>
        </p:nvSpPr>
        <p:spPr>
          <a:xfrm>
            <a:off x="1960160" y="5441290"/>
            <a:ext cx="815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为了管理前所未有的海量</a:t>
            </a:r>
            <a:r>
              <a:rPr lang="zh-CN" altLang="en-US" sz="2800" smtClean="0"/>
              <a:t>数据，</a:t>
            </a:r>
            <a:r>
              <a:rPr lang="zh-CN" altLang="en-US" sz="2800"/>
              <a:t>并最大程度地发挥这些数据的</a:t>
            </a:r>
            <a:r>
              <a:rPr lang="zh-CN" altLang="en-US" sz="2800" smtClean="0"/>
              <a:t>价值，对象存储技术应运而生。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对象存储的特点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5576248" cy="4486275"/>
          </a:xfrm>
        </p:spPr>
        <p:txBody>
          <a:bodyPr/>
          <a:lstStyle/>
          <a:p>
            <a:pPr fontAlgn="base"/>
            <a:r>
              <a:rPr lang="zh-CN" altLang="en-US" sz="2800"/>
              <a:t>数据作为单独的对象进行存储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fontAlgn="base"/>
            <a:r>
              <a:rPr lang="zh-CN" altLang="en-US" sz="2800" smtClean="0"/>
              <a:t>数据存在</a:t>
            </a:r>
            <a:r>
              <a:rPr lang="zh-CN" altLang="en-US" sz="2800"/>
              <a:t>于平面地址空间内。</a:t>
            </a:r>
          </a:p>
          <a:p>
            <a:pPr fontAlgn="base"/>
            <a:r>
              <a:rPr lang="zh-CN" altLang="en-US" sz="2800"/>
              <a:t>应用通过</a:t>
            </a:r>
            <a:r>
              <a:rPr lang="zh-CN" altLang="en-US" sz="2800" smtClean="0"/>
              <a:t>唯一标识符来</a:t>
            </a:r>
            <a:r>
              <a:rPr lang="zh-CN" altLang="en-US" sz="2800"/>
              <a:t>识别每个单独的数据对象。</a:t>
            </a:r>
          </a:p>
          <a:p>
            <a:r>
              <a:rPr lang="zh-CN" altLang="zh-CN" sz="2800">
                <a:solidFill>
                  <a:schemeClr val="tx1"/>
                </a:solidFill>
              </a:rPr>
              <a:t>对象存储面向具体的</a:t>
            </a:r>
            <a:r>
              <a:rPr lang="zh-CN" altLang="zh-CN" sz="2800" smtClean="0">
                <a:solidFill>
                  <a:schemeClr val="tx1"/>
                </a:solidFill>
              </a:rPr>
              <a:t>应用</a:t>
            </a:r>
            <a:r>
              <a:rPr lang="zh-CN" altLang="en-US" sz="2800" smtClean="0"/>
              <a:t>，</a:t>
            </a:r>
            <a:r>
              <a:rPr lang="zh-CN" altLang="zh-CN" sz="2800">
                <a:solidFill>
                  <a:schemeClr val="tx1"/>
                </a:solidFill>
              </a:rPr>
              <a:t>而非用户，应用利用对象存储系统提供的</a:t>
            </a:r>
            <a:r>
              <a:rPr lang="en-US" altLang="zh-CN" sz="2800">
                <a:solidFill>
                  <a:schemeClr val="tx1"/>
                </a:solidFill>
              </a:rPr>
              <a:t>API</a:t>
            </a:r>
            <a:r>
              <a:rPr lang="zh-CN" altLang="zh-CN" sz="2800">
                <a:solidFill>
                  <a:schemeClr val="tx1"/>
                </a:solidFill>
              </a:rPr>
              <a:t>访问对象。</a:t>
            </a:r>
          </a:p>
          <a:p>
            <a:pPr marL="0" indent="0">
              <a:buNone/>
            </a:pPr>
            <a:endParaRPr lang="en-US" altLang="zh-CN" sz="2800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48" y="1690688"/>
            <a:ext cx="4628364" cy="29904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8030" y="4981433"/>
            <a:ext cx="31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图 对象存储目录结构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开源对象存储系统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CEPH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的比较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761185"/>
              </p:ext>
            </p:extLst>
          </p:nvPr>
        </p:nvGraphicFramePr>
        <p:xfrm>
          <a:off x="1903412" y="1426512"/>
          <a:ext cx="9601200" cy="5305919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200400"/>
                <a:gridCol w="3200400"/>
                <a:gridCol w="3200400"/>
              </a:tblGrid>
              <a:tr h="345296">
                <a:tc>
                  <a:txBody>
                    <a:bodyPr/>
                    <a:lstStyle/>
                    <a:p>
                      <a:pPr algn="ctr" fontAlgn="ctr"/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Ceph</a:t>
                      </a:r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Swift</a:t>
                      </a:r>
                      <a:endParaRPr lang="zh-CN" sz="2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开发语言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C/C</a:t>
                      </a:r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是否存在单点故障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681828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支持的存储方式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块存储、文件存储、对象存储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40711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是否支持分布式存储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40711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是否支持分级</a:t>
                      </a:r>
                      <a:r>
                        <a:rPr 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否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是否可扩展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可扩展</a:t>
                      </a:r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可扩展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安全性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较弱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较强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lang="en-US" alt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 API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数据一致性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强一致性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最终一致性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7483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读写</a:t>
                      </a:r>
                      <a:r>
                        <a:rPr lang="zh-CN" altLang="en-US" sz="240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效率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较慢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较快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  <a:tr h="34529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适用场景</a:t>
                      </a:r>
                      <a:endParaRPr lang="zh-CN" sz="2400" b="0" i="0" u="none" strike="noStrike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本地高性能存储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400" u="none" strike="noStrike">
                          <a:effectLst/>
                        </a:rPr>
                        <a:t>多地域云存储后台</a:t>
                      </a:r>
                      <a:endParaRPr lang="zh-C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分级存储</a:t>
            </a:r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4886376"/>
              </p:ext>
            </p:extLst>
          </p:nvPr>
        </p:nvGraphicFramePr>
        <p:xfrm>
          <a:off x="303989" y="1800224"/>
          <a:ext cx="6355228" cy="358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44246" y="5385546"/>
            <a:ext cx="261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/>
              <a:t>数据访问情况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6659217" y="1510748"/>
            <a:ext cx="5123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分级存储是根据数据的</a:t>
            </a:r>
            <a:r>
              <a:rPr lang="zh-CN" altLang="en-US" sz="2400" b="1" smtClean="0"/>
              <a:t>重要性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访问频率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保留时间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容量</a:t>
            </a:r>
            <a:r>
              <a:rPr lang="zh-CN" altLang="en-US" sz="2400" smtClean="0"/>
              <a:t>、</a:t>
            </a:r>
            <a:r>
              <a:rPr lang="zh-CN" altLang="en-US" sz="2400" b="1" smtClean="0"/>
              <a:t>性能</a:t>
            </a:r>
            <a:r>
              <a:rPr lang="zh-CN" altLang="en-US" sz="2400" smtClean="0"/>
              <a:t>等指标，将数据采取不同的存储方式分别存储在不同性能的存储设备上，通过分级存储管理</a:t>
            </a:r>
            <a:r>
              <a:rPr lang="zh-CN" altLang="en-US" sz="2400" b="1" smtClean="0"/>
              <a:t>实现数据客体在存储设备之间的自动迁移</a:t>
            </a:r>
            <a:r>
              <a:rPr lang="zh-CN" altLang="en-US" sz="2400" smtClean="0"/>
              <a:t>。数据分级存储的工作原理是</a:t>
            </a:r>
            <a:r>
              <a:rPr lang="zh-CN" altLang="en-US" sz="2400" b="1" smtClean="0"/>
              <a:t>基于数据访问的局部性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15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预期目标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63" y="1541139"/>
            <a:ext cx="3922585" cy="3777622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1.  </a:t>
            </a:r>
            <a:r>
              <a:rPr lang="zh-CN" altLang="en-US" sz="2400" b="1" smtClean="0"/>
              <a:t>实际搭建一个对象存储环境</a:t>
            </a:r>
            <a:endParaRPr lang="en-US" altLang="zh-CN" sz="2400" b="1" smtClean="0"/>
          </a:p>
          <a:p>
            <a:pPr marL="0" indent="0">
              <a:buNone/>
            </a:pPr>
            <a:r>
              <a:rPr lang="en-US" altLang="zh-CN" sz="2400" b="1"/>
              <a:t>	</a:t>
            </a:r>
            <a:r>
              <a:rPr lang="zh-CN" altLang="en-US" sz="2400" b="1" smtClean="0"/>
              <a:t>选用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Swift </a:t>
            </a:r>
          </a:p>
          <a:p>
            <a:r>
              <a:rPr lang="en-US" altLang="zh-CN" sz="2400" b="1" smtClean="0"/>
              <a:t>2.  </a:t>
            </a:r>
            <a:r>
              <a:rPr lang="zh-CN" altLang="en-US" sz="2400" b="1" smtClean="0"/>
              <a:t>实现一个分级存储解决方案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87" y="1264555"/>
            <a:ext cx="5960128" cy="43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项目实践：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关键技术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340" y="1578464"/>
            <a:ext cx="9422020" cy="5279535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一致性哈希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Hashing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根据一致性哈希算法得到对象的哈希值，此时仍不能得到对象存储的虚拟节点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，而需要通过移位运算得到虚拟节点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id，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这样可以使对象均匀分布到虚拟空间的虚拟节点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(partition)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上，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在增加或删除节点时可大大减少需移动的数据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519893"/>
            <a:ext cx="3747057" cy="33381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1350" y="3747247"/>
            <a:ext cx="411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55078" y="3931913"/>
            <a:ext cx="50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虚拟空间大小通常采用 </a:t>
            </a:r>
            <a:r>
              <a:rPr lang="en-US" altLang="zh-CN" sz="2000"/>
              <a:t>2 </a:t>
            </a:r>
            <a:r>
              <a:rPr lang="zh-CN" altLang="en-US" sz="2000"/>
              <a:t>的 </a:t>
            </a:r>
            <a:r>
              <a:rPr lang="en-US" altLang="zh-CN" sz="2000"/>
              <a:t>n </a:t>
            </a:r>
            <a:r>
              <a:rPr lang="zh-CN" altLang="en-US" sz="2000"/>
              <a:t>次幂，便于进行高效的移位操作；然后通过</a:t>
            </a:r>
            <a:r>
              <a:rPr lang="en-US" altLang="zh-CN" sz="2000"/>
              <a:t>Ring</a:t>
            </a:r>
            <a:r>
              <a:rPr lang="zh-CN" altLang="en-US" sz="2000"/>
              <a:t>（环）再将虚拟节点</a:t>
            </a:r>
            <a:r>
              <a:rPr lang="en-US" altLang="zh-CN" sz="2000"/>
              <a:t>(partition)</a:t>
            </a:r>
            <a:r>
              <a:rPr lang="zh-CN" altLang="en-US" sz="2000"/>
              <a:t>映射到实际的物理</a:t>
            </a:r>
            <a:r>
              <a:rPr lang="zh-CN" altLang="en-US" sz="2000" smtClean="0"/>
              <a:t>存储设备上</a:t>
            </a:r>
            <a:r>
              <a:rPr lang="zh-CN" altLang="en-US" sz="2000"/>
              <a:t>，</a:t>
            </a:r>
            <a:r>
              <a:rPr lang="zh-CN" altLang="en-US" sz="2000" smtClean="0"/>
              <a:t>完成</a:t>
            </a:r>
            <a:r>
              <a:rPr lang="zh-CN" altLang="en-US" sz="2000"/>
              <a:t>对象</a:t>
            </a:r>
            <a:r>
              <a:rPr lang="zh-CN" altLang="en-US" sz="2000" smtClean="0"/>
              <a:t>寻址操作。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932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项目实践：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36785"/>
            <a:ext cx="8915400" cy="3777622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数据一致性模型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</a:t>
            </a: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，分布式系统无法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zh-CN" altLang="en-US" sz="2000"/>
              <a:t>一致性，可用性和分区容错性</a:t>
            </a: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放弃严格一致性，而采用最终一致性模型，来达到高可用性和无限水平</a:t>
            </a: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扩展。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Swift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针对的是读写都比较频繁的场景，所以采用了比较折中的策略，即写操作需要满足至少一半以上成功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W&gt;N/2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，再保证读操作与写操作的副本集合至少产生一个交集，即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R+W&gt;N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如果数据出现了不一致，后台服务进程会在一定时间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窗口（</a:t>
            </a:r>
            <a:r>
              <a:rPr lang="zh-CN" altLang="en-US" sz="2000"/>
              <a:t>默认是 </a:t>
            </a:r>
            <a:r>
              <a:rPr lang="en-US" altLang="zh-CN" sz="2000"/>
              <a:t>30s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）内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通过检测和复制协议来完成数据同步，从而保证达到最终一致性。</a:t>
            </a:r>
          </a:p>
        </p:txBody>
      </p:sp>
    </p:spTree>
    <p:extLst>
      <p:ext uri="{BB962C8B-B14F-4D97-AF65-F5344CB8AC3E}">
        <p14:creationId xmlns:p14="http://schemas.microsoft.com/office/powerpoint/2010/main" val="31341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</TotalTime>
  <Words>2083</Words>
  <Application>Microsoft Office PowerPoint</Application>
  <PresentationFormat>宽屏</PresentationFormat>
  <Paragraphs>186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项目结题报告</vt:lpstr>
      <vt:lpstr>纲要</vt:lpstr>
      <vt:lpstr>1. 研究背景：问题引出</vt:lpstr>
      <vt:lpstr>对象存储的特点</vt:lpstr>
      <vt:lpstr>开源对象存储系统CEPH与SWIFT的比较</vt:lpstr>
      <vt:lpstr>分级存储</vt:lpstr>
      <vt:lpstr>预期目标</vt:lpstr>
      <vt:lpstr>2. 项目实践：SWIFT关键技术</vt:lpstr>
      <vt:lpstr>2. 项目实践：SWIFT关键技术</vt:lpstr>
      <vt:lpstr>2. 项目实践：SWIFT关键技术</vt:lpstr>
      <vt:lpstr>2. 项目实践：搭建SWIFT环境</vt:lpstr>
      <vt:lpstr>Swift 集群</vt:lpstr>
      <vt:lpstr>Swift的功能：RESTful API</vt:lpstr>
      <vt:lpstr>分级存储: LVM Cache</vt:lpstr>
      <vt:lpstr>测试LVM Cache性能</vt:lpstr>
      <vt:lpstr>具体的实验设置</vt:lpstr>
      <vt:lpstr>LVM Cache测试结果</vt:lpstr>
      <vt:lpstr>LVM Cache测试结果</vt:lpstr>
      <vt:lpstr>总结与展望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项目结题报告</dc:title>
  <dc:creator>User</dc:creator>
  <cp:lastModifiedBy>User</cp:lastModifiedBy>
  <cp:revision>157</cp:revision>
  <dcterms:created xsi:type="dcterms:W3CDTF">2017-12-17T05:49:15Z</dcterms:created>
  <dcterms:modified xsi:type="dcterms:W3CDTF">2017-12-19T15:11:18Z</dcterms:modified>
</cp:coreProperties>
</file>