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63" r:id="rId4"/>
    <p:sldId id="264" r:id="rId5"/>
    <p:sldId id="269" r:id="rId6"/>
    <p:sldId id="271" r:id="rId7"/>
    <p:sldId id="272" r:id="rId8"/>
    <p:sldId id="270" r:id="rId9"/>
    <p:sldId id="28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992" autoAdjust="0"/>
  </p:normalViewPr>
  <p:slideViewPr>
    <p:cSldViewPr snapToGrid="0">
      <p:cViewPr varScale="1">
        <p:scale>
          <a:sx n="68" d="100"/>
          <a:sy n="68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94D1-B26C-4273-A1BC-1CA2A9F0CF1F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0807-F016-4C77-97B4-E3EA97E2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7013-D96C-E4F2-E0BF-789D9A39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EFAEE-3581-B8E4-D96F-6F791C5B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BFEB8-4119-333C-DFC1-6624CC8F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48BC-A4AD-A32B-A84E-B09A58D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377FD-E4C0-A41E-1396-3BAE2CD8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6231-15C9-FC0B-D895-27F58FC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042A1-D06D-2F52-0E97-37CCB12B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FAF24-91E4-C388-503F-78D7EDF6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C556A-EC51-DC9C-DEFF-6F466AA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10F21-263A-0C21-448C-5F3760F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0CADCF-C191-0BE5-4E21-3018B668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39EAA-1515-F3D6-FC44-002E7498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36C28-F275-8CC5-CE2C-1EC831B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CC390-49E1-C99D-70A0-6BA88CC3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39C01-9BBE-9490-DDF7-3F21CE3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5A42-9FA5-51D6-8E50-7162FB0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2A370-3622-14B7-0E80-CFF476C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997B8-9155-D69D-8C52-0E86369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625E2-AEBD-C3A1-1261-E4B25B69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51704-7553-0FD3-3AE5-9BFAE94B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53794-CBFB-C650-ED64-C0B7C2E2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B8AEB-E8BD-6192-D23E-022E7327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B72B8-E42A-21A6-F45C-15D7665B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5606-8D62-A7D3-26E3-1D7C27B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5A798-46D2-0004-D0EB-C82064B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3ADF-857F-BF2D-7C53-A688394C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3CD20-F970-DD6D-A3E9-BC61F0C3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437A7-11B8-BEE2-E79A-74855088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D6029-941F-9D58-F077-4390CCE0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C3F4F-0EDE-05EB-8DDD-854AA80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5E039-34B0-2444-10DF-CA59C26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9973-E883-82F2-37FD-D264C731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3EAD3-AF46-CDDD-66C6-C40C1E4E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E4423-D542-915F-1915-C1F2920DD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17E6A-7109-D05D-858C-A586718E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2A292-6555-B5FB-2EEC-29DF4DC33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95F507-9FBA-8F79-0C62-12DB15B0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0EE2-EED8-C824-681E-AE774C3E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92A5F-9192-39EF-5E86-7B09C89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17CC-FF22-D210-EF04-51FAC65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899DD-37BB-3653-FB9C-D02DBA1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B6FB2-3463-D853-604A-D37EE8D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27AFC-DB3E-DF6A-AA4F-FD3FEBEF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1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80177-346C-8BED-70D4-58D4C49E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4BCF7-D21A-8264-FA2C-E988D01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29348-8F46-601D-E9DE-0D68AE56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23EE-602D-39BB-CCCE-2103F351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08228-A8EE-8DF5-6C50-D3401DBC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160D-E0A8-F3F9-6559-DC7BEDBA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EF50A-1985-BEE3-3FE4-7016DB5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BAAF3-D545-E3C9-588E-B876E582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991E0-A8FC-3379-98BA-615A2E02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8A29-D31B-4860-C4D3-CCF5785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D699-EA60-8870-5F57-38F762FA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955EE-3CA5-E5F1-2F40-D7732CD1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A054-60AE-19F4-6105-24BDBDFF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4F062-AD06-E602-C12C-66C61D5F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66669-3035-3A7A-F7DB-38F01549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CA199-19ED-1DCB-2D49-36144573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3F6EC-0B6E-9B37-E32E-51ADD5BD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67CAA-F8C1-6FE6-A04B-535949C3B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45CD9-AA1C-49C2-BD54-1B4256C3DA5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06A63-9B28-89CD-5077-0E372C298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A3336-9889-7037-6568-329994468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Node-RED</a:t>
            </a:r>
            <a:r>
              <a:rPr lang="ko-KR" altLang="en-US" dirty="0"/>
              <a:t>의 기본 노드</a:t>
            </a:r>
            <a:br>
              <a:rPr lang="en-US" altLang="ko-KR" dirty="0"/>
            </a:br>
            <a:r>
              <a:rPr lang="en-US" altLang="ko-KR" dirty="0"/>
              <a:t>(Common)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0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 </a:t>
            </a:r>
            <a:r>
              <a:rPr lang="en-US" altLang="ko-KR" sz="3600" dirty="0"/>
              <a:t>- Comment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설명 또는 주석을 작성할 때 사용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플로우에 영향을 미치지 않음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75E495-9191-2DA5-EC1A-ECE2EB0E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88632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861698-FD03-5ACA-03FD-B2858E5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3362325"/>
            <a:ext cx="439102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6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B1229A-707A-F45D-F957-7C6B6699C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96258"/>
              </p:ext>
            </p:extLst>
          </p:nvPr>
        </p:nvGraphicFramePr>
        <p:xfrm>
          <a:off x="1020689" y="1948179"/>
          <a:ext cx="10333111" cy="421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506">
                  <a:extLst>
                    <a:ext uri="{9D8B030D-6E8A-4147-A177-3AD203B41FA5}">
                      <a16:colId xmlns:a16="http://schemas.microsoft.com/office/drawing/2014/main" val="4215098812"/>
                    </a:ext>
                  </a:extLst>
                </a:gridCol>
                <a:gridCol w="8248605">
                  <a:extLst>
                    <a:ext uri="{9D8B030D-6E8A-4147-A177-3AD203B41FA5}">
                      <a16:colId xmlns:a16="http://schemas.microsoft.com/office/drawing/2014/main" val="1112257286"/>
                    </a:ext>
                  </a:extLst>
                </a:gridCol>
              </a:tblGrid>
              <a:tr h="58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361211"/>
                  </a:ext>
                </a:extLst>
              </a:tr>
              <a:tr h="58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플로우 설계에서 공통적으로 사용되는 노드 그룹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500584"/>
                  </a:ext>
                </a:extLst>
              </a:tr>
              <a:tr h="58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메시지를 전환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변경 등 가공하거나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사용자가 원하는 동작을 직접 정의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템플릿 등을 처리하기 위한 노드 그룹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506747"/>
                  </a:ext>
                </a:extLst>
              </a:tr>
              <a:tr h="58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네트워크 연결 등과 관련된 노드 그룹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378223"/>
                  </a:ext>
                </a:extLst>
              </a:tr>
              <a:tr h="58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메시지 등을 통해 전달 받은 자료를 정렬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분할 등을 하는 순차 처리 형태 작업을 진행하는 노드 그룹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206669"/>
                  </a:ext>
                </a:extLst>
              </a:tr>
              <a:tr h="58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Html, </a:t>
                      </a:r>
                      <a:r>
                        <a:rPr lang="en-US" altLang="ko-KR" dirty="0" err="1"/>
                        <a:t>json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데이터 등의 </a:t>
                      </a:r>
                      <a:r>
                        <a:rPr lang="ko-KR" altLang="en-US" dirty="0" err="1"/>
                        <a:t>파서를</a:t>
                      </a:r>
                      <a:r>
                        <a:rPr lang="ko-KR" altLang="en-US" dirty="0"/>
                        <a:t> 모아 놓은 노드 그룹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930555"/>
                  </a:ext>
                </a:extLst>
              </a:tr>
              <a:tr h="58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Storage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메시지의 저장 또는 읽기 등의 저장 장치와 관련된 노드 그룹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0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97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 </a:t>
            </a:r>
            <a:r>
              <a:rPr lang="en-US" altLang="ko-KR" sz="3600" dirty="0"/>
              <a:t>- Inject</a:t>
            </a:r>
            <a:endParaRPr lang="ko-KR" altLang="en-US" sz="3600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48940025-6BD9-8DCF-1919-9FD9C5B4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1031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플로우를 수동으로 발생할 때 사용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일정한 간격으로 플로우를 발생시킬 때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B4CDFB-0700-E0F2-B66F-F357DDFC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99" y="3351335"/>
            <a:ext cx="520065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38ED84-F7A1-B4C6-A691-C91BA95A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01" y="3714750"/>
            <a:ext cx="47625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A3BC69-A374-113C-7CAE-7F96AF064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651" y="789781"/>
            <a:ext cx="1333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0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 </a:t>
            </a:r>
            <a:r>
              <a:rPr lang="en-US" altLang="ko-KR" sz="3600" dirty="0"/>
              <a:t>- Debug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디버그 창에 메시지를 출력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플로우에 이동되는 메시지를 파악하기 위해 사용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A773B2-6E15-E195-9C6A-BAE39CD9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653" y="832643"/>
            <a:ext cx="159067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AF5C21-9728-2779-838A-2E9523BD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3355145"/>
            <a:ext cx="470535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1C5132-9594-FBD0-C0B9-8C7549191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128" y="4212395"/>
            <a:ext cx="27432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DB57A1-2312-BAF7-6E84-2E9025E82515}"/>
              </a:ext>
            </a:extLst>
          </p:cNvPr>
          <p:cNvSpPr/>
          <p:nvPr/>
        </p:nvSpPr>
        <p:spPr>
          <a:xfrm>
            <a:off x="2340430" y="4993546"/>
            <a:ext cx="3287484" cy="3295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D400340-27FB-B773-6521-27B9CD3777C2}"/>
              </a:ext>
            </a:extLst>
          </p:cNvPr>
          <p:cNvCxnSpPr>
            <a:endCxn id="11" idx="1"/>
          </p:cNvCxnSpPr>
          <p:nvPr/>
        </p:nvCxnSpPr>
        <p:spPr>
          <a:xfrm flipV="1">
            <a:off x="5638800" y="4536245"/>
            <a:ext cx="2040328" cy="6126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 </a:t>
            </a:r>
            <a:r>
              <a:rPr lang="en-US" altLang="ko-KR" sz="3600" dirty="0"/>
              <a:t>- Complete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다른 노드의 메시지 처리가 완료하면 활성화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출력이 없는 노드들의 종료를 감시하고 이후 플로우로 이어가는 로직을 설계할 때 사용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모든 노드가 이벤트를 발생하지는 않음에 주의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5BDA60-D117-720D-1CF4-3520D9C3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3702050"/>
            <a:ext cx="487680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2B6967-7A0B-EC62-3247-A544B498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451" y="4116094"/>
            <a:ext cx="3914775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052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 </a:t>
            </a:r>
            <a:r>
              <a:rPr lang="en-US" altLang="ko-KR" sz="3600" dirty="0"/>
              <a:t>- Catch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플로우에서 발생하는 에러를 감지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412CAC-4EC8-4ABB-2E53-C9FCBCC1A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305317"/>
            <a:ext cx="4667251" cy="177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EC23E3-9A8F-958D-BCE5-DF1AA1C6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19" y="4223335"/>
            <a:ext cx="3733801" cy="2484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05A20-71EA-6FD0-6EF6-B73AF5220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501" y="4184630"/>
            <a:ext cx="3733801" cy="2523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B13123-9388-8BFB-DEF4-AF33B02C4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93" y="2663934"/>
            <a:ext cx="397192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8ECB68-219D-7608-1CD1-877424B0D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983" y="2544569"/>
            <a:ext cx="2209800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0EE18F-1404-4185-1447-E003D0C269B3}"/>
              </a:ext>
            </a:extLst>
          </p:cNvPr>
          <p:cNvSpPr/>
          <p:nvPr/>
        </p:nvSpPr>
        <p:spPr>
          <a:xfrm>
            <a:off x="5767497" y="5676646"/>
            <a:ext cx="2096345" cy="245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BCA656-EA35-26CF-4C76-E3CDEA623617}"/>
              </a:ext>
            </a:extLst>
          </p:cNvPr>
          <p:cNvSpPr/>
          <p:nvPr/>
        </p:nvSpPr>
        <p:spPr>
          <a:xfrm>
            <a:off x="5047827" y="3692634"/>
            <a:ext cx="2239238" cy="3239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DEAE90-4A98-0F09-31D6-4A9EFF14254A}"/>
              </a:ext>
            </a:extLst>
          </p:cNvPr>
          <p:cNvSpPr/>
          <p:nvPr/>
        </p:nvSpPr>
        <p:spPr>
          <a:xfrm>
            <a:off x="812316" y="6440021"/>
            <a:ext cx="3548669" cy="3239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5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 </a:t>
            </a:r>
            <a:r>
              <a:rPr lang="en-US" altLang="ko-KR" sz="3600" dirty="0"/>
              <a:t>- Status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특정 노드의 상태를 관찰 </a:t>
            </a:r>
            <a:r>
              <a:rPr lang="en-US" altLang="ko-KR" dirty="0"/>
              <a:t>(</a:t>
            </a:r>
            <a:r>
              <a:rPr lang="ko-KR" altLang="en-US" dirty="0"/>
              <a:t>연결을 유지하는 노드</a:t>
            </a:r>
            <a:r>
              <a:rPr lang="en-US" altLang="ko-KR" dirty="0"/>
              <a:t>, </a:t>
            </a:r>
            <a:r>
              <a:rPr lang="en-US" altLang="ko-KR" dirty="0" err="1"/>
              <a:t>ex.MQTT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30A9FC-CB92-3C41-B211-CDDABC65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" y="2860915"/>
            <a:ext cx="4810125" cy="3209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89368D-8A60-E6B1-F502-E4E772F2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11" y="2542711"/>
            <a:ext cx="351472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FA533F-A8B4-C4B6-8F75-A358C4EBF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300" y="3886424"/>
            <a:ext cx="2419350" cy="2562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D07F4-3C54-C40F-C42D-05B0A8668FF1}"/>
              </a:ext>
            </a:extLst>
          </p:cNvPr>
          <p:cNvSpPr/>
          <p:nvPr/>
        </p:nvSpPr>
        <p:spPr>
          <a:xfrm>
            <a:off x="440714" y="5774158"/>
            <a:ext cx="4810125" cy="2966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D0260F-65F1-4C7C-FDE4-53E43BD8D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169" y="3930650"/>
            <a:ext cx="3733801" cy="2523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44D4AC-C3C0-20A2-639F-E81BA5796135}"/>
              </a:ext>
            </a:extLst>
          </p:cNvPr>
          <p:cNvSpPr/>
          <p:nvPr/>
        </p:nvSpPr>
        <p:spPr>
          <a:xfrm>
            <a:off x="6172822" y="5423428"/>
            <a:ext cx="2096345" cy="245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 </a:t>
            </a:r>
            <a:r>
              <a:rPr lang="en-US" altLang="ko-KR" sz="3600" dirty="0"/>
              <a:t>– Link In, Link Out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가상의 연결된 </a:t>
            </a:r>
            <a:r>
              <a:rPr lang="en-US" altLang="ko-KR" dirty="0"/>
              <a:t>Wire</a:t>
            </a:r>
            <a:r>
              <a:rPr lang="ko-KR" altLang="en-US" dirty="0"/>
              <a:t>를 만드는 기능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668147-D5F1-74FC-5039-BD34CCE8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3271984"/>
            <a:ext cx="4876800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8B3E77-E4EC-20BC-FF9B-4F8D04B3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80" y="3429000"/>
            <a:ext cx="394335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2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의 기본 노드 </a:t>
            </a:r>
            <a:r>
              <a:rPr lang="en-US" altLang="ko-KR" sz="3600" dirty="0"/>
              <a:t>– Link Call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33C45A-4BBB-ACE1-F7E1-05E484AC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44" y="4322767"/>
            <a:ext cx="4905375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A6F4DC-018E-0CEE-F7D4-C08C7616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4" y="4244974"/>
            <a:ext cx="3183840" cy="2403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51707C-0DED-82C6-E06E-FE3785FF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84" y="1565276"/>
            <a:ext cx="5547212" cy="2457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A6333D-1199-6CD7-7BF4-7BA920272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034054"/>
            <a:ext cx="50292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BCA34E-1F49-9491-CC0B-A9E690FB9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2234" y="4363213"/>
            <a:ext cx="248602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2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220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Node-RED의 기본 노드 (Common)</vt:lpstr>
      <vt:lpstr>Node-RED의 기본 노드</vt:lpstr>
      <vt:lpstr>Node-RED의 기본 노드 - Inject</vt:lpstr>
      <vt:lpstr>Node-RED의 기본 노드 - Debug</vt:lpstr>
      <vt:lpstr>Node-RED의 기본 노드 - Complete</vt:lpstr>
      <vt:lpstr>Node-RED의 기본 노드 - Catch</vt:lpstr>
      <vt:lpstr>Node-RED의 기본 노드 - Status</vt:lpstr>
      <vt:lpstr>Node-RED의 기본 노드 – Link In, Link Out</vt:lpstr>
      <vt:lpstr>Node-RED의 기본 노드 – Link Call</vt:lpstr>
      <vt:lpstr>Node-RED의 기본 노드 - Comment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xdu</dc:creator>
  <cp:lastModifiedBy>xdu</cp:lastModifiedBy>
  <cp:revision>157</cp:revision>
  <dcterms:created xsi:type="dcterms:W3CDTF">2024-09-27T02:06:44Z</dcterms:created>
  <dcterms:modified xsi:type="dcterms:W3CDTF">2024-10-07T10:31:17Z</dcterms:modified>
</cp:coreProperties>
</file>