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3" r:id="rId5"/>
    <p:sldId id="264" r:id="rId6"/>
    <p:sldId id="259" r:id="rId7"/>
    <p:sldId id="260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992" autoAdjust="0"/>
  </p:normalViewPr>
  <p:slideViewPr>
    <p:cSldViewPr snapToGrid="0">
      <p:cViewPr varScale="1">
        <p:scale>
          <a:sx n="65" d="100"/>
          <a:sy n="65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594D1-B26C-4273-A1BC-1CA2A9F0CF1F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F0807-F016-4C77-97B4-E3EA97E2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4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4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9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9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01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0807-F016-4C77-97B4-E3EA97E23F1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66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C7013-D96C-E4F2-E0BF-789D9A391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EFAEE-3581-B8E4-D96F-6F791C5B7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BFEB8-4119-333C-DFC1-6624CC8F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048BC-A4AD-A32B-A84E-B09A58D3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377FD-E4C0-A41E-1396-3BAE2CD8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0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66231-15C9-FC0B-D895-27F58FC2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E042A1-D06D-2F52-0E97-37CCB12B1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FAF24-91E4-C388-503F-78D7EDF6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C556A-EC51-DC9C-DEFF-6F466AA9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10F21-263A-0C21-448C-5F3760FB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1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0CADCF-C191-0BE5-4E21-3018B6684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39EAA-1515-F3D6-FC44-002E74987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36C28-F275-8CC5-CE2C-1EC831B7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CC390-49E1-C99D-70A0-6BA88CC3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39C01-9BBE-9490-DDF7-3F21CE31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45A42-9FA5-51D6-8E50-7162FB09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2A370-3622-14B7-0E80-CFF476CD0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997B8-9155-D69D-8C52-0E86369E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625E2-AEBD-C3A1-1261-E4B25B69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51704-7553-0FD3-3AE5-9BFAE94B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00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53794-CBFB-C650-ED64-C0B7C2E2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2B8AEB-E8BD-6192-D23E-022E7327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B72B8-E42A-21A6-F45C-15D7665B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95606-8D62-A7D3-26E3-1D7C27BE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5A798-46D2-0004-D0EB-C82064BA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E3ADF-857F-BF2D-7C53-A688394C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3CD20-F970-DD6D-A3E9-BC61F0C3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437A7-11B8-BEE2-E79A-748550882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D6029-941F-9D58-F077-4390CCE0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EC3F4F-0EDE-05EB-8DDD-854AA80D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5E039-34B0-2444-10DF-CA59C263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31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B9973-E883-82F2-37FD-D264C731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3EAD3-AF46-CDDD-66C6-C40C1E4E1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BE4423-D542-915F-1915-C1F2920DD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517E6A-7109-D05D-858C-A586718E1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D2A292-6555-B5FB-2EEC-29DF4DC33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95F507-9FBA-8F79-0C62-12DB15B0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60EE2-EED8-C824-681E-AE774C3E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B92A5F-9192-39EF-5E86-7B09C89D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0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617CC-FF22-D210-EF04-51FAC65E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1899DD-37BB-3653-FB9C-D02DBA17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0B6FB2-3463-D853-604A-D37EE8DF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127AFC-DB3E-DF6A-AA4F-FD3FEBEF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81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80177-346C-8BED-70D4-58D4C49E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C4BCF7-D21A-8264-FA2C-E988D01F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A29348-8F46-601D-E9DE-0D68AE56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2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123EE-602D-39BB-CCCE-2103F351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08228-A8EE-8DF5-6C50-D3401DBC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54160D-E0A8-F3F9-6559-DC7BEDBA8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EF50A-1985-BEE3-3FE4-7016DB56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BBAAF3-D545-E3C9-588E-B876E582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991E0-A8FC-3379-98BA-615A2E02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A8A29-D31B-4860-C4D3-CCF5785E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6D699-EA60-8870-5F57-38F762FAA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5955EE-3CA5-E5F1-2F40-D7732CD12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EA054-60AE-19F4-6105-24BDBDFF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04F062-AD06-E602-C12C-66C61D5F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466669-3035-3A7A-F7DB-38F01549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8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0CA199-19ED-1DCB-2D49-36144573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3F6EC-0B6E-9B37-E32E-51ADD5BD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67CAA-F8C1-6FE6-A04B-535949C3B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45CD9-AA1C-49C2-BD54-1B4256C3DA56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06A63-9B28-89CD-5077-0E372C298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A3336-9889-7037-6568-329994468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8564A-D9E7-40F7-9328-5AE0BA45F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otmaker.kr/iotbook-windows-por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otmaker.kr/2021/08/23/mosquitto-remote-access-for-windows/" TargetMode="External"/><Relationship Id="rId5" Type="http://schemas.openxmlformats.org/officeDocument/2006/relationships/hyperlink" Target="https://iotmaker.kr/iotbook-mqtt-clouds/" TargetMode="External"/><Relationship Id="rId4" Type="http://schemas.openxmlformats.org/officeDocument/2006/relationships/hyperlink" Target="https://iotmaker.kr/iotbook-windows-mosquitto-managemen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osquitto.org/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DD038-92D4-8172-4EFA-4745E4BFE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MQTT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20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테스트하기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17AC426C-0A93-1D7B-BAF1-19BB25F384F6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88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Node-RED</a:t>
            </a:r>
            <a:r>
              <a:rPr lang="ko-KR" altLang="en-US" dirty="0"/>
              <a:t>를 사용하여 테스트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598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17AC426C-0A93-1D7B-BAF1-19BB25F384F6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575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포트</a:t>
            </a:r>
            <a:r>
              <a:rPr lang="en-US" altLang="ko-KR" dirty="0"/>
              <a:t>(1883) </a:t>
            </a:r>
            <a:r>
              <a:rPr lang="ko-KR" altLang="en-US" dirty="0"/>
              <a:t>오류 시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https://iotmaker.kr/iotbook-windows-port/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 err="1"/>
              <a:t>Mosquitto</a:t>
            </a:r>
            <a:r>
              <a:rPr lang="en-US" altLang="ko-KR" dirty="0"/>
              <a:t> </a:t>
            </a:r>
            <a:r>
              <a:rPr lang="ko-KR" altLang="en-US" dirty="0"/>
              <a:t>삭제하기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https://iotmaker.kr/iotbook-windows-mosquitto-management/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클라우드 </a:t>
            </a:r>
            <a:r>
              <a:rPr lang="en-US" altLang="ko-KR" dirty="0"/>
              <a:t>MQTT </a:t>
            </a:r>
            <a:r>
              <a:rPr lang="ko-KR" altLang="en-US" dirty="0"/>
              <a:t>브로커 </a:t>
            </a:r>
            <a:r>
              <a:rPr lang="en-US" altLang="ko-KR" dirty="0"/>
              <a:t>(io.Adafruit.com) </a:t>
            </a:r>
            <a:r>
              <a:rPr lang="ko-KR" altLang="en-US" dirty="0"/>
              <a:t>사용하기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https://iotmaker.kr/iotbook-mqtt-clouds/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윈도우에 설치한 </a:t>
            </a:r>
            <a:r>
              <a:rPr lang="en-US" altLang="ko-KR" dirty="0" err="1"/>
              <a:t>Mosquitto</a:t>
            </a:r>
            <a:r>
              <a:rPr lang="ko-KR" altLang="en-US" dirty="0"/>
              <a:t>에 원격 접속 허용하기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>
                <a:hlinkClick r:id="rId6"/>
              </a:rPr>
              <a:t>https://iotmaker.kr/2021/08/23/mosquitto-remote-access-for-windows/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522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DD038-92D4-8172-4EFA-4745E4BFE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MQTT </a:t>
            </a:r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82992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MQTT </a:t>
            </a:r>
            <a:r>
              <a:rPr lang="en-US" altLang="ko-KR" sz="3600" dirty="0"/>
              <a:t>(Message Queue Telemetry Transport)</a:t>
            </a:r>
            <a:endParaRPr lang="ko-KR" altLang="en-US" sz="3600" dirty="0"/>
          </a:p>
        </p:txBody>
      </p:sp>
      <p:pic>
        <p:nvPicPr>
          <p:cNvPr id="1026" name="Picture 2" descr="MQTT: publish / subscribe architecture">
            <a:extLst>
              <a:ext uri="{FF2B5EF4-FFF2-40B4-BE49-F238E27FC236}">
                <a16:creationId xmlns:a16="http://schemas.microsoft.com/office/drawing/2014/main" id="{6911F26C-A820-7971-1C76-B078EEF01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18" y="1484767"/>
            <a:ext cx="10864163" cy="339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D2E0BB3-2DC5-ACDA-B28C-039C7844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9818"/>
            <a:ext cx="10515599" cy="179258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IMB</a:t>
            </a:r>
            <a:r>
              <a:rPr lang="ko-KR" altLang="en-US" dirty="0"/>
              <a:t>사에서 만든 </a:t>
            </a:r>
            <a:r>
              <a:rPr lang="en-US" altLang="ko-KR" dirty="0"/>
              <a:t>IoT </a:t>
            </a:r>
            <a:r>
              <a:rPr lang="ko-KR" altLang="en-US" dirty="0"/>
              <a:t>기기용 데이터 송수신 프로토콜</a:t>
            </a:r>
            <a:endParaRPr lang="en-US" altLang="ko-KR" dirty="0"/>
          </a:p>
          <a:p>
            <a:r>
              <a:rPr lang="en-US" altLang="ko-KR" dirty="0"/>
              <a:t>M2M (Machine</a:t>
            </a:r>
            <a:r>
              <a:rPr lang="ko-KR" altLang="en-US" dirty="0"/>
              <a:t> </a:t>
            </a:r>
            <a:r>
              <a:rPr lang="en-US" altLang="ko-KR" dirty="0"/>
              <a:t>to Machine)</a:t>
            </a:r>
          </a:p>
          <a:p>
            <a:r>
              <a:rPr lang="en-US" altLang="ko-KR" dirty="0"/>
              <a:t>OASIS</a:t>
            </a:r>
          </a:p>
          <a:p>
            <a:r>
              <a:rPr lang="en-US" altLang="ko-KR" dirty="0"/>
              <a:t>https://mqtt.org/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57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MQTT </a:t>
            </a:r>
            <a:r>
              <a:rPr lang="en-US" altLang="ko-KR" sz="3600" dirty="0"/>
              <a:t>(Message Queue Telemetry Transport)</a:t>
            </a:r>
            <a:endParaRPr lang="ko-KR" altLang="en-US" sz="3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0D7CB-DD4C-018B-86C5-236A1878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Client</a:t>
            </a:r>
          </a:p>
          <a:p>
            <a:pPr lvl="1"/>
            <a:r>
              <a:rPr lang="en-US" altLang="ko-KR" dirty="0"/>
              <a:t>MQTT</a:t>
            </a:r>
            <a:r>
              <a:rPr lang="ko-KR" altLang="en-US" dirty="0"/>
              <a:t> 네트워크에 접속하는 디바이스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Broker</a:t>
            </a:r>
          </a:p>
          <a:p>
            <a:pPr lvl="1"/>
            <a:r>
              <a:rPr lang="ko-KR" altLang="en-US" dirty="0"/>
              <a:t>네트워크의 중심에서 데이터의 송수신을 관장하는 서버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Topic</a:t>
            </a:r>
          </a:p>
          <a:p>
            <a:pPr lvl="1"/>
            <a:r>
              <a:rPr lang="ko-KR" altLang="en-US" dirty="0"/>
              <a:t>데이터 이름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Payload</a:t>
            </a:r>
          </a:p>
          <a:p>
            <a:pPr lvl="1"/>
            <a:r>
              <a:rPr lang="ko-KR" altLang="en-US" dirty="0"/>
              <a:t>데이터의 내용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Publish</a:t>
            </a:r>
          </a:p>
          <a:p>
            <a:pPr lvl="1"/>
            <a:r>
              <a:rPr lang="ko-KR" altLang="en-US" dirty="0"/>
              <a:t>클라이언트에서 </a:t>
            </a:r>
            <a:r>
              <a:rPr lang="en-US" altLang="ko-KR" dirty="0"/>
              <a:t>MQTT </a:t>
            </a:r>
            <a:r>
              <a:rPr lang="ko-KR" altLang="en-US" dirty="0"/>
              <a:t>브로커로 데이터를 송신하는 것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Subscribe</a:t>
            </a:r>
          </a:p>
          <a:p>
            <a:pPr lvl="1"/>
            <a:r>
              <a:rPr lang="ko-KR" altLang="en-US" dirty="0"/>
              <a:t>특정 토픽에 속한 페이로드를 수신하겠다고 </a:t>
            </a:r>
            <a:r>
              <a:rPr lang="en-US" altLang="ko-KR" dirty="0"/>
              <a:t>MQTT </a:t>
            </a:r>
            <a:r>
              <a:rPr lang="ko-KR" altLang="en-US" dirty="0"/>
              <a:t>브로커에게 미리 알려주는 행위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400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QoS </a:t>
            </a:r>
            <a:r>
              <a:rPr lang="en-US" altLang="ko-KR" sz="3600" dirty="0"/>
              <a:t>(Quality of Service, </a:t>
            </a:r>
            <a:r>
              <a:rPr lang="ko-KR" altLang="en-US" sz="3600" dirty="0"/>
              <a:t>서비스 품질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1FA00CF5-813C-A8B3-056F-388566A0BF8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0 : </a:t>
            </a:r>
            <a:r>
              <a:rPr lang="ko-KR" altLang="en-US" dirty="0"/>
              <a:t>많아야</a:t>
            </a:r>
            <a:r>
              <a:rPr lang="en-US" altLang="ko-KR" dirty="0"/>
              <a:t> </a:t>
            </a:r>
            <a:r>
              <a:rPr lang="ko-KR" altLang="en-US" dirty="0"/>
              <a:t>한 번</a:t>
            </a:r>
            <a:r>
              <a:rPr lang="en-US" altLang="ko-KR" dirty="0"/>
              <a:t>, at most once</a:t>
            </a:r>
          </a:p>
          <a:p>
            <a:pPr lvl="1"/>
            <a:r>
              <a:rPr lang="ko-KR" altLang="en-US" dirty="0"/>
              <a:t>한 번 보내고 잊어버리는 방식</a:t>
            </a:r>
            <a:r>
              <a:rPr lang="en-US" altLang="ko-KR" dirty="0"/>
              <a:t>, </a:t>
            </a:r>
            <a:r>
              <a:rPr lang="ko-KR" altLang="en-US" dirty="0"/>
              <a:t>데이터가 도착하지 않을 수도 있음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1 : </a:t>
            </a:r>
            <a:r>
              <a:rPr lang="ko-KR" altLang="en-US" dirty="0"/>
              <a:t>적어도 한 번</a:t>
            </a:r>
            <a:r>
              <a:rPr lang="en-US" altLang="ko-KR" dirty="0"/>
              <a:t>, at</a:t>
            </a:r>
            <a:r>
              <a:rPr lang="ko-KR" altLang="en-US" dirty="0"/>
              <a:t> </a:t>
            </a:r>
            <a:r>
              <a:rPr lang="en-US" altLang="ko-KR" dirty="0"/>
              <a:t>least once</a:t>
            </a:r>
          </a:p>
          <a:p>
            <a:pPr lvl="1"/>
            <a:r>
              <a:rPr lang="ko-KR" altLang="en-US" dirty="0"/>
              <a:t>보내고 나서 응답 플래그가 도착할 때까지 반복적으로 보냄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데이터가 한번 이상 전달될 수 있음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2 : </a:t>
            </a:r>
            <a:r>
              <a:rPr lang="ko-KR" altLang="en-US" dirty="0"/>
              <a:t>꼭 한 번</a:t>
            </a:r>
            <a:r>
              <a:rPr lang="en-US" altLang="ko-KR" dirty="0"/>
              <a:t>, exactly once</a:t>
            </a:r>
          </a:p>
          <a:p>
            <a:pPr lvl="1"/>
            <a:r>
              <a:rPr lang="ko-KR" altLang="en-US" dirty="0"/>
              <a:t>꼭 한번 데이터가 전달되도록 보장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381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DD038-92D4-8172-4EFA-4745E4BFE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Mosquitto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31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Mosquitto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17AC426C-0A93-1D7B-BAF1-19BB25F384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dirty="0">
                <a:hlinkClick r:id="rId2"/>
              </a:rPr>
              <a:t>https://mosquitto.org/download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mosquitto-x.x.x-install-windows-x64.exe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565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Mosquitto</a:t>
            </a:r>
            <a:r>
              <a:rPr lang="en-US" altLang="ko-KR" dirty="0"/>
              <a:t> </a:t>
            </a:r>
            <a:r>
              <a:rPr lang="ko-KR" altLang="en-US" dirty="0"/>
              <a:t>접속권한 설정하기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17AC426C-0A93-1D7B-BAF1-19BB25F384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C:\Program Files\mosquito\</a:t>
            </a:r>
            <a:r>
              <a:rPr lang="en-US" altLang="ko-KR" dirty="0" err="1"/>
              <a:t>mosquitto.conf</a:t>
            </a:r>
            <a:r>
              <a:rPr lang="en-US" altLang="ko-KR" dirty="0"/>
              <a:t> </a:t>
            </a:r>
            <a:r>
              <a:rPr lang="ko-KR" altLang="en-US" dirty="0"/>
              <a:t>파일 열기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ID/PW</a:t>
            </a:r>
            <a:r>
              <a:rPr lang="ko-KR" altLang="en-US" dirty="0"/>
              <a:t>를 제시하는 사용자에게만 접속을 허용하도록 변경</a:t>
            </a:r>
            <a:endParaRPr lang="en-US" altLang="ko-KR" dirty="0"/>
          </a:p>
          <a:p>
            <a:pPr lvl="1"/>
            <a:r>
              <a:rPr lang="en-US" altLang="ko-KR" dirty="0" err="1"/>
              <a:t>allow_anonymous</a:t>
            </a:r>
            <a:r>
              <a:rPr lang="en-US" altLang="ko-KR" dirty="0"/>
              <a:t> 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패스워드 파일 설정</a:t>
            </a:r>
            <a:endParaRPr lang="en-US" altLang="ko-KR" dirty="0"/>
          </a:p>
          <a:p>
            <a:pPr lvl="1"/>
            <a:r>
              <a:rPr lang="en-US" altLang="ko-KR" dirty="0" err="1"/>
              <a:t>password_file</a:t>
            </a:r>
            <a:r>
              <a:rPr lang="en-US" altLang="ko-KR" dirty="0"/>
              <a:t> pw.txt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475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F715-1192-F5CD-5293-3EA26802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cmd</a:t>
            </a:r>
            <a:r>
              <a:rPr lang="ko-KR" altLang="en-US" dirty="0"/>
              <a:t> 화면에서</a:t>
            </a:r>
            <a:r>
              <a:rPr lang="en-US" altLang="ko-KR" dirty="0"/>
              <a:t> </a:t>
            </a:r>
            <a:r>
              <a:rPr lang="ko-KR" altLang="en-US" dirty="0"/>
              <a:t>작업하기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17AC426C-0A93-1D7B-BAF1-19BB25F384F6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881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(</a:t>
            </a:r>
            <a:r>
              <a:rPr lang="ko-KR" altLang="en-US" dirty="0"/>
              <a:t>관리자 권한</a:t>
            </a:r>
            <a:r>
              <a:rPr lang="en-US" altLang="ko-KR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 err="1"/>
              <a:t>mosquitto</a:t>
            </a:r>
            <a:r>
              <a:rPr lang="en-US" altLang="ko-KR" dirty="0"/>
              <a:t> </a:t>
            </a:r>
            <a:r>
              <a:rPr lang="ko-KR" altLang="en-US" dirty="0"/>
              <a:t>디렉토리로 이동</a:t>
            </a:r>
            <a:endParaRPr lang="en-US" altLang="ko-KR" dirty="0"/>
          </a:p>
          <a:p>
            <a:pPr lvl="1"/>
            <a:r>
              <a:rPr lang="en-US" altLang="ko-KR" dirty="0"/>
              <a:t>cd C:\Program Files\</a:t>
            </a:r>
            <a:r>
              <a:rPr lang="en-US" altLang="ko-KR" dirty="0" err="1"/>
              <a:t>mosquitto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pw.txt </a:t>
            </a:r>
            <a:r>
              <a:rPr lang="ko-KR" altLang="en-US" dirty="0"/>
              <a:t>파일 만들기</a:t>
            </a:r>
            <a:endParaRPr lang="en-US" altLang="ko-KR" dirty="0"/>
          </a:p>
          <a:p>
            <a:pPr lvl="1"/>
            <a:r>
              <a:rPr lang="en-US" altLang="ko-KR" dirty="0" err="1"/>
              <a:t>mosquitto_passwd</a:t>
            </a:r>
            <a:r>
              <a:rPr lang="en-US" altLang="ko-KR" dirty="0"/>
              <a:t> –c pw.txt </a:t>
            </a:r>
            <a:r>
              <a:rPr lang="en-US" altLang="ko-KR" b="1" dirty="0">
                <a:solidFill>
                  <a:srgbClr val="7030A0"/>
                </a:solidFill>
              </a:rPr>
              <a:t>FIRST_USER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패스워드 파일에 비밀번호가 암호화되어 저장되므로 반드시 기억해 두어야 함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b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 err="1"/>
              <a:t>Mosquitto</a:t>
            </a:r>
            <a:r>
              <a:rPr lang="en-US" altLang="ko-KR" dirty="0"/>
              <a:t> </a:t>
            </a:r>
            <a:r>
              <a:rPr lang="ko-KR" altLang="en-US" dirty="0"/>
              <a:t>시작하기</a:t>
            </a:r>
            <a:endParaRPr lang="en-US" altLang="ko-KR" dirty="0"/>
          </a:p>
          <a:p>
            <a:pPr lvl="1"/>
            <a:r>
              <a:rPr lang="en-US" altLang="ko-KR" dirty="0" err="1"/>
              <a:t>mosquitto</a:t>
            </a:r>
            <a:r>
              <a:rPr lang="en-US" altLang="ko-KR" dirty="0"/>
              <a:t> –c </a:t>
            </a:r>
            <a:r>
              <a:rPr lang="en-US" altLang="ko-KR" dirty="0" err="1"/>
              <a:t>mosquitto.conf</a:t>
            </a:r>
            <a:r>
              <a:rPr lang="en-US" altLang="ko-KR" dirty="0"/>
              <a:t> -v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724F39-FE14-B22A-320F-8E93A8B64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482" y="4219682"/>
            <a:ext cx="7879925" cy="13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321</Words>
  <Application>Microsoft Office PowerPoint</Application>
  <PresentationFormat>와이드스크린</PresentationFormat>
  <Paragraphs>70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MQTT</vt:lpstr>
      <vt:lpstr>MQTT 개요</vt:lpstr>
      <vt:lpstr>MQTT (Message Queue Telemetry Transport)</vt:lpstr>
      <vt:lpstr>MQTT (Message Queue Telemetry Transport)</vt:lpstr>
      <vt:lpstr>QoS (Quality of Service, 서비스 품질)</vt:lpstr>
      <vt:lpstr>Mosquitto</vt:lpstr>
      <vt:lpstr>Mosquitto 설치하기</vt:lpstr>
      <vt:lpstr>Mosquitto 접속권한 설정하기</vt:lpstr>
      <vt:lpstr>cmd 화면에서 작업하기</vt:lpstr>
      <vt:lpstr>테스트하기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xdu</dc:creator>
  <cp:lastModifiedBy>xdu</cp:lastModifiedBy>
  <cp:revision>44</cp:revision>
  <dcterms:created xsi:type="dcterms:W3CDTF">2024-09-27T02:06:44Z</dcterms:created>
  <dcterms:modified xsi:type="dcterms:W3CDTF">2024-09-30T08:41:56Z</dcterms:modified>
</cp:coreProperties>
</file>