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992" autoAdjust="0"/>
  </p:normalViewPr>
  <p:slideViewPr>
    <p:cSldViewPr snapToGrid="0">
      <p:cViewPr varScale="1">
        <p:scale>
          <a:sx n="88" d="100"/>
          <a:sy n="88" d="100"/>
        </p:scale>
        <p:origin x="11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94D1-B26C-4273-A1BC-1CA2A9F0CF1F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0807-F016-4C77-97B4-E3EA97E2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4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97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7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CREATE TABLE contact (</a:t>
            </a:r>
          </a:p>
          <a:p>
            <a:r>
              <a:rPr lang="en-US" altLang="ko-KR" dirty="0"/>
              <a:t>	name VARCHAR(20) PRIMARY KEY NOT NULL,</a:t>
            </a:r>
          </a:p>
          <a:p>
            <a:r>
              <a:rPr lang="en-US" altLang="ko-KR" dirty="0"/>
              <a:t>	phone VARCHAR(20),</a:t>
            </a:r>
          </a:p>
          <a:p>
            <a:r>
              <a:rPr lang="en-US" altLang="ko-KR" dirty="0"/>
              <a:t>	age INT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9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6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3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7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2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1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C7013-D96C-E4F2-E0BF-789D9A39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EFAEE-3581-B8E4-D96F-6F791C5B7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BFEB8-4119-333C-DFC1-6624CC8F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048BC-A4AD-A32B-A84E-B09A58D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377FD-E4C0-A41E-1396-3BAE2CD8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0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66231-15C9-FC0B-D895-27F58FC2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E042A1-D06D-2F52-0E97-37CCB12B1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FAF24-91E4-C388-503F-78D7EDF6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C556A-EC51-DC9C-DEFF-6F466AA9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10F21-263A-0C21-448C-5F3760F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1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0CADCF-C191-0BE5-4E21-3018B6684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39EAA-1515-F3D6-FC44-002E74987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36C28-F275-8CC5-CE2C-1EC831B7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CC390-49E1-C99D-70A0-6BA88CC3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39C01-9BBE-9490-DDF7-3F21CE31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45A42-9FA5-51D6-8E50-7162FB09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2A370-3622-14B7-0E80-CFF476CD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997B8-9155-D69D-8C52-0E86369E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625E2-AEBD-C3A1-1261-E4B25B69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51704-7553-0FD3-3AE5-9BFAE94B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0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53794-CBFB-C650-ED64-C0B7C2E2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B8AEB-E8BD-6192-D23E-022E7327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B72B8-E42A-21A6-F45C-15D7665B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95606-8D62-A7D3-26E3-1D7C27BE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5A798-46D2-0004-D0EB-C82064BA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E3ADF-857F-BF2D-7C53-A688394C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3CD20-F970-DD6D-A3E9-BC61F0C3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437A7-11B8-BEE2-E79A-74855088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D6029-941F-9D58-F077-4390CCE0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C3F4F-0EDE-05EB-8DDD-854AA80D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5E039-34B0-2444-10DF-CA59C26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B9973-E883-82F2-37FD-D264C731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3EAD3-AF46-CDDD-66C6-C40C1E4E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E4423-D542-915F-1915-C1F2920DD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17E6A-7109-D05D-858C-A586718E1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D2A292-6555-B5FB-2EEC-29DF4DC33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95F507-9FBA-8F79-0C62-12DB15B0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60EE2-EED8-C824-681E-AE774C3E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B92A5F-9192-39EF-5E86-7B09C89D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0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617CC-FF22-D210-EF04-51FAC65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1899DD-37BB-3653-FB9C-D02DBA17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0B6FB2-3463-D853-604A-D37EE8DF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27AFC-DB3E-DF6A-AA4F-FD3FEBEF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1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80177-346C-8BED-70D4-58D4C49E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4BCF7-D21A-8264-FA2C-E988D01F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29348-8F46-601D-E9DE-0D68AE56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2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123EE-602D-39BB-CCCE-2103F351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08228-A8EE-8DF5-6C50-D3401DBC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4160D-E0A8-F3F9-6559-DC7BEDBA8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EF50A-1985-BEE3-3FE4-7016DB56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BAAF3-D545-E3C9-588E-B876E582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991E0-A8FC-3379-98BA-615A2E02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A8A29-D31B-4860-C4D3-CCF5785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D699-EA60-8870-5F57-38F762FAA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955EE-3CA5-E5F1-2F40-D7732CD1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EA054-60AE-19F4-6105-24BDBDFF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4F062-AD06-E602-C12C-66C61D5F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66669-3035-3A7A-F7DB-38F01549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CA199-19ED-1DCB-2D49-36144573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3F6EC-0B6E-9B37-E32E-51ADD5BD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67CAA-F8C1-6FE6-A04B-535949C3B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06A63-9B28-89CD-5077-0E372C298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A3336-9889-7037-6568-329994468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DD038-92D4-8172-4EFA-4745E4BFE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Node-RED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20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Sensor </a:t>
            </a:r>
            <a:r>
              <a:rPr lang="ko-KR" altLang="en-US" sz="3600" dirty="0"/>
              <a:t>데이터 </a:t>
            </a:r>
            <a:r>
              <a:rPr lang="en-US" altLang="ko-KR" sz="3600" dirty="0"/>
              <a:t>DB</a:t>
            </a:r>
            <a:r>
              <a:rPr lang="ko-KR" altLang="en-US" sz="3600" dirty="0"/>
              <a:t>에 저장하기 </a:t>
            </a:r>
            <a:r>
              <a:rPr lang="en-US" altLang="ko-KR" sz="3600" dirty="0"/>
              <a:t>(MQTT)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A8B49B-97B1-0B3C-446D-06560D3FF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82" y="2528887"/>
            <a:ext cx="8047920" cy="22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8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Sensor </a:t>
            </a:r>
            <a:r>
              <a:rPr lang="ko-KR" altLang="en-US" sz="3600" dirty="0"/>
              <a:t>데이터 </a:t>
            </a:r>
            <a:r>
              <a:rPr lang="en-US" altLang="ko-KR" sz="3600" dirty="0"/>
              <a:t>DB</a:t>
            </a:r>
            <a:r>
              <a:rPr lang="ko-KR" altLang="en-US" sz="3600" dirty="0"/>
              <a:t>에 저장하기 </a:t>
            </a:r>
            <a:r>
              <a:rPr lang="en-US" altLang="ko-KR" sz="3600" dirty="0"/>
              <a:t>(MQTT)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55042D-747D-CE60-7355-7B5E2959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1551214"/>
            <a:ext cx="89630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42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 MySQL </a:t>
            </a:r>
            <a:r>
              <a:rPr lang="ko-KR" altLang="en-US" sz="3600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Manage Palette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node-red-node-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40D04-795F-B6A7-17D8-42518C1F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6042"/>
            <a:ext cx="6724650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AE0DDF-6F3F-D781-ACF7-E81CB584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366" y="2499433"/>
            <a:ext cx="2346621" cy="3282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0A5DD7-040F-E55F-B323-81251BE7B6F0}"/>
              </a:ext>
            </a:extLst>
          </p:cNvPr>
          <p:cNvSpPr/>
          <p:nvPr/>
        </p:nvSpPr>
        <p:spPr>
          <a:xfrm>
            <a:off x="8736037" y="5022166"/>
            <a:ext cx="2617763" cy="759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0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MySQL </a:t>
            </a:r>
            <a:r>
              <a:rPr lang="ko-KR" altLang="en-US" sz="3600" dirty="0"/>
              <a:t>데이터베이스 설정 </a:t>
            </a:r>
            <a:r>
              <a:rPr lang="en-US" altLang="ko-KR" sz="3600" dirty="0"/>
              <a:t>&amp; Node </a:t>
            </a:r>
            <a:r>
              <a:rPr lang="ko-KR" altLang="en-US" sz="3600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AB0578-B3EC-F06D-C141-B1D1D5A81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512" y="1498539"/>
            <a:ext cx="4493066" cy="4449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FBC23F-E590-F3EA-5C9C-0D216BEFD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51" y="1685586"/>
            <a:ext cx="4124325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79D960-AD9C-B976-856C-40CDE2B4861C}"/>
              </a:ext>
            </a:extLst>
          </p:cNvPr>
          <p:cNvSpPr/>
          <p:nvPr/>
        </p:nvSpPr>
        <p:spPr>
          <a:xfrm>
            <a:off x="7739743" y="3995057"/>
            <a:ext cx="3984171" cy="664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A36CC4-726B-C06F-2AB3-E6F6C5305B66}"/>
              </a:ext>
            </a:extLst>
          </p:cNvPr>
          <p:cNvSpPr/>
          <p:nvPr/>
        </p:nvSpPr>
        <p:spPr>
          <a:xfrm>
            <a:off x="7739742" y="2735166"/>
            <a:ext cx="3984171" cy="3320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F1043-2639-433D-B033-A7F4D771B119}"/>
              </a:ext>
            </a:extLst>
          </p:cNvPr>
          <p:cNvSpPr/>
          <p:nvPr/>
        </p:nvSpPr>
        <p:spPr>
          <a:xfrm>
            <a:off x="7739741" y="4767944"/>
            <a:ext cx="3984171" cy="3320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36381F-ED07-A0E1-E9A2-119E56A60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93596"/>
            <a:ext cx="4943475" cy="2266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C82280-9E69-6563-AAAF-0CC5F8447D87}"/>
              </a:ext>
            </a:extLst>
          </p:cNvPr>
          <p:cNvSpPr/>
          <p:nvPr/>
        </p:nvSpPr>
        <p:spPr>
          <a:xfrm>
            <a:off x="4803109" y="4950552"/>
            <a:ext cx="454692" cy="443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8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 </a:t>
            </a:r>
            <a:r>
              <a:rPr lang="ko-KR" altLang="en-US" sz="3600" dirty="0"/>
              <a:t>기본 </a:t>
            </a:r>
            <a:r>
              <a:rPr lang="en-US" altLang="ko-KR" sz="3600" dirty="0"/>
              <a:t>Flow </a:t>
            </a:r>
            <a:r>
              <a:rPr lang="ko-KR" altLang="en-US" sz="3600" dirty="0"/>
              <a:t>만들기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8AD297-20E8-D232-80AA-E6EA47300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65" y="2245309"/>
            <a:ext cx="8978493" cy="3667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140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Create Table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9F2D80-E264-767E-1C2E-B755CC13F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5306"/>
            <a:ext cx="5431997" cy="1998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DB0D8-60B2-1046-B779-35BE267DC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69" y="2932556"/>
            <a:ext cx="6463627" cy="3382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7F8521C-B18C-E9A3-00F1-47435449EAF9}"/>
              </a:ext>
            </a:extLst>
          </p:cNvPr>
          <p:cNvSpPr/>
          <p:nvPr/>
        </p:nvSpPr>
        <p:spPr>
          <a:xfrm>
            <a:off x="7369629" y="5651048"/>
            <a:ext cx="3984171" cy="664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4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14DFD38-D5E6-464B-51FB-9F8200ACB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26" y="2884242"/>
            <a:ext cx="9934575" cy="3762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Insert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CA741-A337-0FEA-BD1E-0563CB628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6229"/>
            <a:ext cx="4195798" cy="595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4D48E23-30F7-EC9E-ABE8-92481EA8B679}"/>
              </a:ext>
            </a:extLst>
          </p:cNvPr>
          <p:cNvSpPr/>
          <p:nvPr/>
        </p:nvSpPr>
        <p:spPr>
          <a:xfrm>
            <a:off x="3173833" y="1832024"/>
            <a:ext cx="2026817" cy="664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505C7C-6767-B331-DE43-1405C781B434}"/>
              </a:ext>
            </a:extLst>
          </p:cNvPr>
          <p:cNvSpPr/>
          <p:nvPr/>
        </p:nvSpPr>
        <p:spPr>
          <a:xfrm>
            <a:off x="2464904" y="5208103"/>
            <a:ext cx="9443397" cy="12792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5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5F879E-C9A7-3AF7-AFC2-B00B4A84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41" y="1690688"/>
            <a:ext cx="7113710" cy="3673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Select</a:t>
            </a:r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09216B-EF78-E458-268E-6E2C6622DBD5}"/>
              </a:ext>
            </a:extLst>
          </p:cNvPr>
          <p:cNvSpPr/>
          <p:nvPr/>
        </p:nvSpPr>
        <p:spPr>
          <a:xfrm>
            <a:off x="2282024" y="4724659"/>
            <a:ext cx="7101127" cy="6396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5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Delete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87F925-9025-0B14-A059-D7555405F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41" y="1812607"/>
            <a:ext cx="6761123" cy="35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729D1D-4EF1-92BE-E70E-65FB665900B7}"/>
              </a:ext>
            </a:extLst>
          </p:cNvPr>
          <p:cNvSpPr/>
          <p:nvPr/>
        </p:nvSpPr>
        <p:spPr>
          <a:xfrm>
            <a:off x="2282024" y="4724659"/>
            <a:ext cx="7101127" cy="6396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0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Sensor </a:t>
            </a:r>
            <a:r>
              <a:rPr lang="ko-KR" altLang="en-US" sz="3600" dirty="0"/>
              <a:t>데이터 </a:t>
            </a:r>
            <a:r>
              <a:rPr lang="en-US" altLang="ko-KR" sz="3600" dirty="0"/>
              <a:t>DB</a:t>
            </a:r>
            <a:r>
              <a:rPr lang="ko-KR" altLang="en-US" sz="3600" dirty="0"/>
              <a:t>에 저장하기 </a:t>
            </a:r>
            <a:r>
              <a:rPr lang="en-US" altLang="ko-KR" sz="3600" dirty="0"/>
              <a:t>(MQTT)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EB5873-938B-6EC3-4895-E1CDF948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1412421"/>
            <a:ext cx="7515225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82F170-B709-F129-A679-7B9CB140E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885" y="2068286"/>
            <a:ext cx="5378166" cy="4546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304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83</Words>
  <Application>Microsoft Office PowerPoint</Application>
  <PresentationFormat>와이드스크린</PresentationFormat>
  <Paragraphs>26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Node-RED MySQL</vt:lpstr>
      <vt:lpstr>Node-RED MySQL 설치</vt:lpstr>
      <vt:lpstr>MySQL 데이터베이스 설정 &amp; Node 설정</vt:lpstr>
      <vt:lpstr>Node-RED 기본 Flow 만들기</vt:lpstr>
      <vt:lpstr>Create Table</vt:lpstr>
      <vt:lpstr>Insert</vt:lpstr>
      <vt:lpstr>Select</vt:lpstr>
      <vt:lpstr>Delete</vt:lpstr>
      <vt:lpstr>Sensor 데이터 DB에 저장하기 (MQTT)</vt:lpstr>
      <vt:lpstr>Sensor 데이터 DB에 저장하기 (MQTT)</vt:lpstr>
      <vt:lpstr>Sensor 데이터 DB에 저장하기 (MQTT)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xdu</dc:creator>
  <cp:lastModifiedBy>xdu</cp:lastModifiedBy>
  <cp:revision>122</cp:revision>
  <dcterms:created xsi:type="dcterms:W3CDTF">2024-09-27T02:06:44Z</dcterms:created>
  <dcterms:modified xsi:type="dcterms:W3CDTF">2024-10-07T06:47:42Z</dcterms:modified>
</cp:coreProperties>
</file>