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64" r:id="rId5"/>
    <p:sldId id="265" r:id="rId6"/>
    <p:sldId id="266" r:id="rId7"/>
    <p:sldId id="268" r:id="rId8"/>
    <p:sldId id="267" r:id="rId9"/>
    <p:sldId id="270" r:id="rId10"/>
    <p:sldId id="272" r:id="rId11"/>
    <p:sldId id="274" r:id="rId12"/>
    <p:sldId id="269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1801" autoAdjust="0"/>
  </p:normalViewPr>
  <p:slideViewPr>
    <p:cSldViewPr snapToGrid="0">
      <p:cViewPr varScale="1">
        <p:scale>
          <a:sx n="60" d="100"/>
          <a:sy n="60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94D1-B26C-4273-A1BC-1CA2A9F0CF1F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0807-F016-4C77-97B4-E3EA97E2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1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8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4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3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3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3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9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7013-D96C-E4F2-E0BF-789D9A39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EFAEE-3581-B8E4-D96F-6F791C5B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BFEB8-4119-333C-DFC1-6624CC8F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48BC-A4AD-A32B-A84E-B09A58D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377FD-E4C0-A41E-1396-3BAE2CD8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0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6231-15C9-FC0B-D895-27F58FC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042A1-D06D-2F52-0E97-37CCB12B1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FAF24-91E4-C388-503F-78D7EDF6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C556A-EC51-DC9C-DEFF-6F466AA9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10F21-263A-0C21-448C-5F3760F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0CADCF-C191-0BE5-4E21-3018B6684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39EAA-1515-F3D6-FC44-002E7498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36C28-F275-8CC5-CE2C-1EC831B7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CC390-49E1-C99D-70A0-6BA88CC3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39C01-9BBE-9490-DDF7-3F21CE31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45A42-9FA5-51D6-8E50-7162FB09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2A370-3622-14B7-0E80-CFF476CD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997B8-9155-D69D-8C52-0E86369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625E2-AEBD-C3A1-1261-E4B25B69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51704-7553-0FD3-3AE5-9BFAE94B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0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53794-CBFB-C650-ED64-C0B7C2E2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B8AEB-E8BD-6192-D23E-022E7327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B72B8-E42A-21A6-F45C-15D7665B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95606-8D62-A7D3-26E3-1D7C27BE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5A798-46D2-0004-D0EB-C82064BA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E3ADF-857F-BF2D-7C53-A688394C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3CD20-F970-DD6D-A3E9-BC61F0C3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437A7-11B8-BEE2-E79A-74855088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D6029-941F-9D58-F077-4390CCE0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C3F4F-0EDE-05EB-8DDD-854AA80D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5E039-34B0-2444-10DF-CA59C26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B9973-E883-82F2-37FD-D264C731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3EAD3-AF46-CDDD-66C6-C40C1E4E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E4423-D542-915F-1915-C1F2920DD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17E6A-7109-D05D-858C-A586718E1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D2A292-6555-B5FB-2EEC-29DF4DC33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95F507-9FBA-8F79-0C62-12DB15B0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60EE2-EED8-C824-681E-AE774C3E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B92A5F-9192-39EF-5E86-7B09C89D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0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617CC-FF22-D210-EF04-51FAC65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1899DD-37BB-3653-FB9C-D02DBA17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B6FB2-3463-D853-604A-D37EE8DF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27AFC-DB3E-DF6A-AA4F-FD3FEBEF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1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80177-346C-8BED-70D4-58D4C49E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4BCF7-D21A-8264-FA2C-E988D01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29348-8F46-601D-E9DE-0D68AE56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2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23EE-602D-39BB-CCCE-2103F351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08228-A8EE-8DF5-6C50-D3401DBC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4160D-E0A8-F3F9-6559-DC7BEDBA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EF50A-1985-BEE3-3FE4-7016DB5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BAAF3-D545-E3C9-588E-B876E582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991E0-A8FC-3379-98BA-615A2E02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8A29-D31B-4860-C4D3-CCF5785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D699-EA60-8870-5F57-38F762FA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955EE-3CA5-E5F1-2F40-D7732CD1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EA054-60AE-19F4-6105-24BDBDFF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4F062-AD06-E602-C12C-66C61D5F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66669-3035-3A7A-F7DB-38F01549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CA199-19ED-1DCB-2D49-36144573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3F6EC-0B6E-9B37-E32E-51ADD5BD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67CAA-F8C1-6FE6-A04B-535949C3B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06A63-9B28-89CD-5077-0E372C298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A3336-9889-7037-6568-329994468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vemq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188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DD038-92D4-8172-4EFA-4745E4BFE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Node-RED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20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D29BE4C-C50B-3EB4-0D1A-E56AAEFE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</a:t>
            </a:r>
            <a:r>
              <a:rPr lang="en-US" altLang="ko-KR" sz="3600" dirty="0"/>
              <a:t>Node-RED</a:t>
            </a:r>
            <a:r>
              <a:rPr lang="ko-KR" altLang="en-US" sz="3600" dirty="0"/>
              <a:t>에</a:t>
            </a:r>
            <a:r>
              <a:rPr lang="en-US" altLang="ko-KR" sz="3600" dirty="0"/>
              <a:t> </a:t>
            </a:r>
            <a:r>
              <a:rPr lang="ko-KR" altLang="en-US" sz="3600" dirty="0"/>
              <a:t>연결 </a:t>
            </a:r>
            <a:r>
              <a:rPr lang="en-US" altLang="ko-KR" sz="3600" dirty="0"/>
              <a:t>(</a:t>
            </a:r>
            <a:r>
              <a:rPr lang="ko-KR" altLang="en-US" sz="3600" dirty="0"/>
              <a:t>여러 개의 센서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FDE47-88D6-074C-2D08-6AF6B4E0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949" y="2247575"/>
            <a:ext cx="4383102" cy="28124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59F2E4-ACE8-47AA-DFE8-38F7AD02B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9" y="2328213"/>
            <a:ext cx="6139134" cy="28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5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로 </a:t>
            </a:r>
            <a:r>
              <a:rPr lang="ko-KR" altLang="en-US" sz="3600" dirty="0" err="1"/>
              <a:t>아두이노</a:t>
            </a:r>
            <a:r>
              <a:rPr lang="ko-KR" altLang="en-US" sz="3600" dirty="0"/>
              <a:t> 제어하기 </a:t>
            </a:r>
            <a:r>
              <a:rPr lang="en-US" altLang="ko-KR" sz="3600" dirty="0"/>
              <a:t>(LED)</a:t>
            </a:r>
            <a:endParaRPr lang="ko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1986" cy="5256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Switch – Serial Out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9EA42B-6057-6679-D818-99DAAA00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79" y="3429000"/>
            <a:ext cx="4029075" cy="1466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0C1268-9381-CC98-61AF-BC4834FC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633" y="1866913"/>
            <a:ext cx="6256078" cy="45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9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Node-RED MQTT</a:t>
            </a:r>
            <a:r>
              <a:rPr lang="ko-KR" altLang="en-US" sz="3600" dirty="0"/>
              <a:t>를 사용하여 </a:t>
            </a:r>
            <a:r>
              <a:rPr lang="ko-KR" altLang="en-US" sz="3600" dirty="0" err="1"/>
              <a:t>아두이노</a:t>
            </a:r>
            <a:r>
              <a:rPr lang="ko-KR" altLang="en-US" sz="3600" dirty="0"/>
              <a:t> 제어하기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>
                <a:hlinkClick r:id="rId3"/>
              </a:rPr>
              <a:t>https://www.hivemq.com/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err="1"/>
              <a:t>아두이노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pPr lvl="1"/>
            <a:r>
              <a:rPr lang="en-US" altLang="ko-KR" dirty="0" err="1"/>
              <a:t>PubSubClient</a:t>
            </a:r>
            <a:r>
              <a:rPr lang="ko-KR" altLang="en-US" dirty="0"/>
              <a:t> 검색하여 </a:t>
            </a:r>
            <a:r>
              <a:rPr lang="en-US" altLang="ko-KR" dirty="0" err="1"/>
              <a:t>PubSubClient</a:t>
            </a:r>
            <a:r>
              <a:rPr lang="en-US" altLang="ko-KR" dirty="0"/>
              <a:t> by Nick </a:t>
            </a:r>
            <a:r>
              <a:rPr lang="ko-KR" altLang="en-US" dirty="0"/>
              <a:t>설치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샘플 코드</a:t>
            </a:r>
            <a:endParaRPr lang="en-US" altLang="ko-KR" dirty="0"/>
          </a:p>
          <a:p>
            <a:pPr lvl="1"/>
            <a:r>
              <a:rPr lang="en-US" altLang="ko-KR" dirty="0"/>
              <a:t>Example -&gt; </a:t>
            </a:r>
            <a:r>
              <a:rPr lang="en-US" altLang="ko-KR" dirty="0" err="1"/>
              <a:t>PubSubClient</a:t>
            </a:r>
            <a:r>
              <a:rPr lang="en-US" altLang="ko-KR" dirty="0"/>
              <a:t> -&gt; mqtt-esp8266</a:t>
            </a:r>
          </a:p>
          <a:p>
            <a:pPr lvl="1"/>
            <a:r>
              <a:rPr lang="en-US" altLang="ko-KR" dirty="0" err="1"/>
              <a:t>client.publish</a:t>
            </a:r>
            <a:r>
              <a:rPr lang="en-US" altLang="ko-KR" dirty="0"/>
              <a:t> topic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 err="1"/>
              <a:t>client.subscribe</a:t>
            </a:r>
            <a:r>
              <a:rPr lang="en-US" altLang="ko-KR" dirty="0"/>
              <a:t> topic</a:t>
            </a:r>
            <a:r>
              <a:rPr lang="ko-KR" altLang="en-US" dirty="0"/>
              <a:t> 변경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Node-RED</a:t>
            </a:r>
            <a:r>
              <a:rPr lang="ko-KR" altLang="en-US" dirty="0"/>
              <a:t>에서 </a:t>
            </a:r>
            <a:r>
              <a:rPr lang="en-US" altLang="ko-KR" dirty="0"/>
              <a:t>MQTT In / MQTT Out </a:t>
            </a:r>
            <a:r>
              <a:rPr lang="ko-KR" altLang="en-US" dirty="0"/>
              <a:t>테스트하기</a:t>
            </a:r>
          </a:p>
        </p:txBody>
      </p:sp>
    </p:spTree>
    <p:extLst>
      <p:ext uri="{BB962C8B-B14F-4D97-AF65-F5344CB8AC3E}">
        <p14:creationId xmlns:p14="http://schemas.microsoft.com/office/powerpoint/2010/main" val="361052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플로우 가져오기와 내보내기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메뉴 </a:t>
            </a:r>
            <a:r>
              <a:rPr lang="en-US" altLang="ko-KR" dirty="0">
                <a:sym typeface="Wingdings" panose="05000000000000000000" pitchFamily="2" charset="2"/>
              </a:rPr>
              <a:t> Export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sym typeface="Wingdings" panose="05000000000000000000" pitchFamily="2" charset="2"/>
              </a:rPr>
              <a:t>메뉴 </a:t>
            </a:r>
            <a:r>
              <a:rPr lang="en-US" altLang="ko-KR" dirty="0">
                <a:sym typeface="Wingdings" panose="05000000000000000000" pitchFamily="2" charset="2"/>
              </a:rPr>
              <a:t> Import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389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DD038-92D4-8172-4EFA-4745E4BFE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Node-RED </a:t>
            </a:r>
            <a:r>
              <a:rPr lang="ko-KR" altLang="en-US" dirty="0"/>
              <a:t>개요</a:t>
            </a:r>
          </a:p>
        </p:txBody>
      </p:sp>
      <p:pic>
        <p:nvPicPr>
          <p:cNvPr id="1026" name="Picture 2" descr="Node-RED logo">
            <a:extLst>
              <a:ext uri="{FF2B5EF4-FFF2-40B4-BE49-F238E27FC236}">
                <a16:creationId xmlns:a16="http://schemas.microsoft.com/office/drawing/2014/main" id="{4C4A4650-D54D-60CC-CFDB-3E8822DB9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62" y="3509963"/>
            <a:ext cx="2375203" cy="237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92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란 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IBM</a:t>
            </a:r>
            <a:r>
              <a:rPr lang="ko-KR" altLang="en-US" dirty="0"/>
              <a:t>사에서 </a:t>
            </a:r>
            <a:r>
              <a:rPr lang="en-US" altLang="ko-KR" dirty="0"/>
              <a:t>IoT</a:t>
            </a:r>
            <a:r>
              <a:rPr lang="ko-KR" altLang="en-US" dirty="0"/>
              <a:t>를 위해서 만든 프로그래밍 도구 </a:t>
            </a:r>
            <a:r>
              <a:rPr lang="en-US" altLang="ko-KR" dirty="0"/>
              <a:t>(</a:t>
            </a:r>
            <a:r>
              <a:rPr lang="ko-KR" altLang="en-US" dirty="0"/>
              <a:t>오픈 소스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노드</a:t>
            </a:r>
            <a:r>
              <a:rPr lang="en-US" altLang="ko-KR" dirty="0"/>
              <a:t>(</a:t>
            </a:r>
            <a:r>
              <a:rPr lang="ko-KR" altLang="en-US" dirty="0"/>
              <a:t>특정 기능을 수행하는 프로그램 묶음</a:t>
            </a:r>
            <a:r>
              <a:rPr lang="en-US" altLang="ko-KR" dirty="0"/>
              <a:t>)</a:t>
            </a:r>
            <a:r>
              <a:rPr lang="ko-KR" altLang="en-US" dirty="0"/>
              <a:t>을 기본으로 하고 각 노드를 선으로 연결해서 플로우를 만드는 방식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약 </a:t>
            </a:r>
            <a:r>
              <a:rPr lang="en-US" altLang="ko-KR" dirty="0"/>
              <a:t>225,000</a:t>
            </a:r>
            <a:r>
              <a:rPr lang="ko-KR" altLang="en-US" dirty="0"/>
              <a:t>여 개의 노드가 등록되어 있음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디바이스 통제</a:t>
            </a:r>
            <a:r>
              <a:rPr lang="en-US" altLang="ko-KR" dirty="0"/>
              <a:t>, </a:t>
            </a:r>
            <a:r>
              <a:rPr lang="ko-KR" altLang="en-US" dirty="0"/>
              <a:t>외부 시스템 연계</a:t>
            </a:r>
            <a:r>
              <a:rPr lang="en-US" altLang="ko-KR" dirty="0"/>
              <a:t>, </a:t>
            </a:r>
            <a:r>
              <a:rPr lang="ko-KR" altLang="en-US" dirty="0"/>
              <a:t>대시보드 기능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Node.js </a:t>
            </a:r>
            <a:r>
              <a:rPr lang="ko-KR" altLang="en-US" dirty="0"/>
              <a:t>환경에서 작동 </a:t>
            </a:r>
            <a:r>
              <a:rPr lang="en-US" altLang="ko-KR" dirty="0"/>
              <a:t>(</a:t>
            </a:r>
            <a:r>
              <a:rPr lang="ko-KR" altLang="en-US" dirty="0"/>
              <a:t>자바 스크립트 사용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대부분의 </a:t>
            </a:r>
            <a:r>
              <a:rPr lang="en-US" altLang="ko-KR" dirty="0"/>
              <a:t>OS</a:t>
            </a:r>
            <a:r>
              <a:rPr lang="ko-KR" altLang="en-US" dirty="0"/>
              <a:t>에서 작동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Event-driven </a:t>
            </a:r>
            <a:r>
              <a:rPr lang="ko-KR" altLang="en-US" dirty="0"/>
              <a:t>방식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nodered.org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B06CA6-43B3-C273-7BB9-DEF9BADE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832" y="4480807"/>
            <a:ext cx="6955049" cy="20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0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DD038-92D4-8172-4EFA-4745E4BFE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Node-RED </a:t>
            </a:r>
            <a:r>
              <a:rPr lang="ko-KR" altLang="en-US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343268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 </a:t>
            </a:r>
            <a:r>
              <a:rPr lang="ko-KR" altLang="en-US" sz="3600" dirty="0"/>
              <a:t>설치하기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Node.js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https://nodejs.org/en/</a:t>
            </a:r>
            <a:endParaRPr lang="en-US" altLang="ko-KR" dirty="0"/>
          </a:p>
          <a:p>
            <a:pPr lvl="1"/>
            <a:r>
              <a:rPr lang="en-US" altLang="ko-KR" dirty="0"/>
              <a:t>Node.js </a:t>
            </a:r>
            <a:r>
              <a:rPr lang="ko-KR" altLang="en-US" dirty="0"/>
              <a:t>설치 확인 </a:t>
            </a:r>
            <a:r>
              <a:rPr lang="en-US" altLang="ko-KR" dirty="0"/>
              <a:t>(node --version &amp;&amp; </a:t>
            </a:r>
            <a:r>
              <a:rPr lang="en-US" altLang="ko-KR" dirty="0" err="1"/>
              <a:t>npm</a:t>
            </a:r>
            <a:r>
              <a:rPr lang="en-US" altLang="ko-KR" dirty="0"/>
              <a:t> --version)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Node-RED </a:t>
            </a:r>
            <a:r>
              <a:rPr lang="ko-KR" altLang="en-US" dirty="0"/>
              <a:t>설치하기 </a:t>
            </a:r>
            <a:r>
              <a:rPr lang="en-US" altLang="ko-KR" dirty="0"/>
              <a:t>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install –g --unsafe-perm node-red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Node-RED</a:t>
            </a:r>
            <a:r>
              <a:rPr lang="ko-KR" altLang="en-US" dirty="0"/>
              <a:t> 실행하기 </a:t>
            </a:r>
            <a:r>
              <a:rPr lang="en-US" altLang="ko-KR" dirty="0"/>
              <a:t>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node-red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Node-RED</a:t>
            </a:r>
            <a:r>
              <a:rPr lang="ko-KR" altLang="en-US" dirty="0"/>
              <a:t>가 실행된 상태에서 브라우저로 접속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http://localhost:1880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Node-RED </a:t>
            </a:r>
            <a:r>
              <a:rPr lang="ko-KR" altLang="en-US" dirty="0"/>
              <a:t>실행 중지하기</a:t>
            </a:r>
            <a:endParaRPr lang="en-US" altLang="ko-KR" dirty="0"/>
          </a:p>
          <a:p>
            <a:pPr lvl="1"/>
            <a:r>
              <a:rPr lang="en-US" altLang="ko-KR" dirty="0"/>
              <a:t>Ctrl + c</a:t>
            </a:r>
          </a:p>
        </p:txBody>
      </p:sp>
    </p:spTree>
    <p:extLst>
      <p:ext uri="{BB962C8B-B14F-4D97-AF65-F5344CB8AC3E}">
        <p14:creationId xmlns:p14="http://schemas.microsoft.com/office/powerpoint/2010/main" val="144180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</a:t>
            </a:r>
            <a:r>
              <a:rPr lang="ko-KR" altLang="en-US" sz="3600" dirty="0"/>
              <a:t>로 </a:t>
            </a:r>
            <a:r>
              <a:rPr lang="en-US" altLang="ko-KR" sz="3600" dirty="0"/>
              <a:t>Hello World </a:t>
            </a:r>
            <a:r>
              <a:rPr lang="ko-KR" altLang="en-US" sz="3600" dirty="0"/>
              <a:t>출력하기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B32ECF-A641-7BDF-7193-3B06F90F7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32" y="1534299"/>
            <a:ext cx="8921748" cy="4958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16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 </a:t>
            </a:r>
            <a:r>
              <a:rPr lang="ko-KR" altLang="en-US" sz="3600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29B095-3A44-BFC3-D592-7D3CB59D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520159"/>
            <a:ext cx="9744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Node-RED </a:t>
            </a:r>
            <a:r>
              <a:rPr lang="ko-KR" altLang="en-US" sz="3600" dirty="0"/>
              <a:t>대시보드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Dashboard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1"/>
            <a:r>
              <a:rPr lang="ko-KR" altLang="en-US" dirty="0"/>
              <a:t>메뉴 </a:t>
            </a:r>
            <a:r>
              <a:rPr lang="en-US" altLang="ko-KR" dirty="0"/>
              <a:t>-&gt; Manage Palette -&gt; Install</a:t>
            </a:r>
          </a:p>
          <a:p>
            <a:pPr lvl="1"/>
            <a:r>
              <a:rPr lang="en-US" altLang="ko-KR" dirty="0"/>
              <a:t>node-red-dashboard</a:t>
            </a:r>
            <a:r>
              <a:rPr lang="ko-KR" altLang="en-US" dirty="0"/>
              <a:t> 설치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216B9F-A968-2010-8F6F-B6E71F68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35" y="3429000"/>
            <a:ext cx="4772025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098C9C-ED27-E834-C9A3-5AF51288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50" y="3429000"/>
            <a:ext cx="474345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564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</a:t>
            </a:r>
            <a:r>
              <a:rPr lang="en-US" altLang="ko-KR" sz="3600" dirty="0"/>
              <a:t>Node-RED</a:t>
            </a:r>
            <a:r>
              <a:rPr lang="ko-KR" altLang="en-US" sz="3600" dirty="0"/>
              <a:t>에</a:t>
            </a:r>
            <a:r>
              <a:rPr lang="en-US" altLang="ko-KR" sz="3600" dirty="0"/>
              <a:t> </a:t>
            </a:r>
            <a:r>
              <a:rPr lang="ko-KR" altLang="en-US" sz="3600" dirty="0"/>
              <a:t>연결 </a:t>
            </a:r>
            <a:r>
              <a:rPr lang="en-US" altLang="ko-KR" sz="3600" dirty="0"/>
              <a:t>(Serial Port)</a:t>
            </a:r>
            <a:endParaRPr lang="ko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Serial Port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Manage Palette </a:t>
            </a:r>
            <a:r>
              <a:rPr lang="ko-KR" altLang="en-US" dirty="0"/>
              <a:t>에서 </a:t>
            </a:r>
            <a:r>
              <a:rPr lang="en-US" altLang="ko-KR" dirty="0"/>
              <a:t>node-red-node-</a:t>
            </a:r>
            <a:r>
              <a:rPr lang="en-US" altLang="ko-KR" dirty="0" err="1"/>
              <a:t>serialport</a:t>
            </a:r>
            <a:r>
              <a:rPr lang="en-US" altLang="ko-KR" dirty="0"/>
              <a:t> </a:t>
            </a:r>
            <a:r>
              <a:rPr lang="ko-KR" altLang="en-US" dirty="0"/>
              <a:t>검색 후 설치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Serial</a:t>
            </a:r>
            <a:r>
              <a:rPr lang="ko-KR" altLang="en-US" dirty="0"/>
              <a:t> </a:t>
            </a:r>
            <a:r>
              <a:rPr lang="en-US" altLang="ko-KR" dirty="0"/>
              <a:t>In,</a:t>
            </a:r>
            <a:r>
              <a:rPr lang="ko-KR" altLang="en-US" dirty="0"/>
              <a:t> </a:t>
            </a:r>
            <a:r>
              <a:rPr lang="en-US" altLang="ko-KR" dirty="0"/>
              <a:t>Serial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2B8892-9A0C-CCDD-644D-D8D43EA4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" y="3286125"/>
            <a:ext cx="5394699" cy="2792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0F1DC8-61A3-3686-6E53-31FA3731C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224" y="3286125"/>
            <a:ext cx="6043644" cy="27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8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266</Words>
  <Application>Microsoft Office PowerPoint</Application>
  <PresentationFormat>와이드스크린</PresentationFormat>
  <Paragraphs>58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Consolas</vt:lpstr>
      <vt:lpstr>Wingdings</vt:lpstr>
      <vt:lpstr>Office 테마</vt:lpstr>
      <vt:lpstr>Node-RED</vt:lpstr>
      <vt:lpstr>Node-RED 개요</vt:lpstr>
      <vt:lpstr>Node-RED란 ?</vt:lpstr>
      <vt:lpstr>Node-RED 설치하기</vt:lpstr>
      <vt:lpstr>Node-RED 설치하기</vt:lpstr>
      <vt:lpstr>Node-RED로 Hello World 출력하기</vt:lpstr>
      <vt:lpstr>Node-RED 화면</vt:lpstr>
      <vt:lpstr>Node-RED 대시보드</vt:lpstr>
      <vt:lpstr>아두이노 Node-RED에 연결 (Serial Port)</vt:lpstr>
      <vt:lpstr>아두이노 Node-RED에 연결 (여러 개의 센서)</vt:lpstr>
      <vt:lpstr>Node-RED로 아두이노 제어하기 (LED)</vt:lpstr>
      <vt:lpstr>Node-RED MQTT를 사용하여 아두이노 제어하기</vt:lpstr>
      <vt:lpstr>플로우 가져오기와 내보내기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xdu</dc:creator>
  <cp:lastModifiedBy>xdu</cp:lastModifiedBy>
  <cp:revision>203</cp:revision>
  <dcterms:created xsi:type="dcterms:W3CDTF">2024-09-27T02:06:44Z</dcterms:created>
  <dcterms:modified xsi:type="dcterms:W3CDTF">2024-09-30T08:43:30Z</dcterms:modified>
</cp:coreProperties>
</file>