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2" r:id="rId3"/>
    <p:sldId id="258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c:style val="10"/>
  <c:chart>
    <c:title>
      <c:tx>
        <c:rich>
          <a:bodyPr rot="0" vert="horz" anchor="ctr" anchorCtr="1"/>
          <a:lstStyle/>
          <a:p>
            <a:pPr algn="ctr">
              <a:defRPr sz="14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r>
              <a:rPr lang="ko-KR" altLang="en-US" sz="1400" b="0" i="0" u="none" baseline="0">
                <a:solidFill>
                  <a:srgbClr val="000000"/>
                </a:solidFill>
                <a:latin typeface="맑은 고딕"/>
                <a:ea typeface="맑은 고딕"/>
              </a:rPr>
              <a:t>평균 플레이 시간</a:t>
            </a:r>
          </a:p>
        </c:rich>
      </c:tx>
      <c:layout/>
      <c:overlay val="0"/>
      <c:spPr>
        <a:noFill/>
        <a:ln>
          <a:noFill/>
          <a:round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marker>
            <c:symbol val="none"/>
          </c:marker>
          <c:cat>
            <c:numLit>
              <c:formatCode>General</c:formatCode>
              <c:ptCount val="1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</c:numLit>
          </c:cat>
          <c:val>
            <c:numRef>
              <c:f>Sheet1!$B$2:$B$20</c:f>
              <c:numCache>
                <c:formatCode>General</c:formatCode>
                <c:ptCount val="19"/>
                <c:pt idx="0">
                  <c:v>20</c:v>
                </c:pt>
                <c:pt idx="1">
                  <c:v>5</c:v>
                </c:pt>
                <c:pt idx="2">
                  <c:v>16</c:v>
                </c:pt>
                <c:pt idx="3">
                  <c:v>15</c:v>
                </c:pt>
                <c:pt idx="4">
                  <c:v>2</c:v>
                </c:pt>
                <c:pt idx="5">
                  <c:v>20</c:v>
                </c:pt>
                <c:pt idx="6">
                  <c:v>20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8</c:v>
                </c:pt>
                <c:pt idx="11">
                  <c:v>13</c:v>
                </c:pt>
                <c:pt idx="12">
                  <c:v>4</c:v>
                </c:pt>
                <c:pt idx="13">
                  <c:v>7</c:v>
                </c:pt>
                <c:pt idx="14">
                  <c:v>11</c:v>
                </c:pt>
                <c:pt idx="15">
                  <c:v>9</c:v>
                </c:pt>
                <c:pt idx="16">
                  <c:v>17</c:v>
                </c:pt>
                <c:pt idx="17">
                  <c:v>2</c:v>
                </c:pt>
                <c:pt idx="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9-4E5F-A4EE-D065A0C57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"/>
        <c:axId val="2222"/>
      </c:lineChart>
      <c:catAx>
        <c:axId val="11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22"/>
        <c:crosses val="autoZero"/>
        <c:auto val="1"/>
        <c:lblAlgn val="ctr"/>
        <c:lblOffset val="100"/>
        <c:noMultiLvlLbl val="1"/>
      </c:catAx>
      <c:valAx>
        <c:axId val="2222"/>
        <c:scaling>
          <c:orientation val="minMax"/>
        </c:scaling>
        <c:delete val="0"/>
        <c:axPos val="l"/>
        <c:majorGridlines>
          <c:spPr>
            <a:ln>
              <a:solidFill>
                <a:srgbClr val="898989">
                  <a:alpha val="99999"/>
                </a:srgb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>
                <a:alpha val="99999"/>
              </a:srgbClr>
            </a:solidFill>
            <a:round/>
          </a:ln>
        </c:spPr>
        <c:txPr>
          <a:bodyPr rot="0" vert="horz" anchor="ctr" anchorCtr="1"/>
          <a:lstStyle/>
          <a:p>
            <a:pPr>
              <a:defRPr sz="10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endParaRPr lang="ko-KR"/>
          </a:p>
        </c:txPr>
        <c:crossAx val="1111"/>
        <c:crosses val="autoZero"/>
        <c:crossBetween val="between"/>
      </c:valAx>
      <c:spPr>
        <a:solidFill>
          <a:srgbClr val="FFFFFF">
            <a:alpha val="99999"/>
          </a:srgbClr>
        </a:solidFill>
        <a:ln>
          <a:solidFill>
            <a:srgbClr val="808080">
              <a:alpha val="99999"/>
            </a:srgbClr>
          </a:solidFill>
          <a:round/>
        </a:ln>
      </c:spPr>
    </c:plotArea>
    <c:plotVisOnly val="1"/>
    <c:dispBlanksAs val="zero"/>
    <c:showDLblsOverMax val="1"/>
  </c:chart>
  <c:spPr>
    <a:noFill/>
    <a:ln w="635">
      <a:solidFill>
        <a:srgbClr val="808080">
          <a:alpha val="99999"/>
        </a:srgbClr>
      </a:solidFill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맑은 고딕"/>
          <a:ea typeface="맑은 고딕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/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/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2024-06-13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>
              <a:buFontTx/>
              <a:buNone/>
            </a:pPr>
            <a:r>
              <a:rPr lang="en-US" altLang="ko-KR" sz="9600" b="1"/>
              <a:t>P1MMO</a:t>
            </a:r>
            <a:r>
              <a:rPr lang="ko-KR" altLang="en-US" sz="9600" b="1"/>
              <a:t> </a:t>
            </a:r>
            <a:r>
              <a:rPr lang="en-US" altLang="ko-KR" sz="9600" b="1"/>
              <a:t>GAME</a:t>
            </a:r>
            <a:endParaRPr lang="ko-KR" altLang="en-US" sz="9600" b="1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4797425"/>
            <a:ext cx="914463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r>
              <a:rPr lang="en-US" altLang="ko-KR"/>
              <a:t>3</a:t>
            </a:r>
            <a:r>
              <a:rPr lang="ko-KR" altLang="en-US"/>
              <a:t>조 김동현 서현석 박윤하 박윤서</a:t>
            </a:r>
          </a:p>
        </p:txBody>
      </p:sp>
    </p:spTree>
    <p:extLst>
      <p:ext uri="{BB962C8B-B14F-4D97-AF65-F5344CB8AC3E}">
        <p14:creationId xmlns:p14="http://schemas.microsoft.com/office/powerpoint/2010/main" val="30525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로그 분석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dirty="0"/>
              <a:t>접속 시간대, 평균 플레이 시간 ,신규 유저 수, 사망 </a:t>
            </a:r>
            <a:r>
              <a:rPr lang="ko-KR" altLang="en-US" dirty="0" err="1"/>
              <a:t>횟수등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85599"/>
              </p:ext>
            </p:extLst>
          </p:nvPr>
        </p:nvGraphicFramePr>
        <p:xfrm>
          <a:off x="3625850" y="1121410"/>
          <a:ext cx="7903210" cy="456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-635" y="-1905"/>
            <a:ext cx="1197229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 sz="4400" b="1">
                <a:latin typeface="+mj-lt"/>
                <a:ea typeface="+mj-ea"/>
                <a:cs typeface="+mj-cs"/>
              </a:rPr>
              <a:t>접속시간대 및 평균 플레이 시간</a:t>
            </a:r>
            <a:endParaRPr lang="ko-KR" altLang="en-US" b="1"/>
          </a:p>
        </p:txBody>
      </p:sp>
      <p:graphicFrame>
        <p:nvGraphicFramePr>
          <p:cNvPr id="3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761"/>
              </p:ext>
            </p:extLst>
          </p:nvPr>
        </p:nvGraphicFramePr>
        <p:xfrm>
          <a:off x="391795" y="1102995"/>
          <a:ext cx="2456815" cy="456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 시간대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 수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오후1시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후2시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오후3시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오후4시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후5시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후6시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후7시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후8시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</a:t>
                      </a: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후9시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오후10시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1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오후11시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텍스트 상자 37"/>
          <p:cNvSpPr txBox="1">
            <a:spLocks/>
          </p:cNvSpPr>
          <p:nvPr/>
        </p:nvSpPr>
        <p:spPr>
          <a:xfrm>
            <a:off x="6492240" y="5895657"/>
            <a:ext cx="2170430" cy="55528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3000" b="1" dirty="0">
                <a:latin typeface="맑은 고딕" charset="0"/>
                <a:ea typeface="맑은 고딕" charset="0"/>
              </a:rPr>
              <a:t>약 9.58분</a:t>
            </a:r>
            <a:endParaRPr lang="ko-KR" altLang="en-US" sz="3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00817"/>
              </p:ext>
            </p:extLst>
          </p:nvPr>
        </p:nvGraphicFramePr>
        <p:xfrm>
          <a:off x="508000" y="1943735"/>
          <a:ext cx="4625975" cy="10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유저에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의해서 사망한 횟수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몬스터에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의해서 사망한 횟수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912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97617"/>
              </p:ext>
            </p:extLst>
          </p:nvPr>
        </p:nvGraphicFramePr>
        <p:xfrm>
          <a:off x="6410960" y="1952625"/>
          <a:ext cx="4396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저 수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2024-05-30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24-0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</a:t>
                      </a:r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4-06-0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2024-06-0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텍스트 상자 42"/>
          <p:cNvSpPr txBox="1">
            <a:spLocks/>
          </p:cNvSpPr>
          <p:nvPr/>
        </p:nvSpPr>
        <p:spPr>
          <a:xfrm>
            <a:off x="7791450" y="1400175"/>
            <a:ext cx="151511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 dirty="0">
                <a:latin typeface="맑은 고딕" charset="0"/>
                <a:ea typeface="맑은 고딕" charset="0"/>
              </a:rPr>
              <a:t>신</a:t>
            </a:r>
            <a:r>
              <a:rPr lang="ko-KR" sz="1800" b="1" dirty="0">
                <a:latin typeface="맑은 고딕" charset="0"/>
                <a:ea typeface="맑은 고딕" charset="0"/>
              </a:rPr>
              <a:t>규 유저 수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5064" y="140017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유저 사망 횟수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6" y="0"/>
            <a:ext cx="462782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3864" y="930275"/>
            <a:ext cx="4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비정상적인 </a:t>
            </a:r>
            <a:r>
              <a:rPr lang="ko-KR" altLang="en-US" b="1" dirty="0" err="1" smtClean="0"/>
              <a:t>플레이로그</a:t>
            </a:r>
            <a:r>
              <a:rPr lang="ko-KR" altLang="en-US" b="1" dirty="0" smtClean="0"/>
              <a:t> 원인 분석</a:t>
            </a:r>
            <a:endParaRPr lang="ko-KR" altLang="en-US" b="1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6502400" y="1299607"/>
            <a:ext cx="6579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1600" dirty="0" smtClean="0"/>
              <a:t>같은 아이디의 유저가 반복적으로 </a:t>
            </a:r>
            <a:r>
              <a:rPr lang="ko-KR" altLang="en-US" sz="1600" dirty="0" err="1" smtClean="0"/>
              <a:t>몬스터한테</a:t>
            </a:r>
            <a:r>
              <a:rPr lang="ko-KR" altLang="en-US" sz="1600" dirty="0" smtClean="0"/>
              <a:t> 죽는 로그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1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81100" y="27654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/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Pages>5</Pages>
  <Words>149</Words>
  <Characters>0</Characters>
  <Application>Microsoft Office PowerPoint</Application>
  <DocSecurity>0</DocSecurity>
  <PresentationFormat>와이드스크린</PresentationFormat>
  <Lines>0</Lines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theme default</vt:lpstr>
      <vt:lpstr>P1MMO GAME</vt:lpstr>
      <vt:lpstr>로그 분석</vt:lpstr>
      <vt:lpstr>접속시간대 및 평균 플레이 시간</vt:lpstr>
      <vt:lpstr>PowerPoint 프레젠테이션</vt:lpstr>
      <vt:lpstr>PowerPoint 프레젠테이션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 GAME</dc:title>
  <dc:creator>으흥</dc:creator>
  <cp:lastModifiedBy>YUHAN</cp:lastModifiedBy>
  <cp:revision>9</cp:revision>
  <dcterms:modified xsi:type="dcterms:W3CDTF">2024-06-13T01:08:29Z</dcterms:modified>
  <cp:version>10.105.228.52576</cp:version>
</cp:coreProperties>
</file>