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29" r:id="rId2"/>
  </p:sldIdLst>
  <p:sldSz cx="13716000" cy="4572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1pPr>
    <a:lvl2pPr marL="475305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2pPr>
    <a:lvl3pPr marL="950610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3pPr>
    <a:lvl4pPr marL="1425915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4pPr>
    <a:lvl5pPr marL="1901220" algn="l" rtl="0" fontAlgn="base">
      <a:spcBef>
        <a:spcPct val="0"/>
      </a:spcBef>
      <a:spcAft>
        <a:spcPct val="0"/>
      </a:spcAft>
      <a:defRPr sz="2495" kern="1200">
        <a:solidFill>
          <a:schemeClr val="tx1"/>
        </a:solidFill>
        <a:latin typeface="Tahoma" charset="0"/>
        <a:ea typeface="+mn-ea"/>
        <a:cs typeface="+mn-cs"/>
      </a:defRPr>
    </a:lvl5pPr>
    <a:lvl6pPr marL="2376526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6pPr>
    <a:lvl7pPr marL="2851831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7pPr>
    <a:lvl8pPr marL="3327136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8pPr>
    <a:lvl9pPr marL="3802441" algn="l" defTabSz="950610" rtl="0" eaLnBrk="1" latinLnBrk="0" hangingPunct="1">
      <a:defRPr sz="2495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F2C8C-011D-AB43-B8AC-87B9DA6EA003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stam Khaliull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20000"/>
    <a:srgbClr val="B11E19"/>
    <a:srgbClr val="EC7F0A"/>
    <a:srgbClr val="FFFFFF"/>
    <a:srgbClr val="646464"/>
    <a:srgbClr val="9B9B9B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88298" autoAdjust="0"/>
  </p:normalViewPr>
  <p:slideViewPr>
    <p:cSldViewPr snapToGrid="0" showGuides="1">
      <p:cViewPr varScale="1">
        <p:scale>
          <a:sx n="110" d="100"/>
          <a:sy n="110" d="100"/>
        </p:scale>
        <p:origin x="216" y="744"/>
      </p:cViewPr>
      <p:guideLst>
        <p:guide orient="horz"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806" y="-9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charset="0"/>
              </a:defRPr>
            </a:lvl1pPr>
          </a:lstStyle>
          <a:p>
            <a:fld id="{BC01DBB0-6DC4-46D1-8E31-51F8666F41FC}" type="datetime1">
              <a:rPr lang="en-US"/>
              <a:pPr/>
              <a:t>8/19/18</a:t>
            </a:fld>
            <a:endParaRPr lang="en-US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charset="0"/>
              </a:defRPr>
            </a:lvl1pPr>
          </a:lstStyle>
          <a:p>
            <a:fld id="{3BF500FF-5DC6-433E-9B79-F3CEE06795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29" y="0"/>
            <a:ext cx="303837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59A5AA97-B231-4D5F-B418-FD879D29C574}" type="datetime1">
              <a:rPr lang="en-US"/>
              <a:pPr/>
              <a:t>8/19/18</a:t>
            </a:fld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724025" y="696913"/>
            <a:ext cx="104584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252" y="4415790"/>
            <a:ext cx="513989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29" y="8831580"/>
            <a:ext cx="303837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BD907DEA-D02C-498D-A1F5-E22FDB93B3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44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1pPr>
    <a:lvl2pPr marL="475305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2pPr>
    <a:lvl3pPr marL="950610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3pPr>
    <a:lvl4pPr marL="1425915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220" algn="l" rtl="0" eaLnBrk="0" fontAlgn="base" hangingPunct="0">
      <a:spcBef>
        <a:spcPct val="30000"/>
      </a:spcBef>
      <a:spcAft>
        <a:spcPct val="0"/>
      </a:spcAft>
      <a:defRPr kumimoji="1" sz="1248" kern="1200">
        <a:solidFill>
          <a:schemeClr val="tx1"/>
        </a:solidFill>
        <a:latin typeface="Arial" charset="0"/>
        <a:ea typeface="+mn-ea"/>
        <a:cs typeface="+mn-cs"/>
      </a:defRPr>
    </a:lvl5pPr>
    <a:lvl6pPr marL="2376526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1831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7136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2441" algn="l" defTabSz="950610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24025" y="696913"/>
            <a:ext cx="104584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A5AA97-B231-4D5F-B418-FD879D29C574}" type="datetime1">
              <a:rPr lang="en-US" smtClean="0"/>
              <a:pPr/>
              <a:t>8/19/18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07DEA-D02C-498D-A1F5-E22FDB93B3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0101" y="914400"/>
            <a:ext cx="11777472" cy="12192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0100" y="2152358"/>
            <a:ext cx="11782044" cy="11684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2DD27F32-F281-4149-8B78-3DFC5D324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2086C027-54B9-40D6-8644-F0649E27BEE5}" type="datetime3">
              <a:rPr lang="en-US" smtClean="0"/>
              <a:pPr/>
              <a:t>19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</a:t>
            </a:r>
            <a:r>
              <a:rPr lang="en-US" dirty="0"/>
              <a:t>meeting presentation: questions are welcome (easy questions I mean)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7" y="877825"/>
            <a:ext cx="11658600" cy="90830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527" y="1803111"/>
            <a:ext cx="11658600" cy="100647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C4399F37-CA9F-4AF4-9312-699B48FDDDEA}" type="datetime3">
              <a:rPr lang="en-US" smtClean="0"/>
              <a:pPr/>
              <a:t>19 August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078992"/>
            <a:ext cx="6415088" cy="31394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7728" y="1078992"/>
            <a:ext cx="6419660" cy="31394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AAD7FDC1-2212-4426-BBAC-A50511A7AA99}" type="datetime3">
              <a:rPr lang="en-US" smtClean="0"/>
              <a:pPr/>
              <a:t>19 August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FBDBA605-A968-4017-AEAF-5876781A0080}" type="datetime3">
              <a:rPr lang="en-US" smtClean="0"/>
              <a:pPr/>
              <a:t>19 August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meeting presentation: questions are welcome (easy questions I mean)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F70D1C53-6B93-4AF1-991E-AC59592DF2EF}" type="datetime3">
              <a:rPr lang="en-US" smtClean="0"/>
              <a:pPr/>
              <a:t>19 August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87199" y="4237568"/>
            <a:ext cx="1500188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748630" y="738718"/>
            <a:ext cx="7886700" cy="27432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95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006204" y="3573181"/>
            <a:ext cx="233173" cy="10363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9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84665"/>
            <a:ext cx="3319273" cy="105508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885857"/>
            <a:ext cx="3314700" cy="145288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8614" y="4237568"/>
            <a:ext cx="3200400" cy="243417"/>
          </a:xfrm>
          <a:prstGeom prst="rect">
            <a:avLst/>
          </a:prstGeom>
        </p:spPr>
        <p:txBody>
          <a:bodyPr/>
          <a:lstStyle/>
          <a:p>
            <a:fld id="{9EABEE3C-CDA0-42A2-8EEF-BE5C0E14E1D6}" type="datetime3">
              <a:rPr lang="en-US" smtClean="0"/>
              <a:pPr/>
              <a:t>19 August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115801" y="4237568"/>
            <a:ext cx="914400" cy="243417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228690" y="799678"/>
            <a:ext cx="6926580" cy="262128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4287" y="3877734"/>
            <a:ext cx="13744574" cy="69426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49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 flipV="1">
            <a:off x="6572250" y="4146551"/>
            <a:ext cx="7143750" cy="425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49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8613" y="380150"/>
            <a:ext cx="13058774" cy="53941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29186" y="1079500"/>
            <a:ext cx="13057633" cy="3136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38955" y="4237568"/>
            <a:ext cx="12547862" cy="2434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1" latinLnBrk="0" hangingPunct="1">
        <a:spcBef>
          <a:spcPct val="0"/>
        </a:spcBef>
        <a:buNone/>
        <a:defRPr kumimoji="0" sz="4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e 24"/>
          <p:cNvSpPr/>
          <p:nvPr/>
        </p:nvSpPr>
        <p:spPr>
          <a:xfrm>
            <a:off x="1647140" y="1958344"/>
            <a:ext cx="3818394" cy="2176365"/>
          </a:xfrm>
          <a:prstGeom prst="pie">
            <a:avLst>
              <a:gd name="adj1" fmla="val 1245710"/>
              <a:gd name="adj2" fmla="val 9424590"/>
            </a:avLst>
          </a:prstGeom>
          <a:ln w="28575">
            <a:solidFill>
              <a:srgbClr val="0000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e 25"/>
          <p:cNvSpPr/>
          <p:nvPr/>
        </p:nvSpPr>
        <p:spPr>
          <a:xfrm rot="14967210">
            <a:off x="1528050" y="1568568"/>
            <a:ext cx="4082012" cy="2992297"/>
          </a:xfrm>
          <a:prstGeom prst="pie">
            <a:avLst>
              <a:gd name="adj1" fmla="val 1232833"/>
              <a:gd name="adj2" fmla="val 7864640"/>
            </a:avLst>
          </a:prstGeom>
          <a:ln w="28575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56337" y="3050505"/>
            <a:ext cx="2279784" cy="87122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56340" y="591999"/>
            <a:ext cx="1" cy="2458507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93058" y="3050505"/>
            <a:ext cx="2463278" cy="103606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/>
          </p:cNvSpPr>
          <p:nvPr/>
        </p:nvSpPr>
        <p:spPr>
          <a:xfrm>
            <a:off x="130426" y="3914415"/>
            <a:ext cx="954108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|AO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⟩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5821149" y="3752499"/>
            <a:ext cx="954108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|AO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⟩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3231687" y="123021"/>
            <a:ext cx="954108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|AO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⟩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06164" y="2144032"/>
            <a:ext cx="1789271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1" dirty="0">
                <a:solidFill>
                  <a:srgbClr val="0000FF"/>
                </a:solidFill>
              </a:rPr>
              <a:t>|CLMO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⟩</a:t>
            </a:r>
            <a:endParaRPr lang="en-US" b="1" baseline="-25000" dirty="0">
              <a:solidFill>
                <a:srgbClr val="0000FF"/>
              </a:solidFill>
            </a:endParaRP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FF"/>
                </a:solidFill>
              </a:rPr>
              <a:t>constrained </a:t>
            </a: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FF"/>
                </a:solidFill>
              </a:rPr>
              <a:t>to 1-2 plane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138470" y="3046172"/>
            <a:ext cx="417866" cy="1054121"/>
          </a:xfrm>
          <a:prstGeom prst="straightConnector1">
            <a:avLst/>
          </a:prstGeom>
          <a:ln w="44450" cmpd="sng">
            <a:solidFill>
              <a:srgbClr val="0000FF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55490" y="1117407"/>
            <a:ext cx="7916" cy="1927923"/>
          </a:xfrm>
          <a:prstGeom prst="straightConnector1">
            <a:avLst/>
          </a:prstGeom>
          <a:ln w="44450" cmpd="sng">
            <a:solidFill>
              <a:srgbClr val="C00000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>
            <a:spLocks/>
          </p:cNvSpPr>
          <p:nvPr/>
        </p:nvSpPr>
        <p:spPr>
          <a:xfrm>
            <a:off x="5340283" y="959702"/>
            <a:ext cx="1789271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1" dirty="0">
                <a:solidFill>
                  <a:srgbClr val="C00000"/>
                </a:solidFill>
              </a:rPr>
              <a:t>|CLMO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⟩</a:t>
            </a:r>
            <a:endParaRPr lang="en-US" b="1" baseline="-25000" dirty="0">
              <a:solidFill>
                <a:srgbClr val="C00000"/>
              </a:solidFill>
            </a:endParaRP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C00000"/>
                </a:solidFill>
              </a:rPr>
              <a:t>constrained </a:t>
            </a:r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C00000"/>
                </a:solidFill>
              </a:rPr>
              <a:t>to 2-3 plane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cxnSpLocks/>
            <a:endCxn id="92" idx="2"/>
          </p:cNvCxnSpPr>
          <p:nvPr/>
        </p:nvCxnSpPr>
        <p:spPr>
          <a:xfrm flipV="1">
            <a:off x="7847354" y="591997"/>
            <a:ext cx="0" cy="3699028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7847356" y="4291023"/>
            <a:ext cx="4938479" cy="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7852133" y="1235276"/>
            <a:ext cx="2507830" cy="2151440"/>
          </a:xfrm>
          <a:custGeom>
            <a:avLst/>
            <a:gdLst>
              <a:gd name="connsiteX0" fmla="*/ 0 w 1243012"/>
              <a:gd name="connsiteY0" fmla="*/ 414338 h 1933025"/>
              <a:gd name="connsiteX1" fmla="*/ 571500 w 1243012"/>
              <a:gd name="connsiteY1" fmla="*/ 1928813 h 1933025"/>
              <a:gd name="connsiteX2" fmla="*/ 1243012 w 1243012"/>
              <a:gd name="connsiteY2" fmla="*/ 0 h 1933025"/>
              <a:gd name="connsiteX3" fmla="*/ 1243012 w 1243012"/>
              <a:gd name="connsiteY3" fmla="*/ 0 h 193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12" h="1933025">
                <a:moveTo>
                  <a:pt x="0" y="414338"/>
                </a:moveTo>
                <a:cubicBezTo>
                  <a:pt x="182165" y="1206103"/>
                  <a:pt x="364331" y="1997869"/>
                  <a:pt x="571500" y="1928813"/>
                </a:cubicBezTo>
                <a:cubicBezTo>
                  <a:pt x="778669" y="1859757"/>
                  <a:pt x="1243012" y="0"/>
                  <a:pt x="1243012" y="0"/>
                </a:cubicBezTo>
                <a:lnTo>
                  <a:pt x="1243012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/>
          </p:cNvSpPr>
          <p:nvPr/>
        </p:nvSpPr>
        <p:spPr>
          <a:xfrm>
            <a:off x="7313395" y="115713"/>
            <a:ext cx="1067921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Energy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tangle 92"/>
          <p:cNvSpPr>
            <a:spLocks/>
          </p:cNvSpPr>
          <p:nvPr/>
        </p:nvSpPr>
        <p:spPr>
          <a:xfrm>
            <a:off x="12932198" y="4010606"/>
            <a:ext cx="373821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α</a:t>
            </a:r>
          </a:p>
        </p:txBody>
      </p:sp>
      <p:sp>
        <p:nvSpPr>
          <p:cNvPr id="95" name="Rectangle 94"/>
          <p:cNvSpPr>
            <a:spLocks/>
          </p:cNvSpPr>
          <p:nvPr/>
        </p:nvSpPr>
        <p:spPr>
          <a:xfrm>
            <a:off x="2875383" y="3143422"/>
            <a:ext cx="426720" cy="58477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hr-HR" sz="3200" b="1" dirty="0">
                <a:solidFill>
                  <a:srgbClr val="0000FF"/>
                </a:solidFill>
              </a:rPr>
              <a:t>α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E12370F-66DD-4040-8BE6-CAE1F5571229}"/>
              </a:ext>
            </a:extLst>
          </p:cNvPr>
          <p:cNvSpPr/>
          <p:nvPr/>
        </p:nvSpPr>
        <p:spPr>
          <a:xfrm>
            <a:off x="7852137" y="3401404"/>
            <a:ext cx="2507831" cy="0"/>
          </a:xfrm>
          <a:custGeom>
            <a:avLst/>
            <a:gdLst>
              <a:gd name="connsiteX0" fmla="*/ 0 w 1243012"/>
              <a:gd name="connsiteY0" fmla="*/ 414338 h 1933025"/>
              <a:gd name="connsiteX1" fmla="*/ 571500 w 1243012"/>
              <a:gd name="connsiteY1" fmla="*/ 1928813 h 1933025"/>
              <a:gd name="connsiteX2" fmla="*/ 1243012 w 1243012"/>
              <a:gd name="connsiteY2" fmla="*/ 0 h 1933025"/>
              <a:gd name="connsiteX3" fmla="*/ 1243012 w 1243012"/>
              <a:gd name="connsiteY3" fmla="*/ 0 h 193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12" h="1933025">
                <a:moveTo>
                  <a:pt x="0" y="414338"/>
                </a:moveTo>
                <a:cubicBezTo>
                  <a:pt x="182165" y="1206103"/>
                  <a:pt x="364331" y="1997869"/>
                  <a:pt x="571500" y="1928813"/>
                </a:cubicBezTo>
                <a:cubicBezTo>
                  <a:pt x="778669" y="1859757"/>
                  <a:pt x="1243012" y="0"/>
                  <a:pt x="1243012" y="0"/>
                </a:cubicBezTo>
                <a:lnTo>
                  <a:pt x="1243012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FB7536F-3CB1-F746-82EA-75DE681721A5}"/>
              </a:ext>
            </a:extLst>
          </p:cNvPr>
          <p:cNvSpPr/>
          <p:nvPr/>
        </p:nvSpPr>
        <p:spPr>
          <a:xfrm>
            <a:off x="7847356" y="3143420"/>
            <a:ext cx="2512611" cy="259042"/>
          </a:xfrm>
          <a:custGeom>
            <a:avLst/>
            <a:gdLst>
              <a:gd name="connsiteX0" fmla="*/ 0 w 1243012"/>
              <a:gd name="connsiteY0" fmla="*/ 414338 h 1933025"/>
              <a:gd name="connsiteX1" fmla="*/ 571500 w 1243012"/>
              <a:gd name="connsiteY1" fmla="*/ 1928813 h 1933025"/>
              <a:gd name="connsiteX2" fmla="*/ 1243012 w 1243012"/>
              <a:gd name="connsiteY2" fmla="*/ 0 h 1933025"/>
              <a:gd name="connsiteX3" fmla="*/ 1243012 w 1243012"/>
              <a:gd name="connsiteY3" fmla="*/ 0 h 193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12" h="1933025">
                <a:moveTo>
                  <a:pt x="0" y="414338"/>
                </a:moveTo>
                <a:cubicBezTo>
                  <a:pt x="182165" y="1206103"/>
                  <a:pt x="364331" y="1997869"/>
                  <a:pt x="571500" y="1928813"/>
                </a:cubicBezTo>
                <a:cubicBezTo>
                  <a:pt x="778669" y="1859757"/>
                  <a:pt x="1243012" y="0"/>
                  <a:pt x="1243012" y="0"/>
                </a:cubicBezTo>
                <a:lnTo>
                  <a:pt x="1243012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37A251-3EFE-B145-B07F-AC6F2ADF4073}"/>
              </a:ext>
            </a:extLst>
          </p:cNvPr>
          <p:cNvCxnSpPr/>
          <p:nvPr/>
        </p:nvCxnSpPr>
        <p:spPr>
          <a:xfrm>
            <a:off x="3575652" y="3053157"/>
            <a:ext cx="1567883" cy="596291"/>
          </a:xfrm>
          <a:prstGeom prst="straightConnector1">
            <a:avLst/>
          </a:prstGeom>
          <a:ln w="44450" cmpd="sng">
            <a:solidFill>
              <a:srgbClr val="C00000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3096AC-8071-7644-A943-BBFC71E39C02}"/>
              </a:ext>
            </a:extLst>
          </p:cNvPr>
          <p:cNvCxnSpPr>
            <a:cxnSpLocks/>
          </p:cNvCxnSpPr>
          <p:nvPr/>
        </p:nvCxnSpPr>
        <p:spPr>
          <a:xfrm>
            <a:off x="3552996" y="3047319"/>
            <a:ext cx="1590539" cy="397048"/>
          </a:xfrm>
          <a:prstGeom prst="straightConnector1">
            <a:avLst/>
          </a:prstGeom>
          <a:ln w="44450" cmpd="sng">
            <a:solidFill>
              <a:srgbClr val="C00000"/>
            </a:solidFill>
            <a:prstDash val="soli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3C016AB4-3F7F-524E-B7E7-7B0EC43F589C}"/>
              </a:ext>
            </a:extLst>
          </p:cNvPr>
          <p:cNvSpPr/>
          <p:nvPr/>
        </p:nvSpPr>
        <p:spPr>
          <a:xfrm rot="10199022">
            <a:off x="3236279" y="3006841"/>
            <a:ext cx="320040" cy="320040"/>
          </a:xfrm>
          <a:prstGeom prst="arc">
            <a:avLst>
              <a:gd name="adj1" fmla="val 16089037"/>
              <a:gd name="adj2" fmla="val 0"/>
            </a:avLst>
          </a:prstGeom>
          <a:ln w="2540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C9BBA7-75CB-2D42-949D-11CEFE507076}"/>
              </a:ext>
            </a:extLst>
          </p:cNvPr>
          <p:cNvSpPr>
            <a:spLocks/>
          </p:cNvSpPr>
          <p:nvPr/>
        </p:nvSpPr>
        <p:spPr>
          <a:xfrm>
            <a:off x="5187302" y="3283657"/>
            <a:ext cx="1220270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A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E4B0D-AFDE-6B4A-ABCD-3E33A745C6E0}"/>
              </a:ext>
            </a:extLst>
          </p:cNvPr>
          <p:cNvSpPr>
            <a:spLocks/>
          </p:cNvSpPr>
          <p:nvPr/>
        </p:nvSpPr>
        <p:spPr>
          <a:xfrm>
            <a:off x="3571018" y="701344"/>
            <a:ext cx="1225015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B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86E50-6ED9-8E4B-8DAF-BE56DD55552E}"/>
              </a:ext>
            </a:extLst>
          </p:cNvPr>
          <p:cNvSpPr>
            <a:spLocks/>
          </p:cNvSpPr>
          <p:nvPr/>
        </p:nvSpPr>
        <p:spPr>
          <a:xfrm>
            <a:off x="5104094" y="2905044"/>
            <a:ext cx="1249061" cy="4762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Case 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146B34-5FA8-7F4C-9655-614239E4A59F}"/>
              </a:ext>
            </a:extLst>
          </p:cNvPr>
          <p:cNvSpPr>
            <a:spLocks/>
          </p:cNvSpPr>
          <p:nvPr/>
        </p:nvSpPr>
        <p:spPr>
          <a:xfrm>
            <a:off x="10409550" y="848182"/>
            <a:ext cx="2593980" cy="70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schemeClr val="tx1"/>
                </a:solidFill>
              </a:rPr>
              <a:t>Case B: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occupied-virtual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2CA3A8-B177-CC48-BD6E-2DAB2C1D3FD3}"/>
              </a:ext>
            </a:extLst>
          </p:cNvPr>
          <p:cNvSpPr>
            <a:spLocks/>
          </p:cNvSpPr>
          <p:nvPr/>
        </p:nvSpPr>
        <p:spPr>
          <a:xfrm>
            <a:off x="10409552" y="3358808"/>
            <a:ext cx="2954655" cy="70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schemeClr val="tx1"/>
                </a:solidFill>
              </a:rPr>
              <a:t>Case A </a:t>
            </a:r>
            <a:r>
              <a:rPr lang="en-US" b="1">
                <a:solidFill>
                  <a:schemeClr val="tx1"/>
                </a:solidFill>
              </a:rPr>
              <a:t>(flat):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occupied-occupied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0E95F-325D-8945-869A-8FA1FEF96871}"/>
              </a:ext>
            </a:extLst>
          </p:cNvPr>
          <p:cNvSpPr>
            <a:spLocks/>
          </p:cNvSpPr>
          <p:nvPr/>
        </p:nvSpPr>
        <p:spPr>
          <a:xfrm>
            <a:off x="10409552" y="2600577"/>
            <a:ext cx="2544351" cy="7078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solidFill>
                  <a:schemeClr val="tx1"/>
                </a:solidFill>
              </a:rPr>
              <a:t>Case C: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occupied-mixed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3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2225">
          <a:solidFill>
            <a:schemeClr val="tx1"/>
          </a:solidFill>
          <a:prstDash val="soli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1"/>
          </a:solidFill>
          <a:prstDash val="soli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86205</TotalTime>
  <Words>45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Tahoma</vt:lpstr>
      <vt:lpstr>Wingdings 2</vt:lpstr>
      <vt:lpstr>Flow</vt:lpstr>
      <vt:lpstr>PowerPoint Presentation</vt:lpstr>
    </vt:vector>
  </TitlesOfParts>
  <Company>U.C. Berkeley - Chemistry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TBA</dc:title>
  <dc:creator>Head-Gordon</dc:creator>
  <cp:lastModifiedBy>Rustam Khaliullin, Dr</cp:lastModifiedBy>
  <cp:revision>2720</cp:revision>
  <cp:lastPrinted>1601-01-01T00:00:00Z</cp:lastPrinted>
  <dcterms:created xsi:type="dcterms:W3CDTF">2012-05-14T11:30:32Z</dcterms:created>
  <dcterms:modified xsi:type="dcterms:W3CDTF">2018-08-19T13:48:37Z</dcterms:modified>
</cp:coreProperties>
</file>