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5" r:id="rId8"/>
    <p:sldId id="264" r:id="rId9"/>
    <p:sldId id="268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47A27-6170-A442-B50C-C9EACD59B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D7D32B-9336-E343-9ED5-8172B986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B9FA6-E48C-CB40-AD96-4FB66BD1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1F8D-A15F-4E44-869A-C29EBE92EFAD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85F23-33D7-0F43-B254-25358FE5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62BB2-DCA9-D648-91DF-AB7E9A35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8210-7712-614F-8E22-49CA638261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4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B7FDA-04B9-034D-80A2-9DED982C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236F2-D682-F847-B9A9-3C171A0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8FE62-1EC3-2A46-A5A0-51700D97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1F8D-A15F-4E44-869A-C29EBE92EFAD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7F593-60C7-504A-B84F-4002BC7B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4EDFF-B190-204E-B836-E05140C4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8210-7712-614F-8E22-49CA638261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70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9CFAD9-42B5-2A4D-BC07-4E663BAFF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6416B-1F4A-6B4D-8EBF-717A149E5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EAB1C-D85E-0743-890A-D864FEE4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1F8D-A15F-4E44-869A-C29EBE92EFAD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43539-C6F8-E24C-9104-0C0AD952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25CE8-F1C0-734B-B358-4731B523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8210-7712-614F-8E22-49CA638261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2D1B8-9112-D545-8B1B-59B03FFC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06786-7771-1344-A5A2-0241C20A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F916A-D4A6-6C47-B61D-C29FEB46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1F8D-A15F-4E44-869A-C29EBE92EFAD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B01F2-62AD-554E-B3EA-3AAAA33A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1525-B5BC-F744-98EA-FD268C9D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8210-7712-614F-8E22-49CA638261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9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B3F5F-928E-5B44-BC66-95BCED6D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8BC9F-FBF6-3F4E-A634-F573147FF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7AE51-27F7-EA45-ABD6-A1E647C8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1F8D-A15F-4E44-869A-C29EBE92EFAD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845CC-B62C-F34A-8D6E-BE06A122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8FC5D-F740-0841-9725-AB366DA6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8210-7712-614F-8E22-49CA638261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05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2E884-ECE1-814C-99B7-13F1BC50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5EE76-A73C-1745-81C1-B75811B19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4B0CA3-9EC5-3A46-AE16-2429593B8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AF954-3E3D-1B43-8C17-0D5D0244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1F8D-A15F-4E44-869A-C29EBE92EFAD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C554FF-25B7-BB47-96EA-0DFF17EF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7ED840-C210-9946-8542-00B6B33B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8210-7712-614F-8E22-49CA638261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C8835-5CE1-2C48-A874-C1C052E8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EA1914-D8C8-E64F-86BD-A7CF0BFE8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E110DE-2736-8340-9518-939630B75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3B8FEF-552A-7245-8425-DEE92245B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DAB8BC-0190-9541-B465-5084848C6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A2DB7C-4C02-6F43-A59E-C70A0BBD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1F8D-A15F-4E44-869A-C29EBE92EFAD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A6081C-0F0C-8A4A-8151-E6F65FD6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224650-0DDD-6D40-8521-C7BE5B4D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8210-7712-614F-8E22-49CA638261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56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8C0B7-2C0D-824A-BE70-3A0A65DE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321BCD-85B4-3C4C-BEEA-94ACAA63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1F8D-A15F-4E44-869A-C29EBE92EFAD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8CD937-C9F6-9C43-B8A2-F7F83FA3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6A1852-7150-9B44-A05D-61AC6CDD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8210-7712-614F-8E22-49CA638261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22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AA83E8-94B3-7D43-8337-A2B1034C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1F8D-A15F-4E44-869A-C29EBE92EFAD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4163B6-ECD3-C943-878A-5A8DD3E5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F75DC5-E176-794C-9E6D-C12416D0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8210-7712-614F-8E22-49CA638261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94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EE2A4-4BCD-DA44-B3A6-23094AF7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D81BA-9F7A-BB42-950D-BBD0023E5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4B2DF6-F342-274B-AF76-57AE53947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CBE13-67E4-164F-A563-A3162DA4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1F8D-A15F-4E44-869A-C29EBE92EFAD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C1C11-4C8C-1E4A-A572-ACFF4C2D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0EF079-407B-3D4B-A74D-79353621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8210-7712-614F-8E22-49CA638261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46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347A5-E9AA-2F4A-8E6C-57895AA8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CD75EE-207E-024B-B35C-2750ADCC3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D8B1C-D150-7443-A758-31C084647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E3F9D-E6F7-F346-8F37-54B4694B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1F8D-A15F-4E44-869A-C29EBE92EFAD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EF4D1-712E-594D-8376-F518DA56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5E148-EA90-874C-B4E3-9B6799C6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8210-7712-614F-8E22-49CA638261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4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5FF027-6979-3F44-8E6C-E2CA4DF0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87563-7E7D-5F41-8145-A603179DF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31CDB-EC4B-2B4E-9A5D-14480A79A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1F8D-A15F-4E44-869A-C29EBE92EFAD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A911A-F95A-6442-8D7B-C96FC2E3B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C6441-918A-1742-A0B6-747307E40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98210-7712-614F-8E22-49CA638261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40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FB149-FEA0-6740-8614-20ED7E47C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P&amp;G annual report analysis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B2BDF5-58AC-FD40-AFD1-1C5B345B9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Yifan</a:t>
            </a:r>
            <a:r>
              <a:rPr kumimoji="1" lang="en-US" altLang="zh-CN" dirty="0"/>
              <a:t> Song</a:t>
            </a:r>
          </a:p>
          <a:p>
            <a:r>
              <a:rPr kumimoji="1" lang="en-US" altLang="zh-CN" dirty="0"/>
              <a:t>ys3250@olumbia.edu</a:t>
            </a:r>
          </a:p>
          <a:p>
            <a:r>
              <a:rPr kumimoji="1" lang="en-US" altLang="zh-CN" dirty="0"/>
              <a:t>508-717-1889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62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CB2F3A-0645-804F-97B7-37DED7FA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Earnings</a:t>
            </a:r>
            <a:endParaRPr kumimoji="1" lang="zh-CN" altLang="en-US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14BC6-24EC-044B-9F93-B66EC969C406}"/>
              </a:ext>
            </a:extLst>
          </p:cNvPr>
          <p:cNvSpPr txBox="1"/>
          <p:nvPr/>
        </p:nvSpPr>
        <p:spPr>
          <a:xfrm>
            <a:off x="429767" y="2387339"/>
            <a:ext cx="3454400" cy="39497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2800" dirty="0"/>
              <a:t>Global e-commerce</a:t>
            </a:r>
          </a:p>
          <a:p>
            <a:pPr>
              <a:spcAft>
                <a:spcPts val="600"/>
              </a:spcAft>
            </a:pPr>
            <a:endParaRPr kumimoji="1" lang="en-US" altLang="zh-CN" sz="2800" dirty="0"/>
          </a:p>
          <a:p>
            <a:pPr>
              <a:spcAft>
                <a:spcPts val="600"/>
              </a:spcAft>
            </a:pPr>
            <a:r>
              <a:rPr kumimoji="1" lang="en-US" altLang="zh-CN" sz="2800" dirty="0"/>
              <a:t>Uncertain global economic condition</a:t>
            </a:r>
          </a:p>
          <a:p>
            <a:pPr>
              <a:spcAft>
                <a:spcPts val="600"/>
              </a:spcAft>
            </a:pPr>
            <a:endParaRPr kumimoji="1" lang="en-US" altLang="zh-CN" sz="2800" dirty="0"/>
          </a:p>
          <a:p>
            <a:pPr>
              <a:spcAft>
                <a:spcPts val="600"/>
              </a:spcAft>
            </a:pPr>
            <a:r>
              <a:rPr kumimoji="1" lang="en-US" altLang="zh-CN" sz="2800" dirty="0"/>
              <a:t>Global market share</a:t>
            </a:r>
            <a:endParaRPr kumimoji="1" lang="zh-CN" altLang="en-US" sz="28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B0DFDB5-99B7-FA40-82DF-C3758804A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9333" y="1739491"/>
            <a:ext cx="6692900" cy="203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F1756C-0575-024B-82BE-1C13A9EB0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33" y="3912418"/>
            <a:ext cx="66929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8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3741B9-6435-014C-8BFF-EE92FD6F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8" y="365125"/>
            <a:ext cx="10505561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First glimpse at the introduction and 10-k form</a:t>
            </a:r>
            <a:endParaRPr kumimoji="1" lang="zh-CN" altLang="en-US" sz="40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1BE361E-0BD7-C64D-A776-0F14B0651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073" y="1846442"/>
            <a:ext cx="4938927" cy="33410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BE7D1-63A0-0A44-91D7-BB5A0C47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14" y="1758480"/>
            <a:ext cx="4938926" cy="33410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947A70-339C-D547-9231-CB03E8DFC91C}"/>
              </a:ext>
            </a:extLst>
          </p:cNvPr>
          <p:cNvSpPr txBox="1"/>
          <p:nvPr/>
        </p:nvSpPr>
        <p:spPr>
          <a:xfrm>
            <a:off x="8320478" y="5311474"/>
            <a:ext cx="291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10-k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81CE9E-B456-1246-94CB-3E7D96E11A13}"/>
              </a:ext>
            </a:extLst>
          </p:cNvPr>
          <p:cNvSpPr txBox="1"/>
          <p:nvPr/>
        </p:nvSpPr>
        <p:spPr>
          <a:xfrm>
            <a:off x="3177838" y="5311474"/>
            <a:ext cx="291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Intro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5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389211-5F48-0F48-88D9-5B904A0A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Core focus</a:t>
            </a:r>
            <a:endParaRPr kumimoji="1"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F52A7-2F0B-3E47-934F-278B5F65D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Growth</a:t>
            </a:r>
          </a:p>
          <a:p>
            <a:r>
              <a:rPr kumimoji="1" lang="en-US" altLang="zh-CN" dirty="0"/>
              <a:t>Consumer</a:t>
            </a:r>
          </a:p>
          <a:p>
            <a:r>
              <a:rPr kumimoji="1" lang="en-US" altLang="zh-CN" dirty="0"/>
              <a:t>Market</a:t>
            </a:r>
          </a:p>
          <a:p>
            <a:r>
              <a:rPr kumimoji="1" lang="en-US" altLang="zh-CN" dirty="0"/>
              <a:t>Share</a:t>
            </a:r>
          </a:p>
          <a:p>
            <a:r>
              <a:rPr kumimoji="1" lang="en-US" altLang="zh-CN" dirty="0"/>
              <a:t>Value</a:t>
            </a:r>
          </a:p>
          <a:p>
            <a:r>
              <a:rPr kumimoji="1" lang="en-US" altLang="zh-CN" dirty="0"/>
              <a:t>Sales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0699D-6A33-5E43-A633-C24D78DBC74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80E3C8-C4A3-2F4C-B0B4-C26F5B3C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210" y="2199193"/>
            <a:ext cx="5313405" cy="365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9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389211-5F48-0F48-88D9-5B904A0A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LDA shows similar topics what the word cloud generates</a:t>
            </a:r>
            <a:endParaRPr kumimoji="1"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0699D-6A33-5E43-A633-C24D78DBC74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532643-4A8E-C34E-BBAA-CC0AEFE96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629688"/>
            <a:ext cx="9839939" cy="248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7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F1D3F-EAD9-624A-B0DC-048ADA9E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Emotions of intro and 10-k using NRC lexicon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46E3F9-656E-664B-9E6E-5C8BA4376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498" y="1978368"/>
            <a:ext cx="3637213" cy="29037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46F776-B9EB-4E4B-BDC0-5E13E05E6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091" y="1853513"/>
            <a:ext cx="3782509" cy="30285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5F76EB-9B5B-914C-A225-4F90835EBCEF}"/>
              </a:ext>
            </a:extLst>
          </p:cNvPr>
          <p:cNvSpPr txBox="1"/>
          <p:nvPr/>
        </p:nvSpPr>
        <p:spPr>
          <a:xfrm>
            <a:off x="2526922" y="5081072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intro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C43295-7A84-1F4D-80FD-C6DE48B712C2}"/>
              </a:ext>
            </a:extLst>
          </p:cNvPr>
          <p:cNvSpPr txBox="1"/>
          <p:nvPr/>
        </p:nvSpPr>
        <p:spPr>
          <a:xfrm>
            <a:off x="8577683" y="5119902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10-k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F2E131-D715-E740-BB52-2199238A8AF8}"/>
              </a:ext>
            </a:extLst>
          </p:cNvPr>
          <p:cNvSpPr txBox="1"/>
          <p:nvPr/>
        </p:nvSpPr>
        <p:spPr>
          <a:xfrm>
            <a:off x="3321908" y="5590449"/>
            <a:ext cx="5548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Both introduction and the 10-k form follow a similar pattern of emotion. 10-k form has higher negative and sadness scores possibly due to the nature of 10-k form.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03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C72B5-4201-394B-853E-265542FE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Word2vec model </a:t>
            </a:r>
            <a:endParaRPr kumimoji="1" lang="zh-CN" alt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14411-B84E-4E4A-8769-50EA73D7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As we find that the emotions of introduction generally conforms to that of  10-k form, we combined the texts for word2vec model training. </a:t>
            </a:r>
          </a:p>
          <a:p>
            <a:r>
              <a:rPr kumimoji="1" lang="en-US" altLang="zh-CN" dirty="0"/>
              <a:t>Longer string tend to generate better model.</a:t>
            </a:r>
          </a:p>
          <a:p>
            <a:r>
              <a:rPr kumimoji="1" lang="en-US" altLang="zh-CN" dirty="0"/>
              <a:t>Generated a 128-dimension model</a:t>
            </a:r>
          </a:p>
          <a:p>
            <a:r>
              <a:rPr kumimoji="1" lang="en-US" altLang="zh-CN" dirty="0"/>
              <a:t>We can get a closer look at what do they mean when they say about a specific word.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34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C72B5-4201-394B-853E-265542FE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Growth</a:t>
            </a:r>
            <a:endParaRPr kumimoji="1" lang="zh-CN" alt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14411-B84E-4E4A-8769-50EA73D7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4833551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The model indicates that growth has strong relationship with business, products, sales, </a:t>
            </a:r>
            <a:r>
              <a:rPr kumimoji="1" lang="en-US" altLang="zh-CN" sz="2400" dirty="0" err="1"/>
              <a:t>etc</a:t>
            </a:r>
            <a:r>
              <a:rPr kumimoji="1" lang="en-US" altLang="zh-CN" sz="2400" dirty="0"/>
              <a:t>…</a:t>
            </a:r>
          </a:p>
          <a:p>
            <a:r>
              <a:rPr kumimoji="1" lang="en-US" altLang="zh-CN" sz="2400" dirty="0"/>
              <a:t>Not reflected in LDA model, growth is strongly related to global as well.</a:t>
            </a:r>
          </a:p>
          <a:p>
            <a:r>
              <a:rPr kumimoji="1" lang="en-US" altLang="zh-CN" sz="2400" dirty="0"/>
              <a:t>This might indicate P&amp;G’s interest in expanding global market</a:t>
            </a: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A67F5A-7866-FF44-B9F6-C9353D68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41" y="2183222"/>
            <a:ext cx="5169243" cy="29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5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CB2F3A-0645-804F-97B7-37DED7FA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400"/>
              <a:t>Global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14BC6-24EC-044B-9F93-B66EC969C406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Shows mostly sense of positive and trust when mentioning global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Global e-commerce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Uncertain global economic condition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Global market share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2F1756C-0575-024B-82BE-1C13A9EB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07" y="3079473"/>
            <a:ext cx="5135719" cy="1771822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B0DFDB5-99B7-FA40-82DF-C3758804A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9307" y="5010160"/>
            <a:ext cx="5135719" cy="15920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2C8A02-7CB4-7E46-AC54-4C4D1789D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570" y="282475"/>
            <a:ext cx="3355192" cy="26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8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C72B5-4201-394B-853E-265542FE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Earnings</a:t>
            </a:r>
            <a:endParaRPr kumimoji="1" lang="zh-CN" alt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14411-B84E-4E4A-8769-50EA73D7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4833551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The model indicates that earnings has strong products, markets, growth, operations, foreign and etc.</a:t>
            </a:r>
          </a:p>
          <a:p>
            <a:endParaRPr kumimoji="1"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96275A-5502-3349-A9E0-5EDEC542D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751" y="2116940"/>
            <a:ext cx="5555182" cy="316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8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235</Words>
  <Application>Microsoft Macintosh PowerPoint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Office 主题​​</vt:lpstr>
      <vt:lpstr>P&amp;G annual report analysis</vt:lpstr>
      <vt:lpstr>First glimpse at the introduction and 10-k form</vt:lpstr>
      <vt:lpstr>Core focus</vt:lpstr>
      <vt:lpstr>LDA shows similar topics what the word cloud generates</vt:lpstr>
      <vt:lpstr>Emotions of intro and 10-k using NRC lexicon</vt:lpstr>
      <vt:lpstr>Word2vec model </vt:lpstr>
      <vt:lpstr>Growth</vt:lpstr>
      <vt:lpstr>Global</vt:lpstr>
      <vt:lpstr>Earnings</vt:lpstr>
      <vt:lpstr>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P&amp;G annual report analysis</dc:title>
  <dc:creator>Yifan1 Song</dc:creator>
  <cp:lastModifiedBy>Yifan1 Song</cp:lastModifiedBy>
  <cp:revision>1</cp:revision>
  <dcterms:created xsi:type="dcterms:W3CDTF">2020-07-27T14:45:19Z</dcterms:created>
  <dcterms:modified xsi:type="dcterms:W3CDTF">2020-07-27T14:48:36Z</dcterms:modified>
</cp:coreProperties>
</file>