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Lst>
  <p:sldSz cy="6859575" cx="12190400"/>
  <p:notesSz cx="6858000" cy="9144000"/>
  <p:embeddedFontLst>
    <p:embeddedFont>
      <p:font typeface="Roboto"/>
      <p:regular r:id="rId66"/>
      <p:bold r:id="rId67"/>
      <p:italic r:id="rId68"/>
      <p:boldItalic r:id="rId69"/>
    </p:embeddedFont>
    <p:embeddedFont>
      <p:font typeface="Open Sans"/>
      <p:bold r:id="rId70"/>
      <p:boldItalic r:id="rId7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orient="horz" pos="3838">
          <p15:clr>
            <a:srgbClr val="A4A3A4"/>
          </p15:clr>
        </p15:guide>
        <p15:guide id="3" pos="3839">
          <p15:clr>
            <a:srgbClr val="A4A3A4"/>
          </p15:clr>
        </p15:guide>
        <p15:guide id="4" pos="7196">
          <p15:clr>
            <a:srgbClr val="A4A3A4"/>
          </p15:clr>
        </p15:guide>
        <p15:guide id="5" pos="573">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72" roundtripDataSignature="AMtx7mjcHUIGJJqztBEsBqf4KNsrcQlq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38" orient="horz"/>
        <p:guide pos="3839"/>
        <p:guide pos="7196"/>
        <p:guide pos="573"/>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2" Type="http://customschemas.google.com/relationships/presentationmetadata" Target="meta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OpenSans-boldItalic.fntdata"/><Relationship Id="rId70" Type="http://schemas.openxmlformats.org/officeDocument/2006/relationships/font" Target="fonts/OpenSans-bold.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Roboto-regular.fntdata"/><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Roboto-italic.fntdata"/><Relationship Id="rId23" Type="http://schemas.openxmlformats.org/officeDocument/2006/relationships/slide" Target="slides/slide18.xml"/><Relationship Id="rId67" Type="http://schemas.openxmlformats.org/officeDocument/2006/relationships/font" Target="fonts/Roboto-bold.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oboto-bold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1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public.econ.duke.edu/~get/browse/courses/201/spr12/2010-PRESENTATIONS/FullECON202-FINAL_PAPERS/2009-December/Lim_Thesis.pdf" TargetMode="External"/><Relationship Id="rId3" Type="http://schemas.openxmlformats.org/officeDocument/2006/relationships/hyperlink" Target="http://cs229.stanford.edu/proj2016/report/Qian_Zheng_An-StockMarketTrendsPredictionAfterEarningRelease-report.pdf" TargetMode="Externa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 name="Shape 17"/>
        <p:cNvGrpSpPr/>
        <p:nvPr/>
      </p:nvGrpSpPr>
      <p:grpSpPr>
        <a:xfrm>
          <a:off x="0" y="0"/>
          <a:ext cx="0" cy="0"/>
          <a:chOff x="0" y="0"/>
          <a:chExt cx="0" cy="0"/>
        </a:xfrm>
      </p:grpSpPr>
      <p:sp>
        <p:nvSpPr>
          <p:cNvPr id="18" name="Google Shape;18;p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 name="Google Shape;19;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 name="Google Shape;20;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252f3fda3c_1_35: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252f3fda3c_1_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zh-CN"/>
              <a:t>The modelling results for the dataset that includes GICS sectors. </a:t>
            </a:r>
            <a:endParaRPr/>
          </a:p>
          <a:p>
            <a:pPr indent="-317500" lvl="0" marL="457200" rtl="0" algn="l">
              <a:spcBef>
                <a:spcPts val="0"/>
              </a:spcBef>
              <a:spcAft>
                <a:spcPts val="0"/>
              </a:spcAft>
              <a:buSzPts val="1400"/>
              <a:buChar char="●"/>
            </a:pPr>
            <a:r>
              <a:rPr lang="zh-CN"/>
              <a:t>The Random Forest and LightGBM models are the best performing ones among all.</a:t>
            </a:r>
            <a:endParaRPr/>
          </a:p>
          <a:p>
            <a:pPr indent="-317500" lvl="0" marL="457200" rtl="0" algn="l">
              <a:spcBef>
                <a:spcPts val="0"/>
              </a:spcBef>
              <a:spcAft>
                <a:spcPts val="0"/>
              </a:spcAft>
              <a:buSzPts val="1400"/>
              <a:buChar char="●"/>
            </a:pPr>
            <a:r>
              <a:rPr lang="zh-CN"/>
              <a:t>The </a:t>
            </a:r>
            <a:r>
              <a:rPr lang="zh-CN"/>
              <a:t>performances of our </a:t>
            </a:r>
            <a:r>
              <a:rPr lang="zh-CN"/>
              <a:t>Neural Network model</a:t>
            </a:r>
            <a:r>
              <a:rPr lang="zh-CN"/>
              <a:t> are </a:t>
            </a:r>
            <a:r>
              <a:rPr lang="zh-CN"/>
              <a:t>unstable every time we ran the models. One of the reasons might due to numerical precision getting lost as more layers added.</a:t>
            </a:r>
            <a:r>
              <a:rPr lang="zh-CN" sz="1000">
                <a:solidFill>
                  <a:srgbClr val="232629"/>
                </a:solidFill>
                <a:highlight>
                  <a:srgbClr val="FFFFFF"/>
                </a:highlight>
                <a:latin typeface="Arial"/>
                <a:ea typeface="Arial"/>
                <a:cs typeface="Arial"/>
                <a:sym typeface="Arial"/>
              </a:rPr>
              <a:t> And </a:t>
            </a:r>
            <a:r>
              <a:rPr lang="zh-CN">
                <a:solidFill>
                  <a:srgbClr val="232629"/>
                </a:solidFill>
                <a:highlight>
                  <a:srgbClr val="FFFFFF"/>
                </a:highlight>
              </a:rPr>
              <a:t>the fact that small changes in initial layers can propagate through a dense network, might also be one of the reasons for final different outputs. Another reason might also be </a:t>
            </a:r>
            <a:r>
              <a:rPr lang="zh-CN">
                <a:solidFill>
                  <a:srgbClr val="232629"/>
                </a:solidFill>
                <a:highlight>
                  <a:srgbClr val="FFFFFF"/>
                </a:highlight>
              </a:rPr>
              <a:t>because</a:t>
            </a:r>
            <a:r>
              <a:rPr lang="zh-CN">
                <a:solidFill>
                  <a:srgbClr val="232629"/>
                </a:solidFill>
                <a:highlight>
                  <a:srgbClr val="FFFFFF"/>
                </a:highlight>
              </a:rPr>
              <a:t> neural network is a stack of non-linearities which is a complex system that could result in different solutions in different runs. Traditional machine learning might not have the same complexity.</a:t>
            </a:r>
            <a:endParaRPr>
              <a:solidFill>
                <a:srgbClr val="232629"/>
              </a:solidFill>
              <a:highlight>
                <a:srgbClr val="FFFFFF"/>
              </a:highlight>
            </a:endParaRPr>
          </a:p>
        </p:txBody>
      </p:sp>
      <p:sp>
        <p:nvSpPr>
          <p:cNvPr id="193" name="Google Shape;193;g1252f3fda3c_1_3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C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252f3fda3c_1_8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g1252f3fda3c_1_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g1252f3fda3c_1_8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252f3fda3c_2_184: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g1252f3fda3c_2_1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CN"/>
              <a:t>To narrow down on a list of features which can be useful in predicting the price movement after Earning Call, we studied numerous literatures, and we found a research paper which </a:t>
            </a:r>
            <a:r>
              <a:rPr lang="zh-CN"/>
              <a:t>mentioned</a:t>
            </a:r>
            <a:r>
              <a:rPr lang="zh-CN"/>
              <a:t> the potential drivers of the PEAD. Although our primary target is not PEAD, after consulting with professionals, we believe the same set of drivers also applies to price movement immediately after earnings call. These five factors are shown on the graph. As some of those drivers are hard to quantify, we tried our best to find data which can approximate those drivers. First of all, we used the VIX Index and the stock price volatility to measure the risk and uncertainty. Then we used the Exponential Moving Averages and Lag variables to capture the inattention and </a:t>
            </a:r>
            <a:r>
              <a:rPr lang="zh-CN"/>
              <a:t>behavioral</a:t>
            </a:r>
            <a:r>
              <a:rPr lang="zh-CN"/>
              <a:t> biases. The earnings autocorrelation and mis-specified </a:t>
            </a:r>
            <a:r>
              <a:rPr lang="zh-CN"/>
              <a:t>expectation</a:t>
            </a:r>
            <a:r>
              <a:rPr lang="zh-CN"/>
              <a:t> models are approximated by the analysts’ </a:t>
            </a:r>
            <a:r>
              <a:rPr lang="zh-CN"/>
              <a:t>estimation data and historical EPS and post-EPS price movement data. Last but not least, we approximated the cross-sectional drivers of earning processes and expectation models with GICS Sector data and Market Risk Free Rate. We were not able to find suitable features and data to approximate the trading frictions and arbitrage but after conducting analysis, we feel the factors already captured most of the thing which can be quantified. </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Source Cited: Josef Fink, A review of the Post-Earnings-Announcement Drift, Journal of Behavioral and Experimental Finance, Volume 29, 2021, 100446, ISSN 2214-6350, https://doi.org/10.1016/j.jbef.2020.100446.</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28" name="Google Shape;228;g1252f3fda3c_2_18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0: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zh-CN"/>
              <a:t>We collect data from credible sources and started cleaning the data by </a:t>
            </a:r>
            <a:r>
              <a:rPr lang="zh-CN"/>
              <a:t>filtering</a:t>
            </a:r>
            <a:r>
              <a:rPr lang="zh-CN"/>
              <a:t> out missing values and </a:t>
            </a:r>
            <a:r>
              <a:rPr lang="zh-CN"/>
              <a:t>combining</a:t>
            </a:r>
            <a:r>
              <a:rPr lang="zh-CN"/>
              <a:t> separate datasets. Our primary data comes from three sources listed on the left. We defined the scope of our project to be 10 years and collected data from 3/1/2012 to 3/31/2021. We got detailed information for price from Yahoo Finance API, detailed earning estimate with actual EPS data from WRDS IBES, GICS industry factor from Wikipedia, risk-free rate from Yahoo finance, and SP500 VIX index from CBOE. </a:t>
            </a:r>
            <a:endParaRPr/>
          </a:p>
          <a:p>
            <a:pPr indent="0" lvl="0" marL="0" rtl="0" algn="l">
              <a:spcBef>
                <a:spcPts val="0"/>
              </a:spcBef>
              <a:spcAft>
                <a:spcPts val="0"/>
              </a:spcAft>
              <a:buClr>
                <a:schemeClr val="dk1"/>
              </a:buClr>
              <a:buSzPts val="1100"/>
              <a:buFont typeface="Arial"/>
              <a:buNone/>
            </a:pPr>
            <a:r>
              <a:rPr lang="zh-CN"/>
              <a:t>After gathering and merging with those data, we obtained 27 features (columns). As Shubo mentioned, we performed model testing on the initial 27 features and decided that the current set of features are not good enough to give up satisfactory result. Therefore, we performed feature engineering and introduced some new features. We dropped some features from the 27 group and generated 58 additional features.</a:t>
            </a:r>
            <a:endParaRPr/>
          </a:p>
          <a:p>
            <a:pPr indent="0" lvl="0" marL="0" rtl="0" algn="l">
              <a:spcBef>
                <a:spcPts val="0"/>
              </a:spcBef>
              <a:spcAft>
                <a:spcPts val="0"/>
              </a:spcAft>
              <a:buClr>
                <a:schemeClr val="dk1"/>
              </a:buClr>
              <a:buFont typeface="Arial"/>
              <a:buNone/>
            </a:pPr>
            <a:r>
              <a:t/>
            </a:r>
            <a:endParaRPr/>
          </a:p>
        </p:txBody>
      </p:sp>
      <p:sp>
        <p:nvSpPr>
          <p:cNvPr id="264" name="Google Shape;264;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25466552ad_4_7: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4" name="Google Shape;294;g125466552ad_4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zh-CN"/>
              <a:t>The table above shows all the features we have generated from the original data from the database. For price data, we do not calculate the daily price change but also the EMA of the price, which is the exponential moving average that assigns a greater weight to the most recent data point. All the return data is calculated based on close prices, which most investors can use. New earning features are generated based on actual earnings and several estimates to create a range of estimates. The market volatility is based on SP500 VIX information and is calculated based on the VIX close. The risk-free market rate is from the ten-year treasury note and calculated base on fix income rate close.</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Now we have a list of features, we want to further examine the correlation among the features, as well as some hidden patterns in the feature, so let me invite my friend Aazim to go through the Exploratory Data Analysis with you. </a:t>
            </a:r>
            <a:endParaRPr/>
          </a:p>
        </p:txBody>
      </p:sp>
      <p:sp>
        <p:nvSpPr>
          <p:cNvPr id="295" name="Google Shape;295;g125466552ad_4_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252f3fda3c_2_277: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g1252f3fda3c_2_2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g1252f3fda3c_2_27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252f3fda3c_8_2: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0" name="Google Shape;330;g1252f3fda3c_8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CN"/>
              <a:t>Our EDA was divided into three broad categories: </a:t>
            </a:r>
            <a:endParaRPr/>
          </a:p>
          <a:p>
            <a:pPr indent="-317500" lvl="0" marL="457200" rtl="0" algn="l">
              <a:spcBef>
                <a:spcPts val="0"/>
              </a:spcBef>
              <a:spcAft>
                <a:spcPts val="0"/>
              </a:spcAft>
              <a:buSzPts val="1400"/>
              <a:buAutoNum type="arabicPeriod"/>
            </a:pPr>
            <a:r>
              <a:rPr lang="zh-CN"/>
              <a:t>Analyze trends amongst the variables as well as their variance.</a:t>
            </a:r>
            <a:endParaRPr/>
          </a:p>
          <a:p>
            <a:pPr indent="-317500" lvl="0" marL="457200" rtl="0" algn="l">
              <a:spcBef>
                <a:spcPts val="0"/>
              </a:spcBef>
              <a:spcAft>
                <a:spcPts val="0"/>
              </a:spcAft>
              <a:buSzPts val="1400"/>
              <a:buAutoNum type="arabicPeriod"/>
            </a:pPr>
            <a:r>
              <a:rPr lang="zh-CN"/>
              <a:t>Grouping the variables and conducting correlation studies both within the </a:t>
            </a:r>
            <a:r>
              <a:rPr lang="zh-CN"/>
              <a:t>group as well as amongst different groups.</a:t>
            </a:r>
            <a:endParaRPr/>
          </a:p>
          <a:p>
            <a:pPr indent="-317500" lvl="0" marL="457200" rtl="0" algn="l">
              <a:spcBef>
                <a:spcPts val="0"/>
              </a:spcBef>
              <a:spcAft>
                <a:spcPts val="0"/>
              </a:spcAft>
              <a:buSzPts val="1400"/>
              <a:buAutoNum type="arabicPeriod"/>
            </a:pPr>
            <a:r>
              <a:rPr lang="zh-CN"/>
              <a:t>Conducting a Principle Component Analysis and clustering analysis, both of which didnt provide significant results as there is fairly low correlation amongst the features.</a:t>
            </a:r>
            <a:endParaRPr/>
          </a:p>
        </p:txBody>
      </p:sp>
      <p:sp>
        <p:nvSpPr>
          <p:cNvPr id="331" name="Google Shape;331;g1252f3fda3c_8_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252f3fda3c_8_7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1" name="Google Shape;361;g1252f3fda3c_8_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317500" lvl="0" marL="457200" rtl="0" algn="l">
              <a:spcBef>
                <a:spcPts val="0"/>
              </a:spcBef>
              <a:spcAft>
                <a:spcPts val="0"/>
              </a:spcAft>
              <a:buSzPts val="1400"/>
              <a:buAutoNum type="arabicPeriod"/>
            </a:pPr>
            <a:r>
              <a:rPr lang="zh-CN"/>
              <a:t>The above graph indicates that the range of the analyst estimates shares an inversely proportional relationship with the 1-Day return after an Earnings call. </a:t>
            </a:r>
            <a:endParaRPr/>
          </a:p>
          <a:p>
            <a:pPr indent="-317500" lvl="0" marL="457200" rtl="0" algn="l">
              <a:spcBef>
                <a:spcPts val="0"/>
              </a:spcBef>
              <a:spcAft>
                <a:spcPts val="0"/>
              </a:spcAft>
              <a:buSzPts val="1400"/>
              <a:buAutoNum type="arabicPeriod"/>
            </a:pPr>
            <a:r>
              <a:rPr lang="zh-CN"/>
              <a:t>This makes intuitive sense since if the </a:t>
            </a:r>
            <a:r>
              <a:rPr lang="zh-CN"/>
              <a:t>range</a:t>
            </a:r>
            <a:r>
              <a:rPr lang="zh-CN"/>
              <a:t> is smaller, the likelihood of the actual </a:t>
            </a:r>
            <a:r>
              <a:rPr lang="zh-CN"/>
              <a:t>earnings</a:t>
            </a:r>
            <a:r>
              <a:rPr lang="zh-CN"/>
              <a:t> being within the range reduces leading to increased </a:t>
            </a:r>
            <a:r>
              <a:rPr lang="zh-CN"/>
              <a:t>volatility</a:t>
            </a:r>
            <a:r>
              <a:rPr lang="zh-CN"/>
              <a:t> for </a:t>
            </a:r>
            <a:r>
              <a:rPr lang="zh-CN"/>
              <a:t>shorter ranges.</a:t>
            </a:r>
            <a:endParaRPr/>
          </a:p>
        </p:txBody>
      </p:sp>
      <p:sp>
        <p:nvSpPr>
          <p:cNvPr id="362" name="Google Shape;362;g1252f3fda3c_8_7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252f3fda3c_8_8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4" name="Google Shape;374;g1252f3fda3c_8_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317500" lvl="0" marL="457200" rtl="0" algn="l">
              <a:spcBef>
                <a:spcPts val="0"/>
              </a:spcBef>
              <a:spcAft>
                <a:spcPts val="0"/>
              </a:spcAft>
              <a:buSzPts val="1400"/>
              <a:buAutoNum type="arabicPeriod"/>
            </a:pPr>
            <a:r>
              <a:rPr lang="zh-CN"/>
              <a:t>The first graph indicates that when analyzing subsets of Hit only and Miss only data, we find that the median 1-Day return tends to be higher when companies hit their earnings estimates as compared to when they Miss. Qualitatively, the share prices tend to perform well when companies hit their earnings estimates. </a:t>
            </a:r>
            <a:endParaRPr/>
          </a:p>
          <a:p>
            <a:pPr indent="-317500" lvl="0" marL="457200" rtl="0" algn="l">
              <a:spcBef>
                <a:spcPts val="0"/>
              </a:spcBef>
              <a:spcAft>
                <a:spcPts val="0"/>
              </a:spcAft>
              <a:buSzPts val="1400"/>
              <a:buAutoNum type="arabicPeriod"/>
            </a:pPr>
            <a:r>
              <a:rPr lang="zh-CN"/>
              <a:t>The second graph tells us that while the median 1-Day return tends to be similar regardless of whether the earnings fall within or outside of the estimate range, the upper bound of returns for estimates that fall </a:t>
            </a:r>
            <a:r>
              <a:rPr lang="zh-CN"/>
              <a:t>outside</a:t>
            </a:r>
            <a:r>
              <a:rPr lang="zh-CN"/>
              <a:t> the range tend to be higher. This is a clear indication of an Earnings Surprise, implying that earnings that fall above the estimate </a:t>
            </a:r>
            <a:r>
              <a:rPr lang="zh-CN"/>
              <a:t>range</a:t>
            </a:r>
            <a:r>
              <a:rPr lang="zh-CN"/>
              <a:t> results in higher returns. </a:t>
            </a:r>
            <a:endParaRPr/>
          </a:p>
        </p:txBody>
      </p:sp>
      <p:sp>
        <p:nvSpPr>
          <p:cNvPr id="375" name="Google Shape;375;g1252f3fda3c_8_8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252f3fda3c_8_9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4" name="Google Shape;384;g1252f3fda3c_8_9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CN"/>
              <a:t>From the above </a:t>
            </a:r>
            <a:r>
              <a:rPr lang="zh-CN"/>
              <a:t>graph, we observe a clear correlation between the 1-Day post earnings return and the actual EPS of a firm.</a:t>
            </a:r>
            <a:endParaRPr/>
          </a:p>
        </p:txBody>
      </p:sp>
      <p:sp>
        <p:nvSpPr>
          <p:cNvPr id="385" name="Google Shape;385;g1252f3fda3c_8_9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 name="Google Shape;40;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 name="Google Shape;41;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252f3fda3c_2_304: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3" name="Google Shape;393;g1252f3fda3c_2_30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g1252f3fda3c_2_30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25466552ad_0_15: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1" name="Google Shape;421;g125466552ad_0_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CN"/>
              <a:t>Top Graph: Median squared error by EPS Announcement Month. Bottom graph: Number of companies announcing their respective earnings</a:t>
            </a:r>
            <a:r>
              <a:rPr lang="zh-CN"/>
              <a:t> by EPS Announcement Month. Trend: number of companies announcing their earnings is inversely proportional to the median error for the given month. For example: consider March and April. In march 271 companies declared their earnings while in April almost 10x ~ 2650 companies released their earnings. This directly transcends inversely to the respective median squared errors. Therefore, more data points allow for a lower median squared of error. The scope for this project was for 10 years. Hence, a large cross section of data points will improve model accuracy. </a:t>
            </a:r>
            <a:endParaRPr/>
          </a:p>
        </p:txBody>
      </p:sp>
      <p:sp>
        <p:nvSpPr>
          <p:cNvPr id="422" name="Google Shape;422;g125466552ad_0_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25466552ad_0_23: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2" name="Google Shape;432;g125466552ad_0_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CN"/>
              <a:t>This graph projects </a:t>
            </a:r>
            <a:r>
              <a:rPr lang="zh-CN"/>
              <a:t>average absolute error v/s time in years of EPS announcement. If there is an abnormal events like in 2018 December and 2020 March. The model showcases significant error spikes, hampering the robustness of the model. </a:t>
            </a:r>
            <a:endParaRPr/>
          </a:p>
        </p:txBody>
      </p:sp>
      <p:sp>
        <p:nvSpPr>
          <p:cNvPr id="433" name="Google Shape;433;g125466552ad_0_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25466552ad_0_32: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9" name="Google Shape;439;g125466552ad_0_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CN">
                <a:solidFill>
                  <a:srgbClr val="202124"/>
                </a:solidFill>
                <a:highlight>
                  <a:srgbClr val="FFFFFF"/>
                </a:highlight>
                <a:latin typeface="Roboto"/>
                <a:ea typeface="Roboto"/>
                <a:cs typeface="Roboto"/>
                <a:sym typeface="Roboto"/>
              </a:rPr>
              <a:t>The Consumer Discretionary Sector </a:t>
            </a:r>
            <a:r>
              <a:rPr b="1" lang="zh-CN">
                <a:solidFill>
                  <a:srgbClr val="202124"/>
                </a:solidFill>
                <a:highlight>
                  <a:srgbClr val="FFFFFF"/>
                </a:highlight>
                <a:latin typeface="Roboto"/>
                <a:ea typeface="Roboto"/>
                <a:cs typeface="Roboto"/>
                <a:sym typeface="Roboto"/>
              </a:rPr>
              <a:t>encompasses those industries that tend to be the most sensitive to economic cycles</a:t>
            </a:r>
            <a:r>
              <a:rPr lang="zh-CN">
                <a:solidFill>
                  <a:srgbClr val="202124"/>
                </a:solidFill>
                <a:highlight>
                  <a:srgbClr val="FFFFFF"/>
                </a:highlight>
                <a:latin typeface="Roboto"/>
                <a:ea typeface="Roboto"/>
                <a:cs typeface="Roboto"/>
                <a:sym typeface="Roboto"/>
              </a:rPr>
              <a:t>. Its manufacturing segment includes automotive, household durable goods, textiles &amp; apparel and leisure equipment. </a:t>
            </a:r>
            <a:endParaRPr>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lang="zh-CN">
                <a:solidFill>
                  <a:srgbClr val="202124"/>
                </a:solidFill>
                <a:highlight>
                  <a:srgbClr val="FFFFFF"/>
                </a:highlight>
                <a:latin typeface="Roboto"/>
                <a:ea typeface="Roboto"/>
                <a:cs typeface="Roboto"/>
                <a:sym typeface="Roboto"/>
              </a:rPr>
              <a:t>The graph showcases individual sector v/s their respective </a:t>
            </a:r>
            <a:r>
              <a:rPr lang="zh-CN">
                <a:solidFill>
                  <a:srgbClr val="202124"/>
                </a:solidFill>
                <a:highlight>
                  <a:srgbClr val="FFFFFF"/>
                </a:highlight>
                <a:latin typeface="Roboto"/>
                <a:ea typeface="Roboto"/>
                <a:cs typeface="Roboto"/>
                <a:sym typeface="Roboto"/>
              </a:rPr>
              <a:t>average errors. </a:t>
            </a:r>
            <a:r>
              <a:rPr lang="zh-CN">
                <a:solidFill>
                  <a:srgbClr val="202124"/>
                </a:solidFill>
                <a:highlight>
                  <a:srgbClr val="FFFFFF"/>
                </a:highlight>
                <a:latin typeface="Roboto"/>
                <a:ea typeface="Roboto"/>
                <a:cs typeface="Roboto"/>
                <a:sym typeface="Roboto"/>
              </a:rPr>
              <a:t>This is in-line to model performance as </a:t>
            </a:r>
            <a:r>
              <a:rPr lang="zh-CN">
                <a:solidFill>
                  <a:srgbClr val="202124"/>
                </a:solidFill>
                <a:highlight>
                  <a:srgbClr val="FFFFFF"/>
                </a:highlight>
                <a:latin typeface="Roboto"/>
                <a:ea typeface="Roboto"/>
                <a:cs typeface="Roboto"/>
                <a:sym typeface="Roboto"/>
              </a:rPr>
              <a:t>depicted</a:t>
            </a:r>
            <a:r>
              <a:rPr lang="zh-CN">
                <a:solidFill>
                  <a:srgbClr val="202124"/>
                </a:solidFill>
                <a:highlight>
                  <a:srgbClr val="FFFFFF"/>
                </a:highlight>
                <a:latin typeface="Roboto"/>
                <a:ea typeface="Roboto"/>
                <a:cs typeface="Roboto"/>
                <a:sym typeface="Roboto"/>
              </a:rPr>
              <a:t> in the results </a:t>
            </a:r>
            <a:r>
              <a:rPr lang="zh-CN">
                <a:solidFill>
                  <a:srgbClr val="202124"/>
                </a:solidFill>
                <a:highlight>
                  <a:srgbClr val="FFFFFF"/>
                </a:highlight>
                <a:latin typeface="Roboto"/>
                <a:ea typeface="Roboto"/>
                <a:cs typeface="Roboto"/>
                <a:sym typeface="Roboto"/>
              </a:rPr>
              <a:t>section stating, model performs better for traditional section rather than non-traditional sectors. To improve this, we can bring sector specific KPI(s) to improve sector performance. For example: CPI (cunsumer priceindex) for improved performance of consumer </a:t>
            </a:r>
            <a:r>
              <a:rPr lang="zh-CN">
                <a:solidFill>
                  <a:srgbClr val="202124"/>
                </a:solidFill>
                <a:highlight>
                  <a:schemeClr val="lt1"/>
                </a:highlight>
                <a:latin typeface="Roboto"/>
                <a:ea typeface="Roboto"/>
                <a:cs typeface="Roboto"/>
                <a:sym typeface="Roboto"/>
              </a:rPr>
              <a:t>discretionary</a:t>
            </a:r>
            <a:r>
              <a:rPr lang="zh-CN">
                <a:solidFill>
                  <a:srgbClr val="202124"/>
                </a:solidFill>
                <a:highlight>
                  <a:srgbClr val="FFFFFF"/>
                </a:highlight>
                <a:latin typeface="Roboto"/>
                <a:ea typeface="Roboto"/>
                <a:cs typeface="Roboto"/>
                <a:sym typeface="Roboto"/>
              </a:rPr>
              <a:t>. </a:t>
            </a:r>
            <a:endParaRPr/>
          </a:p>
        </p:txBody>
      </p:sp>
      <p:sp>
        <p:nvSpPr>
          <p:cNvPr id="440" name="Google Shape;440;g125466552ad_0_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7" name="Google Shape;447;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CN"/>
              <a:t>Analysis of limitations consists of four factors: Data, market reaction, additional information, and additional features not being captured. Data gathering and vastness throughly limits the scope of the timeline being considered and leads to exclusion of key events that might </a:t>
            </a:r>
            <a:r>
              <a:rPr lang="zh-CN"/>
              <a:t>drastically</a:t>
            </a:r>
            <a:r>
              <a:rPr lang="zh-CN"/>
              <a:t> impact model accuracy. For example: with the bounds of scope, the timelines for 2012-2021 are only being considered, not fully including 2008 crash. Market reaction is usually a culmination of multiple factors including EPS such as </a:t>
            </a:r>
            <a:r>
              <a:rPr lang="zh-CN"/>
              <a:t>macroeconomic</a:t>
            </a:r>
            <a:r>
              <a:rPr lang="zh-CN"/>
              <a:t> factors which are not being considered within the scope of the project. Along these lines; certain factors are difficult to model for example change in leadership which have an ability to directly affect price projections. Additionally, due to the limited timeline of the project features such as income statement projects i.e. revenue projections, COGS projections, depreciation and amortization in addition to firm specific idiosyncratic news is not being </a:t>
            </a:r>
            <a:r>
              <a:rPr lang="zh-CN"/>
              <a:t>captured</a:t>
            </a:r>
            <a:r>
              <a:rPr lang="zh-CN"/>
              <a:t>. </a:t>
            </a:r>
            <a:endParaRPr/>
          </a:p>
        </p:txBody>
      </p:sp>
      <p:sp>
        <p:nvSpPr>
          <p:cNvPr id="448" name="Google Shape;448;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1252f3fda3c_2_149: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1" name="Google Shape;471;g1252f3fda3c_2_1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CN"/>
              <a:t>The next steps key focus is </a:t>
            </a:r>
            <a:r>
              <a:rPr lang="zh-CN"/>
              <a:t>improvement</a:t>
            </a:r>
            <a:r>
              <a:rPr lang="zh-CN"/>
              <a:t> on prediction and robustness of model. Current scope of companies included S&amp;P 500 constituents only. This can be further expanded to a much more holistics set. Therefore, including a greater cross section of US stock market for example; Russell 3000 index </a:t>
            </a:r>
            <a:r>
              <a:rPr lang="zh-CN"/>
              <a:t>constituents. In addition, financial statement projections will aid positively to the robustness of the dataset. Moving forward, the model can be implemented as a add-on predictive model. Since, the scope of the project was EPS centric, the model can provide an additional layer of redundancy to the trading signal. Additonally, since the model has been more successful with traditional sectors, this will allow for imporved sector focus. </a:t>
            </a:r>
            <a:endParaRPr/>
          </a:p>
        </p:txBody>
      </p:sp>
      <p:sp>
        <p:nvSpPr>
          <p:cNvPr id="472" name="Google Shape;472;g1252f3fda3c_2_14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3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2" name="Google Shape;482;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25466552ad_5_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125466552ad_5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t/>
            </a:r>
            <a:endParaRPr/>
          </a:p>
        </p:txBody>
      </p:sp>
      <p:sp>
        <p:nvSpPr>
          <p:cNvPr id="504" name="Google Shape;504;g125466552ad_5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CN"/>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1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1" name="Google Shape;511;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1252f3fda3c_5_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2" name="Google Shape;522;g1252f3fda3c_5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3" name="Google Shape;523;g1252f3fda3c_5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1252f3fda3c_2_86: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 name="Google Shape;50;g1252f3fda3c_2_8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zh-CN"/>
              <a:t>This is a plot for Microsoft's stock price. On January 25th 2022, after the company announced a diluted EPS with a 22.4% increase, the stock price increased 2.8% in one day and stopped decreasing for the next few days. There is some relationship between the earning announcement and the magnitude of change in share price for the firm. So our goal is the forecast the percentage change in share price that allow us to provide the trading signal with respect to the observed and predicted earnings generated by some analysts.</a:t>
            </a:r>
            <a:endParaRPr/>
          </a:p>
          <a:p>
            <a:pPr indent="0" lvl="0" marL="0" rtl="0" algn="l">
              <a:spcBef>
                <a:spcPts val="0"/>
              </a:spcBef>
              <a:spcAft>
                <a:spcPts val="0"/>
              </a:spcAft>
              <a:buNone/>
            </a:pPr>
            <a:r>
              <a:t/>
            </a:r>
            <a:endParaRPr/>
          </a:p>
        </p:txBody>
      </p:sp>
      <p:sp>
        <p:nvSpPr>
          <p:cNvPr id="51" name="Google Shape;51;g1252f3fda3c_2_8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252f3fda3c_8_32: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5" name="Google Shape;535;g1252f3fda3c_8_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CN"/>
              <a:t>We conducted 2 types of correlational studies, one focusing mainly on the correlation of features within the feature group, the other one focusing mainly on the correlations of features outside its own group. The entire correlation study can be found in the Appendix slides. On this slide, we hand-picked a few interesting ones to discuss.</a:t>
            </a:r>
            <a:endParaRPr/>
          </a:p>
          <a:p>
            <a:pPr indent="0" lvl="0" marL="0" rtl="0" algn="l">
              <a:spcBef>
                <a:spcPts val="0"/>
              </a:spcBef>
              <a:spcAft>
                <a:spcPts val="0"/>
              </a:spcAft>
              <a:buNone/>
            </a:pPr>
            <a:r>
              <a:rPr lang="zh-CN"/>
              <a:t>Many would think that the next-day return (our target variable) will be positively correlated to the Hit/Miss. We indeed found a positive correlation, but the strength of correlation is close to zero which means that the two features does not co-move strongly. Same result was found between the number of estimates and the Hit/Miss category. </a:t>
            </a:r>
            <a:endParaRPr/>
          </a:p>
          <a:p>
            <a:pPr indent="0" lvl="0" marL="0" rtl="0" algn="l">
              <a:spcBef>
                <a:spcPts val="0"/>
              </a:spcBef>
              <a:spcAft>
                <a:spcPts val="0"/>
              </a:spcAft>
              <a:buNone/>
            </a:pPr>
            <a:r>
              <a:rPr lang="zh-CN"/>
              <a:t>The more interesting results comes from the Treasury and VIX return. We noticed that the 5-Day cumulative return for both Treasury and VIX Index are highly positively correlated to the 1- and 3-day return, showing a momentum effect in those two features. </a:t>
            </a:r>
            <a:endParaRPr/>
          </a:p>
          <a:p>
            <a:pPr indent="0" lvl="0" marL="0" rtl="0" algn="l">
              <a:spcBef>
                <a:spcPts val="0"/>
              </a:spcBef>
              <a:spcAft>
                <a:spcPts val="0"/>
              </a:spcAft>
              <a:buNone/>
            </a:pPr>
            <a:r>
              <a:rPr lang="zh-CN"/>
              <a:t>The last thing noteworthy is the correlation between 7-day return volatility and Hit/Miss. We suspect a negative correlation but observe a negative correlation. The data tells us that if a company missed its earning, its 7-day return will become more volatile. </a:t>
            </a:r>
            <a:endParaRPr/>
          </a:p>
        </p:txBody>
      </p:sp>
      <p:sp>
        <p:nvSpPr>
          <p:cNvPr id="536" name="Google Shape;536;g1252f3fda3c_8_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1252f3fda3c_1_21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4" name="Google Shape;544;g1252f3fda3c_1_2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5" name="Google Shape;545;g1252f3fda3c_1_2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1252f3fda3c_0_32: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4" name="Google Shape;554;g1252f3fda3c_0_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5" name="Google Shape;555;g1252f3fda3c_0_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1252f3fda3c_0_76: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5" name="Google Shape;565;g1252f3fda3c_0_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CN"/>
              <a:t>The purpose of conducting K-Means clustering is for us to explore the dataset and see if the data naturally forms any groups so that we can better conduct our analysis. Our hypothesis is that, with our current data set, the data can form clusters around industry, earning result, price movement etc. With more than 18,000 records and over 80 features, we started our K-means clustering process with 4 clusters and tried all the way to 10 clusters with 1 incremental. We found that no more than 6 clusters with &gt;= 100 members can be formed no matter how we increase the K value. Due to the </a:t>
            </a:r>
            <a:r>
              <a:rPr lang="zh-CN"/>
              <a:t>high number of dimensions, the clusters are hard to interpret. Therefore, w</a:t>
            </a:r>
            <a:r>
              <a:rPr lang="zh-CN"/>
              <a:t>e conducted further clustering by dividing the data into sub-categories, the results of which are shown in next few slides. </a:t>
            </a:r>
            <a:endParaRPr/>
          </a:p>
        </p:txBody>
      </p:sp>
      <p:sp>
        <p:nvSpPr>
          <p:cNvPr id="566" name="Google Shape;566;g1252f3fda3c_0_7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1252f3fda3c_0_5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3" name="Google Shape;573;g1252f3fda3c_0_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CN"/>
              <a:t>We started with clustering Price and Return data. Our hypothesis is that three clusters will be formed within this group of data, which are the 1)high performing stocks with high return and price movement, 2)low performing stocks with large negative returns, and 3) value stocks whose return and pricement are relatively small. The clustering result showed indeed 3 largest clusters, each with more than 1000 records. However, when </a:t>
            </a:r>
            <a:r>
              <a:rPr lang="zh-CN"/>
              <a:t>examining</a:t>
            </a:r>
            <a:r>
              <a:rPr lang="zh-CN"/>
              <a:t> the clustering result, we found that the two of the largest three clusters are centered on positive returns. We suspect that this is due to a hidden sampling bias: most stocks beat their earning or lies within their earning estimates, and huge dive in stock prices post earnings are relatively uncommon.</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We also conducted analysis on the Earnings data and found that the largest two clusters of earning data deviate the most on the range of analyst’s estimates. </a:t>
            </a:r>
            <a:r>
              <a:rPr lang="zh-CN"/>
              <a:t>Because</a:t>
            </a:r>
            <a:r>
              <a:rPr lang="zh-CN"/>
              <a:t> our Estimation Range is calculated as a % of actual EPS (i.e. a Esti.Range of 1 would mean that the range of estimates = the value of Actual EPS), the difference in the two cluster’s Est.Range is huge (0.91 vs 0.16). We found this </a:t>
            </a:r>
            <a:r>
              <a:rPr lang="zh-CN"/>
              <a:t>consistent</a:t>
            </a:r>
            <a:r>
              <a:rPr lang="zh-CN"/>
              <a:t> with our modeling result which suggests the range of </a:t>
            </a:r>
            <a:r>
              <a:rPr lang="zh-CN"/>
              <a:t>analysts</a:t>
            </a:r>
            <a:r>
              <a:rPr lang="zh-CN"/>
              <a:t>’ estimation explains a huge proportion of variances among data.</a:t>
            </a:r>
            <a:endParaRPr/>
          </a:p>
        </p:txBody>
      </p:sp>
      <p:sp>
        <p:nvSpPr>
          <p:cNvPr id="574" name="Google Shape;574;g1252f3fda3c_0_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1252f3fda3c_0_66: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3" name="Google Shape;583;g1252f3fda3c_0_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CN"/>
              <a:t>We also conducted </a:t>
            </a:r>
            <a:r>
              <a:rPr lang="zh-CN"/>
              <a:t>clustering analysis on the fixed income data and VIX Index data. We used an approach which was similar to the one we used in Part 1, starting with 4 clusters and moved all the way up to 10 clusters. Interestingly, we found that as we increase the number of clusters, the records become more spread across the clusters, with no clusters having less than 100 members and no clusters having more than ⅓ of the entire dataset. This shows that the data in the 10-Year Treasury and VIX Index are rather spread across. The hypothesis is that the FIX and VIX data behave in so many different ways as they are subject to huge external factor influences such as Macroeconomic factors and market participants actions. As the two set of data are not the main target of studying in this project, we did not investigate further on why this occurred. </a:t>
            </a:r>
            <a:endParaRPr/>
          </a:p>
          <a:p>
            <a:pPr indent="0" lvl="0" marL="0" rtl="0" algn="l">
              <a:spcBef>
                <a:spcPts val="0"/>
              </a:spcBef>
              <a:spcAft>
                <a:spcPts val="0"/>
              </a:spcAft>
              <a:buNone/>
            </a:pPr>
            <a:r>
              <a:rPr lang="zh-CN"/>
              <a:t>However, one action step that we can take in the future is to use the cluster of both FIX and VIX as a feature, if the FIX and VIX clusters signals the market behavior.</a:t>
            </a:r>
            <a:endParaRPr/>
          </a:p>
          <a:p>
            <a:pPr indent="0" lvl="0" marL="0" rtl="0" algn="l">
              <a:spcBef>
                <a:spcPts val="0"/>
              </a:spcBef>
              <a:spcAft>
                <a:spcPts val="0"/>
              </a:spcAft>
              <a:buNone/>
            </a:pPr>
            <a:r>
              <a:t/>
            </a:r>
            <a:endParaRPr/>
          </a:p>
        </p:txBody>
      </p:sp>
      <p:sp>
        <p:nvSpPr>
          <p:cNvPr id="584" name="Google Shape;584;g1252f3fda3c_0_6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125466552ad_0_5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125466552ad_0_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zh-CN"/>
              <a:t>Average model residue of different GICS </a:t>
            </a:r>
            <a:endParaRPr/>
          </a:p>
        </p:txBody>
      </p:sp>
      <p:sp>
        <p:nvSpPr>
          <p:cNvPr id="593" name="Google Shape;593;g125466552ad_0_5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CN"/>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9" name="Google Shape;599;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0" name="Google Shape;600;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8" name="Google Shape;618;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9" name="Google Shape;619;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p1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6" name="Google Shape;646;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7" name="Google Shape;647;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25466552ad_0_83: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 name="Google Shape;63;g125466552ad_0_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CN"/>
              <a:t>1.</a:t>
            </a:r>
            <a:r>
              <a:rPr lang="zh-CN"/>
              <a:t>Josef Fink, A review of the Post-Earnings-Announcement Drift, Journal of Behavioral and Experimental Finance, Volume 29, 2021, 100446, ISSN 2214-6350, https://doi.org/10.1016/j.jbef.2020.100446</a:t>
            </a:r>
            <a:endParaRPr/>
          </a:p>
          <a:p>
            <a:pPr indent="0" lvl="0" marL="0" rtl="0" algn="l">
              <a:spcBef>
                <a:spcPts val="0"/>
              </a:spcBef>
              <a:spcAft>
                <a:spcPts val="0"/>
              </a:spcAft>
              <a:buNone/>
            </a:pPr>
            <a:r>
              <a:rPr lang="zh-CN"/>
              <a:t>2.</a:t>
            </a:r>
            <a:r>
              <a:rPr lang="zh-CN"/>
              <a:t>Sam Lim, Assessing the Effects of Earnings Surprise on Returns and Volatility with High Frequency Data , 2009, </a:t>
            </a:r>
            <a:r>
              <a:rPr lang="zh-CN" u="sng">
                <a:solidFill>
                  <a:schemeClr val="hlink"/>
                </a:solidFill>
                <a:hlinkClick r:id="rId2"/>
              </a:rPr>
              <a:t>http://public.econ.duke.edu/~get/browse/courses/201/spr12/2010-PRESENTATIONS/FullECON202-FINAL_PAPERS/2009-December/Lim_Thesis.pdf</a:t>
            </a:r>
            <a:endParaRPr/>
          </a:p>
          <a:p>
            <a:pPr indent="0" lvl="0" marL="0" rtl="0" algn="l">
              <a:spcBef>
                <a:spcPts val="0"/>
              </a:spcBef>
              <a:spcAft>
                <a:spcPts val="0"/>
              </a:spcAft>
              <a:buNone/>
            </a:pPr>
            <a:r>
              <a:rPr lang="zh-CN"/>
              <a:t>3.An, Qian, &amp; Zheng, Stock Market Trends Prediction after Earning Release, 2016, </a:t>
            </a:r>
            <a:r>
              <a:rPr lang="zh-CN" u="sng">
                <a:solidFill>
                  <a:schemeClr val="hlink"/>
                </a:solidFill>
                <a:hlinkClick r:id="rId3"/>
              </a:rPr>
              <a:t>http://cs229.stanford.edu/proj2016/report/Qian_Zheng_An-StockMarketTrendsPredictionAfterEarningRelease-report.pdf</a:t>
            </a:r>
            <a:endParaRPr/>
          </a:p>
          <a:p>
            <a:pPr indent="0" lvl="0" marL="0" rtl="0" algn="l">
              <a:spcBef>
                <a:spcPts val="0"/>
              </a:spcBef>
              <a:spcAft>
                <a:spcPts val="0"/>
              </a:spcAft>
              <a:buClr>
                <a:schemeClr val="dk1"/>
              </a:buClr>
              <a:buSzPts val="1100"/>
              <a:buFont typeface="Arial"/>
              <a:buNone/>
            </a:pPr>
            <a:r>
              <a:rPr lang="zh-CN"/>
              <a:t>4. </a:t>
            </a:r>
            <a:r>
              <a:rPr lang="zh-CN"/>
              <a:t>(Figure. Time Line) Liang, POST-EARNINGS ANNOUNCEMENT DRIFT AND MARKET PARTICIPANTS’INFORMATION PROCESSING BIASES, 2002</a:t>
            </a:r>
            <a:endParaRPr/>
          </a:p>
          <a:p>
            <a:pPr indent="0" lvl="0" marL="0" rtl="0" algn="l">
              <a:spcBef>
                <a:spcPts val="0"/>
              </a:spcBef>
              <a:spcAft>
                <a:spcPts val="0"/>
              </a:spcAft>
              <a:buSzPts val="1100"/>
              <a:buNone/>
            </a:pPr>
            <a:r>
              <a:t/>
            </a:r>
            <a:endParaRPr/>
          </a:p>
          <a:p>
            <a:pPr indent="0" lvl="0" marL="0" rtl="0" algn="l">
              <a:spcBef>
                <a:spcPts val="0"/>
              </a:spcBef>
              <a:spcAft>
                <a:spcPts val="0"/>
              </a:spcAft>
              <a:buClr>
                <a:schemeClr val="dk1"/>
              </a:buClr>
              <a:buSzPts val="1100"/>
              <a:buFont typeface="Arial"/>
              <a:buNone/>
            </a:pPr>
            <a:r>
              <a:rPr lang="zh-CN"/>
              <a:t>The Post-Earning-Annoucement-Drift is too long for actual traders to develop trading strategies on. We narrowed it down to 1-Day after earnings are released because it gives ample time for the market to react to the signal and also allows the users of our model to investigate the result, gather more information, and incorporate the signals developed by our model into their trading actions.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4" name="Google Shape;64;g125466552ad_0_8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125466552ad_0_88: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7" name="Google Shape;687;g125466552ad_0_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8" name="Google Shape;688;g125466552ad_0_8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1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6" name="Google Shape;706;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7" name="Google Shape;707;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p1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2" name="Google Shape;792;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3" name="Google Shape;793;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p1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1" name="Google Shape;851;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2" name="Google Shape;852;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p1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6" name="Google Shape;876;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7" name="Google Shape;877;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p1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4" name="Google Shape;904;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5" name="Google Shape;905;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p1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4" name="Google Shape;934;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5" name="Google Shape;935;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p1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3" name="Google Shape;963;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4" name="Google Shape;964;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6" name="Shape 1046"/>
        <p:cNvGrpSpPr/>
        <p:nvPr/>
      </p:nvGrpSpPr>
      <p:grpSpPr>
        <a:xfrm>
          <a:off x="0" y="0"/>
          <a:ext cx="0" cy="0"/>
          <a:chOff x="0" y="0"/>
          <a:chExt cx="0" cy="0"/>
        </a:xfrm>
      </p:grpSpPr>
      <p:sp>
        <p:nvSpPr>
          <p:cNvPr id="1047" name="Google Shape;1047;p20: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8" name="Google Shape;1048;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9" name="Google Shape;1049;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p2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2" name="Google Shape;1102;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3" name="Google Shape;1103;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 name="Google Shape;8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p2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0" name="Google Shape;1130;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1" name="Google Shape;1131;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5" name="Shape 1145"/>
        <p:cNvGrpSpPr/>
        <p:nvPr/>
      </p:nvGrpSpPr>
      <p:grpSpPr>
        <a:xfrm>
          <a:off x="0" y="0"/>
          <a:ext cx="0" cy="0"/>
          <a:chOff x="0" y="0"/>
          <a:chExt cx="0" cy="0"/>
        </a:xfrm>
      </p:grpSpPr>
      <p:sp>
        <p:nvSpPr>
          <p:cNvPr id="1146" name="Google Shape;1146;p2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7" name="Google Shape;1147;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8" name="Google Shape;1148;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8" name="Shape 1188"/>
        <p:cNvGrpSpPr/>
        <p:nvPr/>
      </p:nvGrpSpPr>
      <p:grpSpPr>
        <a:xfrm>
          <a:off x="0" y="0"/>
          <a:ext cx="0" cy="0"/>
          <a:chOff x="0" y="0"/>
          <a:chExt cx="0" cy="0"/>
        </a:xfrm>
      </p:grpSpPr>
      <p:sp>
        <p:nvSpPr>
          <p:cNvPr id="1189" name="Google Shape;1189;p2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0" name="Google Shape;1190;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1" name="Google Shape;1191;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1" name="Shape 1211"/>
        <p:cNvGrpSpPr/>
        <p:nvPr/>
      </p:nvGrpSpPr>
      <p:grpSpPr>
        <a:xfrm>
          <a:off x="0" y="0"/>
          <a:ext cx="0" cy="0"/>
          <a:chOff x="0" y="0"/>
          <a:chExt cx="0" cy="0"/>
        </a:xfrm>
      </p:grpSpPr>
      <p:sp>
        <p:nvSpPr>
          <p:cNvPr id="1212" name="Google Shape;1212;p2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3" name="Google Shape;1213;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4" name="Google Shape;1214;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3" name="Shape 1223"/>
        <p:cNvGrpSpPr/>
        <p:nvPr/>
      </p:nvGrpSpPr>
      <p:grpSpPr>
        <a:xfrm>
          <a:off x="0" y="0"/>
          <a:ext cx="0" cy="0"/>
          <a:chOff x="0" y="0"/>
          <a:chExt cx="0" cy="0"/>
        </a:xfrm>
      </p:grpSpPr>
      <p:sp>
        <p:nvSpPr>
          <p:cNvPr id="1224" name="Google Shape;1224;p2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5" name="Google Shape;1225;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6" name="Google Shape;1226;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7" name="Shape 1277"/>
        <p:cNvGrpSpPr/>
        <p:nvPr/>
      </p:nvGrpSpPr>
      <p:grpSpPr>
        <a:xfrm>
          <a:off x="0" y="0"/>
          <a:ext cx="0" cy="0"/>
          <a:chOff x="0" y="0"/>
          <a:chExt cx="0" cy="0"/>
        </a:xfrm>
      </p:grpSpPr>
      <p:sp>
        <p:nvSpPr>
          <p:cNvPr id="1278" name="Google Shape;1278;p2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9" name="Google Shape;1279;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0" name="Google Shape;1280;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5" name="Shape 1305"/>
        <p:cNvGrpSpPr/>
        <p:nvPr/>
      </p:nvGrpSpPr>
      <p:grpSpPr>
        <a:xfrm>
          <a:off x="0" y="0"/>
          <a:ext cx="0" cy="0"/>
          <a:chOff x="0" y="0"/>
          <a:chExt cx="0" cy="0"/>
        </a:xfrm>
      </p:grpSpPr>
      <p:sp>
        <p:nvSpPr>
          <p:cNvPr id="1306" name="Google Shape;1306;p2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7" name="Google Shape;1307;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8" name="Google Shape;1308;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5" name="Shape 1335"/>
        <p:cNvGrpSpPr/>
        <p:nvPr/>
      </p:nvGrpSpPr>
      <p:grpSpPr>
        <a:xfrm>
          <a:off x="0" y="0"/>
          <a:ext cx="0" cy="0"/>
          <a:chOff x="0" y="0"/>
          <a:chExt cx="0" cy="0"/>
        </a:xfrm>
      </p:grpSpPr>
      <p:sp>
        <p:nvSpPr>
          <p:cNvPr id="1336" name="Google Shape;1336;p2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7" name="Google Shape;1337;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8" name="Google Shape;1338;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5" name="Shape 1385"/>
        <p:cNvGrpSpPr/>
        <p:nvPr/>
      </p:nvGrpSpPr>
      <p:grpSpPr>
        <a:xfrm>
          <a:off x="0" y="0"/>
          <a:ext cx="0" cy="0"/>
          <a:chOff x="0" y="0"/>
          <a:chExt cx="0" cy="0"/>
        </a:xfrm>
      </p:grpSpPr>
      <p:sp>
        <p:nvSpPr>
          <p:cNvPr id="1386" name="Google Shape;1386;p30: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7" name="Google Shape;1387;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8" name="Google Shape;1388;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4" name="Shape 1434"/>
        <p:cNvGrpSpPr/>
        <p:nvPr/>
      </p:nvGrpSpPr>
      <p:grpSpPr>
        <a:xfrm>
          <a:off x="0" y="0"/>
          <a:ext cx="0" cy="0"/>
          <a:chOff x="0" y="0"/>
          <a:chExt cx="0" cy="0"/>
        </a:xfrm>
      </p:grpSpPr>
      <p:sp>
        <p:nvSpPr>
          <p:cNvPr id="1435" name="Google Shape;1435;p3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6" name="Google Shape;1436;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7" name="Google Shape;1437;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52f3fda3c_1_5: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g1252f3fda3c_1_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304800" lvl="0" marL="457200" rtl="0" algn="l">
              <a:spcBef>
                <a:spcPts val="0"/>
              </a:spcBef>
              <a:spcAft>
                <a:spcPts val="0"/>
              </a:spcAft>
              <a:buSzPts val="1200"/>
              <a:buChar char="●"/>
            </a:pPr>
            <a:r>
              <a:rPr lang="zh-CN" sz="1000"/>
              <a:t>We s</a:t>
            </a:r>
            <a:r>
              <a:rPr lang="zh-CN" sz="1000"/>
              <a:t>tarted the modelling process with the preliminary dataset that we obtained from the sources, where the Random Forest, LightGBM and Neural Network models performed the best.</a:t>
            </a:r>
            <a:endParaRPr sz="1000"/>
          </a:p>
          <a:p>
            <a:pPr indent="-292100" lvl="0" marL="457200" rtl="0" algn="l">
              <a:spcBef>
                <a:spcPts val="0"/>
              </a:spcBef>
              <a:spcAft>
                <a:spcPts val="0"/>
              </a:spcAft>
              <a:buSzPts val="1000"/>
              <a:buChar char="●"/>
            </a:pPr>
            <a:r>
              <a:rPr lang="zh-CN" sz="1000"/>
              <a:t>The modelling results improved as we retrained our models with </a:t>
            </a:r>
            <a:r>
              <a:rPr lang="zh-CN" sz="1000"/>
              <a:t>additional</a:t>
            </a:r>
            <a:r>
              <a:rPr lang="zh-CN" sz="1000"/>
              <a:t> features that we generated via feature </a:t>
            </a:r>
            <a:r>
              <a:rPr lang="zh-CN" sz="1000"/>
              <a:t>engineering. [Add why] In this case, the Random Forest, LightGBM, XGBoost and Neural Network models are the best performers. </a:t>
            </a:r>
            <a:endParaRPr sz="1000"/>
          </a:p>
          <a:p>
            <a:pPr indent="-292100" lvl="0" marL="457200" rtl="0" algn="l">
              <a:spcBef>
                <a:spcPts val="0"/>
              </a:spcBef>
              <a:spcAft>
                <a:spcPts val="0"/>
              </a:spcAft>
              <a:buSzPts val="1000"/>
              <a:buChar char="●"/>
            </a:pPr>
            <a:r>
              <a:rPr lang="zh-CN" sz="1000"/>
              <a:t>After adding the GICS industry identifications, the models performed about the same. [Add why] </a:t>
            </a:r>
            <a:endParaRPr sz="1000"/>
          </a:p>
          <a:p>
            <a:pPr indent="-292100" lvl="0" marL="457200" rtl="0" algn="l">
              <a:spcBef>
                <a:spcPts val="0"/>
              </a:spcBef>
              <a:spcAft>
                <a:spcPts val="0"/>
              </a:spcAft>
              <a:buSzPts val="1000"/>
              <a:buChar char="●"/>
            </a:pPr>
            <a:r>
              <a:rPr lang="zh-CN" sz="1000"/>
              <a:t>We t</a:t>
            </a:r>
            <a:r>
              <a:rPr lang="zh-CN" sz="1000"/>
              <a:t>ested the Hit &amp; Miss Only data using the same models. The RMSE results showed that our models performed better on the Miss Only subset. </a:t>
            </a:r>
            <a:r>
              <a:rPr lang="zh-CN" sz="1000"/>
              <a:t>[Add why]</a:t>
            </a:r>
            <a:endParaRPr sz="1000"/>
          </a:p>
          <a:p>
            <a:pPr indent="-292100" lvl="0" marL="457200" rtl="0" algn="l">
              <a:spcBef>
                <a:spcPts val="0"/>
              </a:spcBef>
              <a:spcAft>
                <a:spcPts val="0"/>
              </a:spcAft>
              <a:buSzPts val="1000"/>
              <a:buChar char="●"/>
            </a:pPr>
            <a:r>
              <a:rPr lang="zh-CN" sz="1000"/>
              <a:t>Robustness</a:t>
            </a:r>
            <a:r>
              <a:rPr lang="zh-CN" sz="1000"/>
              <a:t> tests:</a:t>
            </a:r>
            <a:endParaRPr sz="1000"/>
          </a:p>
          <a:p>
            <a:pPr indent="-292100" lvl="1" marL="914400" rtl="0" algn="l">
              <a:spcBef>
                <a:spcPts val="0"/>
              </a:spcBef>
              <a:spcAft>
                <a:spcPts val="0"/>
              </a:spcAft>
              <a:buSzPts val="1000"/>
              <a:buChar char="○"/>
            </a:pPr>
            <a:r>
              <a:rPr lang="zh-CN" sz="1000"/>
              <a:t>Retrained the models on Hit/Miss Only data. Again, the models performed better on Miss Only dataset than Hit Only dataset. </a:t>
            </a:r>
            <a:endParaRPr sz="1000"/>
          </a:p>
          <a:p>
            <a:pPr indent="-292100" lvl="1" marL="914400" rtl="0" algn="l">
              <a:spcBef>
                <a:spcPts val="0"/>
              </a:spcBef>
              <a:spcAft>
                <a:spcPts val="0"/>
              </a:spcAft>
              <a:buSzPts val="1000"/>
              <a:buChar char="○"/>
            </a:pPr>
            <a:r>
              <a:rPr lang="zh-CN" sz="1000"/>
              <a:t>Retrained the models on Traditional/Non-traditional industries. The models performed better on traditional industries than non-traditional industries. [Add why]</a:t>
            </a:r>
            <a:endParaRPr sz="1000"/>
          </a:p>
        </p:txBody>
      </p:sp>
      <p:sp>
        <p:nvSpPr>
          <p:cNvPr id="112" name="Google Shape;112;g1252f3fda3c_1_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8" name="Shape 1468"/>
        <p:cNvGrpSpPr/>
        <p:nvPr/>
      </p:nvGrpSpPr>
      <p:grpSpPr>
        <a:xfrm>
          <a:off x="0" y="0"/>
          <a:ext cx="0" cy="0"/>
          <a:chOff x="0" y="0"/>
          <a:chExt cx="0" cy="0"/>
        </a:xfrm>
      </p:grpSpPr>
      <p:sp>
        <p:nvSpPr>
          <p:cNvPr id="1469" name="Google Shape;1469;p3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0" name="Google Shape;1470;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1" name="Google Shape;1471;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52f3fda3c_1_44: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g1252f3fda3c_1_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g1252f3fda3c_1_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52f3fda3c_1_16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52f3fda3c_1_1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zh-CN"/>
              <a:t>Started out the modelling process with the basic models such as linear regression and linear </a:t>
            </a:r>
            <a:r>
              <a:rPr lang="zh-CN"/>
              <a:t>regression</a:t>
            </a:r>
            <a:r>
              <a:rPr lang="zh-CN"/>
              <a:t> with interactions </a:t>
            </a:r>
            <a:endParaRPr/>
          </a:p>
          <a:p>
            <a:pPr indent="-317500" lvl="0" marL="457200" rtl="0" algn="l">
              <a:spcBef>
                <a:spcPts val="0"/>
              </a:spcBef>
              <a:spcAft>
                <a:spcPts val="0"/>
              </a:spcAft>
              <a:buSzPts val="1400"/>
              <a:buChar char="●"/>
            </a:pPr>
            <a:r>
              <a:rPr lang="zh-CN"/>
              <a:t>Applied lasso and post lasso regualisations on both linear regression and </a:t>
            </a:r>
            <a:r>
              <a:rPr lang="zh-CN"/>
              <a:t>linear regression with interactions </a:t>
            </a:r>
            <a:endParaRPr/>
          </a:p>
        </p:txBody>
      </p:sp>
      <p:sp>
        <p:nvSpPr>
          <p:cNvPr id="151" name="Google Shape;151;g1252f3fda3c_1_16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252f3fda3c_1_75: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252f3fda3c_1_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zh-CN"/>
              <a:t>The preliminary dataset includes 27 features - ranges of </a:t>
            </a:r>
            <a:r>
              <a:rPr lang="zh-CN"/>
              <a:t>estimates, earnings, returns, risk free rates, VIXs.</a:t>
            </a:r>
            <a:endParaRPr/>
          </a:p>
          <a:p>
            <a:pPr indent="-317500" lvl="0" marL="457200" rtl="0" algn="l">
              <a:spcBef>
                <a:spcPts val="0"/>
              </a:spcBef>
              <a:spcAft>
                <a:spcPts val="0"/>
              </a:spcAft>
              <a:buSzPts val="1400"/>
              <a:buChar char="●"/>
            </a:pPr>
            <a:r>
              <a:rPr lang="zh-CN"/>
              <a:t>Expanded to 76 features after adding the variables via feature engineering </a:t>
            </a:r>
            <a:endParaRPr/>
          </a:p>
          <a:p>
            <a:pPr indent="-317500" lvl="0" marL="457200" rtl="0" algn="l">
              <a:spcBef>
                <a:spcPts val="0"/>
              </a:spcBef>
              <a:spcAft>
                <a:spcPts val="0"/>
              </a:spcAft>
              <a:buSzPts val="1400"/>
              <a:buChar char="●"/>
            </a:pPr>
            <a:r>
              <a:rPr lang="zh-CN"/>
              <a:t>Added 11 GICS sectors as our final dataset and ran all models </a:t>
            </a:r>
            <a:endParaRPr/>
          </a:p>
          <a:p>
            <a:pPr indent="-317500" lvl="0" marL="457200" rtl="0" algn="l">
              <a:spcBef>
                <a:spcPts val="0"/>
              </a:spcBef>
              <a:spcAft>
                <a:spcPts val="0"/>
              </a:spcAft>
              <a:buSzPts val="1400"/>
              <a:buChar char="●"/>
            </a:pPr>
            <a:r>
              <a:rPr lang="zh-CN"/>
              <a:t>Used the same models to test on Hit/Miss Only Data</a:t>
            </a:r>
            <a:endParaRPr/>
          </a:p>
          <a:p>
            <a:pPr indent="-317500" lvl="0" marL="457200" rtl="0" algn="l">
              <a:spcBef>
                <a:spcPts val="0"/>
              </a:spcBef>
              <a:spcAft>
                <a:spcPts val="0"/>
              </a:spcAft>
              <a:buSzPts val="1400"/>
              <a:buChar char="●"/>
            </a:pPr>
            <a:r>
              <a:rPr lang="zh-CN"/>
              <a:t>Retrained models on Hit/Miss Only dataset </a:t>
            </a:r>
            <a:endParaRPr/>
          </a:p>
          <a:p>
            <a:pPr indent="-317500" lvl="0" marL="457200" rtl="0" algn="l">
              <a:spcBef>
                <a:spcPts val="0"/>
              </a:spcBef>
              <a:spcAft>
                <a:spcPts val="0"/>
              </a:spcAft>
              <a:buSzPts val="1400"/>
              <a:buChar char="●"/>
            </a:pPr>
            <a:r>
              <a:rPr lang="zh-CN"/>
              <a:t>Retrained models on Tradtional/Non-traditional industries dataset </a:t>
            </a:r>
            <a:endParaRPr/>
          </a:p>
        </p:txBody>
      </p:sp>
      <p:sp>
        <p:nvSpPr>
          <p:cNvPr id="162" name="Google Shape;162;g1252f3fda3c_1_7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p:cSld name="标题幻灯片">
    <p:spTree>
      <p:nvGrpSpPr>
        <p:cNvPr id="10" name="Shape 10"/>
        <p:cNvGrpSpPr/>
        <p:nvPr/>
      </p:nvGrpSpPr>
      <p:grpSpPr>
        <a:xfrm>
          <a:off x="0" y="0"/>
          <a:ext cx="0" cy="0"/>
          <a:chOff x="0" y="0"/>
          <a:chExt cx="0" cy="0"/>
        </a:xfrm>
      </p:grpSpPr>
    </p:spTree>
  </p:cSld>
  <p:clrMapOvr>
    <a:masterClrMapping/>
  </p:clrMapOvr>
  <p:transition advClick="0" spd="slow">
    <p:wipe dir="l"/>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1_两栏内容">
  <p:cSld name="41_两栏内容">
    <p:bg>
      <p:bgPr>
        <a:solidFill>
          <a:srgbClr val="F5F5F5"/>
        </a:solidFill>
      </p:bgPr>
    </p:bg>
    <p:spTree>
      <p:nvGrpSpPr>
        <p:cNvPr id="11" name="Shape 11"/>
        <p:cNvGrpSpPr/>
        <p:nvPr/>
      </p:nvGrpSpPr>
      <p:grpSpPr>
        <a:xfrm>
          <a:off x="0" y="0"/>
          <a:ext cx="0" cy="0"/>
          <a:chOff x="0" y="0"/>
          <a:chExt cx="0" cy="0"/>
        </a:xfrm>
      </p:grpSpPr>
    </p:spTree>
  </p:cSld>
  <p:clrMapOvr>
    <a:masterClrMapping/>
  </p:clrMapOvr>
  <p:transition advClick="0" spd="slow">
    <p:wipe dir="l"/>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3_两栏内容">
  <p:cSld name="43_两栏内容">
    <p:bg>
      <p:bgPr>
        <a:solidFill>
          <a:srgbClr val="F5F5F5"/>
        </a:solidFill>
      </p:bgPr>
    </p:bg>
    <p:spTree>
      <p:nvGrpSpPr>
        <p:cNvPr id="12" name="Shape 12"/>
        <p:cNvGrpSpPr/>
        <p:nvPr/>
      </p:nvGrpSpPr>
      <p:grpSpPr>
        <a:xfrm>
          <a:off x="0" y="0"/>
          <a:ext cx="0" cy="0"/>
          <a:chOff x="0" y="0"/>
          <a:chExt cx="0" cy="0"/>
        </a:xfrm>
      </p:grpSpPr>
      <p:cxnSp>
        <p:nvCxnSpPr>
          <p:cNvPr id="13" name="Google Shape;13;p37"/>
          <p:cNvCxnSpPr/>
          <p:nvPr/>
        </p:nvCxnSpPr>
        <p:spPr>
          <a:xfrm>
            <a:off x="0" y="909514"/>
            <a:ext cx="12200731" cy="0"/>
          </a:xfrm>
          <a:prstGeom prst="straightConnector1">
            <a:avLst/>
          </a:prstGeom>
          <a:noFill/>
          <a:ln cap="flat" cmpd="sng" w="28575">
            <a:solidFill>
              <a:schemeClr val="accent3"/>
            </a:solidFill>
            <a:prstDash val="solid"/>
            <a:round/>
            <a:headEnd len="sm" w="sm" type="none"/>
            <a:tailEnd len="sm" w="sm" type="none"/>
          </a:ln>
        </p:spPr>
      </p:cxnSp>
      <p:sp>
        <p:nvSpPr>
          <p:cNvPr id="14" name="Google Shape;14;p37"/>
          <p:cNvSpPr/>
          <p:nvPr/>
        </p:nvSpPr>
        <p:spPr>
          <a:xfrm>
            <a:off x="437527" y="1"/>
            <a:ext cx="860100" cy="909600"/>
          </a:xfrm>
          <a:prstGeom prst="chevron">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icrosoft Yahei"/>
              <a:ea typeface="Microsoft Yahei"/>
              <a:cs typeface="Microsoft Yahei"/>
              <a:sym typeface="Microsoft Yahei"/>
            </a:endParaRPr>
          </a:p>
        </p:txBody>
      </p:sp>
    </p:spTree>
  </p:cSld>
  <p:clrMapOvr>
    <a:masterClrMapping/>
  </p:clrMapOvr>
  <p:transition advClick="0" spd="slow">
    <p:wipe dir="l"/>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4"/>
                                        </p:tgtEl>
                                        <p:attrNameLst>
                                          <p:attrName>style.visibility</p:attrName>
                                        </p:attrNameLst>
                                      </p:cBhvr>
                                      <p:to>
                                        <p:strVal val="visible"/>
                                      </p:to>
                                    </p:set>
                                    <p:animEffect filter="fade" transition="in">
                                      <p:cBhvr>
                                        <p:cTn dur="500"/>
                                        <p:tgtEl>
                                          <p:spTgt spid="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标题幻灯片">
  <p:cSld name="11_标题幻灯片">
    <p:spTree>
      <p:nvGrpSpPr>
        <p:cNvPr id="15" name="Shape 15"/>
        <p:cNvGrpSpPr/>
        <p:nvPr/>
      </p:nvGrpSpPr>
      <p:grpSpPr>
        <a:xfrm>
          <a:off x="0" y="0"/>
          <a:ext cx="0" cy="0"/>
          <a:chOff x="0" y="0"/>
          <a:chExt cx="0" cy="0"/>
        </a:xfrm>
      </p:grpSpPr>
    </p:spTree>
  </p:cSld>
  <p:clrMapOvr>
    <a:masterClrMapping/>
  </p:clrMapOvr>
  <p:transition advClick="0" spd="slow">
    <p:wipe dir="l"/>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2_两栏内容">
  <p:cSld name="42_两栏内容">
    <p:bg>
      <p:bgPr>
        <a:solidFill>
          <a:srgbClr val="F5F5F5"/>
        </a:solidFill>
      </p:bgPr>
    </p:bg>
    <p:spTree>
      <p:nvGrpSpPr>
        <p:cNvPr id="16" name="Shape 16"/>
        <p:cNvGrpSpPr/>
        <p:nvPr/>
      </p:nvGrpSpPr>
      <p:grpSpPr>
        <a:xfrm>
          <a:off x="0" y="0"/>
          <a:ext cx="0" cy="0"/>
          <a:chOff x="0" y="0"/>
          <a:chExt cx="0" cy="0"/>
        </a:xfrm>
      </p:grpSpPr>
    </p:spTree>
  </p:cSld>
  <p:clrMapOvr>
    <a:masterClrMapping/>
  </p:clrMapOvr>
  <p:transition advClick="0" spd="slow">
    <p:wipe dir="l"/>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8.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0.png"/><Relationship Id="rId4" Type="http://schemas.openxmlformats.org/officeDocument/2006/relationships/image" Target="../media/image22.png"/><Relationship Id="rId5"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7.png"/><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0.png"/><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2.png"/><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3.png"/><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38.jpg"/><Relationship Id="rId4" Type="http://schemas.openxmlformats.org/officeDocument/2006/relationships/image" Target="../media/image37.jpg"/><Relationship Id="rId5" Type="http://schemas.openxmlformats.org/officeDocument/2006/relationships/image" Target="../media/image39.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 name="Shape 21"/>
        <p:cNvGrpSpPr/>
        <p:nvPr/>
      </p:nvGrpSpPr>
      <p:grpSpPr>
        <a:xfrm>
          <a:off x="0" y="0"/>
          <a:ext cx="0" cy="0"/>
          <a:chOff x="0" y="0"/>
          <a:chExt cx="0" cy="0"/>
        </a:xfrm>
      </p:grpSpPr>
      <p:cxnSp>
        <p:nvCxnSpPr>
          <p:cNvPr id="22" name="Google Shape;22;p1"/>
          <p:cNvCxnSpPr/>
          <p:nvPr/>
        </p:nvCxnSpPr>
        <p:spPr>
          <a:xfrm>
            <a:off x="0" y="740873"/>
            <a:ext cx="5039227" cy="0"/>
          </a:xfrm>
          <a:prstGeom prst="straightConnector1">
            <a:avLst/>
          </a:prstGeom>
          <a:noFill/>
          <a:ln cap="flat" cmpd="sng" w="12700">
            <a:solidFill>
              <a:srgbClr val="A9A9A9"/>
            </a:solidFill>
            <a:prstDash val="solid"/>
            <a:round/>
            <a:headEnd len="sm" w="sm" type="none"/>
            <a:tailEnd len="sm" w="sm" type="none"/>
          </a:ln>
        </p:spPr>
      </p:cxnSp>
      <p:cxnSp>
        <p:nvCxnSpPr>
          <p:cNvPr id="23" name="Google Shape;23;p1"/>
          <p:cNvCxnSpPr/>
          <p:nvPr/>
        </p:nvCxnSpPr>
        <p:spPr>
          <a:xfrm>
            <a:off x="7151186" y="740873"/>
            <a:ext cx="5039227" cy="0"/>
          </a:xfrm>
          <a:prstGeom prst="straightConnector1">
            <a:avLst/>
          </a:prstGeom>
          <a:noFill/>
          <a:ln cap="flat" cmpd="sng" w="12700">
            <a:solidFill>
              <a:srgbClr val="A9A9A9"/>
            </a:solidFill>
            <a:prstDash val="solid"/>
            <a:round/>
            <a:headEnd len="sm" w="sm" type="none"/>
            <a:tailEnd len="sm" w="sm" type="none"/>
          </a:ln>
        </p:spPr>
      </p:cxnSp>
      <p:sp>
        <p:nvSpPr>
          <p:cNvPr id="24" name="Google Shape;24;p1"/>
          <p:cNvSpPr/>
          <p:nvPr/>
        </p:nvSpPr>
        <p:spPr>
          <a:xfrm>
            <a:off x="1" y="6406814"/>
            <a:ext cx="3041773" cy="452774"/>
          </a:xfrm>
          <a:prstGeom prst="rect">
            <a:avLst/>
          </a:prstGeom>
          <a:solidFill>
            <a:srgbClr val="EF7768"/>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b="0" i="0" sz="2100" u="none" cap="none" strike="noStrike">
              <a:solidFill>
                <a:schemeClr val="lt1"/>
              </a:solidFill>
              <a:latin typeface="Calibri"/>
              <a:ea typeface="Calibri"/>
              <a:cs typeface="Calibri"/>
              <a:sym typeface="Calibri"/>
            </a:endParaRPr>
          </a:p>
        </p:txBody>
      </p:sp>
      <p:sp>
        <p:nvSpPr>
          <p:cNvPr id="25" name="Google Shape;25;p1"/>
          <p:cNvSpPr/>
          <p:nvPr/>
        </p:nvSpPr>
        <p:spPr>
          <a:xfrm>
            <a:off x="3041775" y="6406814"/>
            <a:ext cx="3063750" cy="452774"/>
          </a:xfrm>
          <a:prstGeom prst="rect">
            <a:avLst/>
          </a:prstGeom>
          <a:solidFill>
            <a:srgbClr val="C7C7C7"/>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b="0" i="0" sz="2100" u="none" cap="none" strike="noStrike">
              <a:solidFill>
                <a:schemeClr val="lt1"/>
              </a:solidFill>
              <a:latin typeface="Calibri"/>
              <a:ea typeface="Calibri"/>
              <a:cs typeface="Calibri"/>
              <a:sym typeface="Calibri"/>
            </a:endParaRPr>
          </a:p>
        </p:txBody>
      </p:sp>
      <p:sp>
        <p:nvSpPr>
          <p:cNvPr id="26" name="Google Shape;26;p1"/>
          <p:cNvSpPr/>
          <p:nvPr/>
        </p:nvSpPr>
        <p:spPr>
          <a:xfrm>
            <a:off x="6095207" y="6406814"/>
            <a:ext cx="3047603" cy="452774"/>
          </a:xfrm>
          <a:prstGeom prst="rect">
            <a:avLst/>
          </a:prstGeom>
          <a:solidFill>
            <a:srgbClr val="38B1BF"/>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b="0" i="0" sz="2100" u="none" cap="none" strike="noStrike">
              <a:solidFill>
                <a:schemeClr val="lt1"/>
              </a:solidFill>
              <a:latin typeface="Calibri"/>
              <a:ea typeface="Calibri"/>
              <a:cs typeface="Calibri"/>
              <a:sym typeface="Calibri"/>
            </a:endParaRPr>
          </a:p>
        </p:txBody>
      </p:sp>
      <p:sp>
        <p:nvSpPr>
          <p:cNvPr id="27" name="Google Shape;27;p1"/>
          <p:cNvSpPr/>
          <p:nvPr/>
        </p:nvSpPr>
        <p:spPr>
          <a:xfrm>
            <a:off x="9142810" y="6406814"/>
            <a:ext cx="3047603" cy="452774"/>
          </a:xfrm>
          <a:prstGeom prst="rect">
            <a:avLst/>
          </a:prstGeom>
          <a:solidFill>
            <a:srgbClr val="FF9933"/>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b="0" i="0" sz="2100" u="none" cap="none" strike="noStrike">
              <a:solidFill>
                <a:schemeClr val="lt1"/>
              </a:solidFill>
              <a:latin typeface="Calibri"/>
              <a:ea typeface="Calibri"/>
              <a:cs typeface="Calibri"/>
              <a:sym typeface="Calibri"/>
            </a:endParaRPr>
          </a:p>
        </p:txBody>
      </p:sp>
      <p:sp>
        <p:nvSpPr>
          <p:cNvPr id="28" name="Google Shape;28;p1"/>
          <p:cNvSpPr/>
          <p:nvPr/>
        </p:nvSpPr>
        <p:spPr>
          <a:xfrm>
            <a:off x="0" y="-27390"/>
            <a:ext cx="3047603" cy="123423"/>
          </a:xfrm>
          <a:prstGeom prst="rect">
            <a:avLst/>
          </a:prstGeom>
          <a:solidFill>
            <a:srgbClr val="EF7768"/>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b="0" i="0" sz="2100" u="none" cap="none" strike="noStrike">
              <a:solidFill>
                <a:schemeClr val="lt1"/>
              </a:solidFill>
              <a:latin typeface="Calibri"/>
              <a:ea typeface="Calibri"/>
              <a:cs typeface="Calibri"/>
              <a:sym typeface="Calibri"/>
            </a:endParaRPr>
          </a:p>
        </p:txBody>
      </p:sp>
      <p:sp>
        <p:nvSpPr>
          <p:cNvPr id="29" name="Google Shape;29;p1"/>
          <p:cNvSpPr/>
          <p:nvPr/>
        </p:nvSpPr>
        <p:spPr>
          <a:xfrm>
            <a:off x="3047603" y="-27390"/>
            <a:ext cx="3047603" cy="123423"/>
          </a:xfrm>
          <a:prstGeom prst="rect">
            <a:avLst/>
          </a:prstGeom>
          <a:solidFill>
            <a:srgbClr val="C7C7C7"/>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b="0" i="0" sz="2100" u="none" cap="none" strike="noStrike">
              <a:solidFill>
                <a:schemeClr val="lt1"/>
              </a:solidFill>
              <a:latin typeface="Calibri"/>
              <a:ea typeface="Calibri"/>
              <a:cs typeface="Calibri"/>
              <a:sym typeface="Calibri"/>
            </a:endParaRPr>
          </a:p>
        </p:txBody>
      </p:sp>
      <p:sp>
        <p:nvSpPr>
          <p:cNvPr id="30" name="Google Shape;30;p1"/>
          <p:cNvSpPr/>
          <p:nvPr/>
        </p:nvSpPr>
        <p:spPr>
          <a:xfrm>
            <a:off x="6095207" y="-27390"/>
            <a:ext cx="3047603" cy="123423"/>
          </a:xfrm>
          <a:prstGeom prst="rect">
            <a:avLst/>
          </a:prstGeom>
          <a:solidFill>
            <a:srgbClr val="38B1BF"/>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b="0" i="0" sz="2100" u="none" cap="none" strike="noStrike">
              <a:solidFill>
                <a:schemeClr val="lt1"/>
              </a:solidFill>
              <a:latin typeface="Calibri"/>
              <a:ea typeface="Calibri"/>
              <a:cs typeface="Calibri"/>
              <a:sym typeface="Calibri"/>
            </a:endParaRPr>
          </a:p>
        </p:txBody>
      </p:sp>
      <p:sp>
        <p:nvSpPr>
          <p:cNvPr id="31" name="Google Shape;31;p1"/>
          <p:cNvSpPr/>
          <p:nvPr/>
        </p:nvSpPr>
        <p:spPr>
          <a:xfrm>
            <a:off x="9142810" y="-27390"/>
            <a:ext cx="3047603" cy="123423"/>
          </a:xfrm>
          <a:prstGeom prst="rect">
            <a:avLst/>
          </a:prstGeom>
          <a:solidFill>
            <a:srgbClr val="FF9933"/>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b="0" i="0" sz="2100" u="none" cap="none" strike="noStrike">
              <a:solidFill>
                <a:schemeClr val="lt1"/>
              </a:solidFill>
              <a:latin typeface="Calibri"/>
              <a:ea typeface="Calibri"/>
              <a:cs typeface="Calibri"/>
              <a:sym typeface="Calibri"/>
            </a:endParaRPr>
          </a:p>
        </p:txBody>
      </p:sp>
      <p:sp>
        <p:nvSpPr>
          <p:cNvPr id="32" name="Google Shape;32;p1"/>
          <p:cNvSpPr txBox="1"/>
          <p:nvPr/>
        </p:nvSpPr>
        <p:spPr>
          <a:xfrm>
            <a:off x="4367252" y="1559300"/>
            <a:ext cx="3764100" cy="2062500"/>
          </a:xfrm>
          <a:prstGeom prst="rect">
            <a:avLst/>
          </a:prstGeom>
          <a:noFill/>
          <a:ln>
            <a:noFill/>
          </a:ln>
        </p:spPr>
        <p:txBody>
          <a:bodyPr anchorCtr="0" anchor="t" bIns="45700" lIns="91400" spcFirstLastPara="1" rIns="91400" wrap="square" tIns="45700">
            <a:spAutoFit/>
          </a:bodyPr>
          <a:lstStyle/>
          <a:p>
            <a:pPr indent="0" lvl="0" marL="0" marR="0" rtl="0" algn="l">
              <a:spcBef>
                <a:spcPts val="0"/>
              </a:spcBef>
              <a:spcAft>
                <a:spcPts val="0"/>
              </a:spcAft>
              <a:buNone/>
            </a:pPr>
            <a:r>
              <a:t/>
            </a:r>
            <a:endParaRPr sz="12800">
              <a:solidFill>
                <a:srgbClr val="38B1BF"/>
              </a:solidFill>
              <a:latin typeface="Impact"/>
              <a:ea typeface="Impact"/>
              <a:cs typeface="Impact"/>
              <a:sym typeface="Impact"/>
            </a:endParaRPr>
          </a:p>
        </p:txBody>
      </p:sp>
      <p:sp>
        <p:nvSpPr>
          <p:cNvPr id="33" name="Google Shape;33;p1"/>
          <p:cNvSpPr txBox="1"/>
          <p:nvPr/>
        </p:nvSpPr>
        <p:spPr>
          <a:xfrm>
            <a:off x="4253260" y="2656225"/>
            <a:ext cx="3992100" cy="2206200"/>
          </a:xfrm>
          <a:prstGeom prst="rect">
            <a:avLst/>
          </a:prstGeom>
          <a:noFill/>
          <a:ln>
            <a:noFill/>
          </a:ln>
        </p:spPr>
        <p:txBody>
          <a:bodyPr anchorCtr="0" anchor="t" bIns="45700" lIns="91400" spcFirstLastPara="1" rIns="91400" wrap="square" tIns="45700">
            <a:spAutoFit/>
          </a:bodyPr>
          <a:lstStyle/>
          <a:p>
            <a:pPr indent="0" lvl="0" marL="0" marR="0" rtl="0" algn="ctr">
              <a:spcBef>
                <a:spcPts val="0"/>
              </a:spcBef>
              <a:spcAft>
                <a:spcPts val="0"/>
              </a:spcAft>
              <a:buNone/>
            </a:pPr>
            <a:r>
              <a:rPr b="1" lang="zh-CN" sz="1500">
                <a:solidFill>
                  <a:srgbClr val="262626"/>
                </a:solidFill>
                <a:latin typeface="Calibri"/>
                <a:ea typeface="Calibri"/>
                <a:cs typeface="Calibri"/>
                <a:sym typeface="Calibri"/>
              </a:rPr>
              <a:t>Team4 Members:</a:t>
            </a:r>
            <a:endParaRPr b="1" sz="1500">
              <a:solidFill>
                <a:srgbClr val="262626"/>
              </a:solidFill>
              <a:latin typeface="Calibri"/>
              <a:ea typeface="Calibri"/>
              <a:cs typeface="Calibri"/>
              <a:sym typeface="Calibri"/>
            </a:endParaRPr>
          </a:p>
          <a:p>
            <a:pPr indent="0" lvl="0" marL="0" rtl="0" algn="ctr">
              <a:spcBef>
                <a:spcPts val="800"/>
              </a:spcBef>
              <a:spcAft>
                <a:spcPts val="0"/>
              </a:spcAft>
              <a:buClr>
                <a:schemeClr val="dk1"/>
              </a:buClr>
              <a:buSzPts val="1100"/>
              <a:buFont typeface="Arial"/>
              <a:buNone/>
            </a:pPr>
            <a:r>
              <a:rPr lang="zh-CN" sz="1500">
                <a:solidFill>
                  <a:srgbClr val="262626"/>
                </a:solidFill>
                <a:latin typeface="Calibri"/>
                <a:ea typeface="Calibri"/>
                <a:cs typeface="Calibri"/>
                <a:sym typeface="Calibri"/>
              </a:rPr>
              <a:t>Yashuo (Gloria) Wang (yw489)</a:t>
            </a:r>
            <a:endParaRPr sz="1500">
              <a:solidFill>
                <a:srgbClr val="262626"/>
              </a:solidFill>
              <a:latin typeface="Calibri"/>
              <a:ea typeface="Calibri"/>
              <a:cs typeface="Calibri"/>
              <a:sym typeface="Calibri"/>
            </a:endParaRPr>
          </a:p>
          <a:p>
            <a:pPr indent="0" lvl="0" marL="0" rtl="0" algn="ctr">
              <a:spcBef>
                <a:spcPts val="800"/>
              </a:spcBef>
              <a:spcAft>
                <a:spcPts val="0"/>
              </a:spcAft>
              <a:buClr>
                <a:schemeClr val="dk1"/>
              </a:buClr>
              <a:buSzPts val="1100"/>
              <a:buFont typeface="Arial"/>
              <a:buNone/>
            </a:pPr>
            <a:r>
              <a:rPr lang="zh-CN" sz="1500">
                <a:solidFill>
                  <a:srgbClr val="262626"/>
                </a:solidFill>
                <a:latin typeface="Calibri"/>
                <a:ea typeface="Calibri"/>
                <a:cs typeface="Calibri"/>
                <a:sym typeface="Calibri"/>
              </a:rPr>
              <a:t>Ziang Qi (zq41)</a:t>
            </a:r>
            <a:endParaRPr sz="1500">
              <a:solidFill>
                <a:srgbClr val="262626"/>
              </a:solidFill>
              <a:latin typeface="Calibri"/>
              <a:ea typeface="Calibri"/>
              <a:cs typeface="Calibri"/>
              <a:sym typeface="Calibri"/>
            </a:endParaRPr>
          </a:p>
          <a:p>
            <a:pPr indent="0" lvl="0" marL="0" rtl="0" algn="ctr">
              <a:spcBef>
                <a:spcPts val="800"/>
              </a:spcBef>
              <a:spcAft>
                <a:spcPts val="0"/>
              </a:spcAft>
              <a:buClr>
                <a:schemeClr val="dk1"/>
              </a:buClr>
              <a:buSzPts val="1100"/>
              <a:buFont typeface="Arial"/>
              <a:buNone/>
            </a:pPr>
            <a:r>
              <a:rPr lang="zh-CN" sz="1500">
                <a:solidFill>
                  <a:srgbClr val="262626"/>
                </a:solidFill>
                <a:latin typeface="Calibri"/>
                <a:ea typeface="Calibri"/>
                <a:cs typeface="Calibri"/>
                <a:sym typeface="Calibri"/>
              </a:rPr>
              <a:t>Dhruv Maheshwari (dm466)</a:t>
            </a:r>
            <a:endParaRPr sz="1500">
              <a:solidFill>
                <a:srgbClr val="262626"/>
              </a:solidFill>
              <a:latin typeface="Calibri"/>
              <a:ea typeface="Calibri"/>
              <a:cs typeface="Calibri"/>
              <a:sym typeface="Calibri"/>
            </a:endParaRPr>
          </a:p>
          <a:p>
            <a:pPr indent="0" lvl="0" marL="0" rtl="0" algn="ctr">
              <a:spcBef>
                <a:spcPts val="800"/>
              </a:spcBef>
              <a:spcAft>
                <a:spcPts val="0"/>
              </a:spcAft>
              <a:buClr>
                <a:schemeClr val="dk1"/>
              </a:buClr>
              <a:buSzPts val="1100"/>
              <a:buFont typeface="Arial"/>
              <a:buNone/>
            </a:pPr>
            <a:r>
              <a:rPr lang="zh-CN" sz="1500">
                <a:solidFill>
                  <a:srgbClr val="262626"/>
                </a:solidFill>
                <a:latin typeface="Calibri"/>
                <a:ea typeface="Calibri"/>
                <a:cs typeface="Calibri"/>
                <a:sym typeface="Calibri"/>
              </a:rPr>
              <a:t>Aazim Jaheez (aaj29)</a:t>
            </a:r>
            <a:endParaRPr sz="1500">
              <a:solidFill>
                <a:srgbClr val="262626"/>
              </a:solidFill>
              <a:latin typeface="Calibri"/>
              <a:ea typeface="Calibri"/>
              <a:cs typeface="Calibri"/>
              <a:sym typeface="Calibri"/>
            </a:endParaRPr>
          </a:p>
          <a:p>
            <a:pPr indent="0" lvl="0" marL="0" rtl="0" algn="ctr">
              <a:spcBef>
                <a:spcPts val="800"/>
              </a:spcBef>
              <a:spcAft>
                <a:spcPts val="0"/>
              </a:spcAft>
              <a:buClr>
                <a:schemeClr val="dk1"/>
              </a:buClr>
              <a:buSzPts val="1100"/>
              <a:buFont typeface="Arial"/>
              <a:buNone/>
            </a:pPr>
            <a:r>
              <a:rPr lang="zh-CN" sz="1500">
                <a:solidFill>
                  <a:srgbClr val="262626"/>
                </a:solidFill>
                <a:latin typeface="Calibri"/>
                <a:ea typeface="Calibri"/>
                <a:cs typeface="Calibri"/>
                <a:sym typeface="Calibri"/>
              </a:rPr>
              <a:t>Shubo Huang (sh610)</a:t>
            </a:r>
            <a:endParaRPr sz="1500">
              <a:solidFill>
                <a:srgbClr val="3154A4"/>
              </a:solidFill>
              <a:latin typeface="Calibri"/>
              <a:ea typeface="Calibri"/>
              <a:cs typeface="Calibri"/>
              <a:sym typeface="Calibri"/>
            </a:endParaRPr>
          </a:p>
          <a:p>
            <a:pPr indent="0" lvl="0" marL="0" marR="0" rtl="0" algn="ctr">
              <a:spcBef>
                <a:spcPts val="0"/>
              </a:spcBef>
              <a:spcAft>
                <a:spcPts val="0"/>
              </a:spcAft>
              <a:buNone/>
            </a:pPr>
            <a:r>
              <a:t/>
            </a:r>
            <a:endParaRPr>
              <a:solidFill>
                <a:srgbClr val="262626"/>
              </a:solidFill>
              <a:latin typeface="Microsoft Yahei"/>
              <a:ea typeface="Microsoft Yahei"/>
              <a:cs typeface="Microsoft Yahei"/>
              <a:sym typeface="Microsoft Yahei"/>
            </a:endParaRPr>
          </a:p>
        </p:txBody>
      </p:sp>
      <p:sp>
        <p:nvSpPr>
          <p:cNvPr id="34" name="Google Shape;34;p1"/>
          <p:cNvSpPr/>
          <p:nvPr/>
        </p:nvSpPr>
        <p:spPr>
          <a:xfrm>
            <a:off x="2248650" y="1145475"/>
            <a:ext cx="8001300" cy="933600"/>
          </a:xfrm>
          <a:prstGeom prst="rect">
            <a:avLst/>
          </a:prstGeom>
          <a:noFill/>
          <a:ln>
            <a:noFill/>
          </a:ln>
        </p:spPr>
        <p:txBody>
          <a:bodyPr anchorCtr="0" anchor="t" bIns="45700" lIns="91400" spcFirstLastPara="1" rIns="91400" wrap="square" tIns="45700">
            <a:spAutoFit/>
          </a:bodyPr>
          <a:lstStyle/>
          <a:p>
            <a:pPr indent="0" lvl="0" marL="0" marR="0" rtl="0" algn="ctr">
              <a:spcBef>
                <a:spcPts val="0"/>
              </a:spcBef>
              <a:spcAft>
                <a:spcPts val="0"/>
              </a:spcAft>
              <a:buNone/>
            </a:pPr>
            <a:r>
              <a:rPr lang="zh-CN" sz="5000">
                <a:solidFill>
                  <a:srgbClr val="38B1BF"/>
                </a:solidFill>
                <a:latin typeface="Impact"/>
                <a:ea typeface="Impact"/>
                <a:cs typeface="Impact"/>
                <a:sym typeface="Impact"/>
              </a:rPr>
              <a:t>Post-Earning Price Movement</a:t>
            </a:r>
            <a:endParaRPr sz="5000">
              <a:solidFill>
                <a:srgbClr val="38B1BF"/>
              </a:solidFill>
              <a:latin typeface="Impact"/>
              <a:ea typeface="Impact"/>
              <a:cs typeface="Impact"/>
              <a:sym typeface="Impact"/>
            </a:endParaRPr>
          </a:p>
        </p:txBody>
      </p:sp>
      <p:sp>
        <p:nvSpPr>
          <p:cNvPr id="35" name="Google Shape;35;p1"/>
          <p:cNvSpPr txBox="1"/>
          <p:nvPr/>
        </p:nvSpPr>
        <p:spPr>
          <a:xfrm>
            <a:off x="4855357" y="2175197"/>
            <a:ext cx="2787900" cy="384900"/>
          </a:xfrm>
          <a:prstGeom prst="rect">
            <a:avLst/>
          </a:prstGeom>
          <a:noFill/>
          <a:ln>
            <a:noFill/>
          </a:ln>
        </p:spPr>
        <p:txBody>
          <a:bodyPr anchorCtr="0" anchor="t" bIns="45700" lIns="91400" spcFirstLastPara="1" rIns="91400" wrap="square" tIns="45700">
            <a:spAutoFit/>
          </a:bodyPr>
          <a:lstStyle/>
          <a:p>
            <a:pPr indent="0" lvl="0" marL="0" marR="0" rtl="0" algn="ctr">
              <a:spcBef>
                <a:spcPts val="0"/>
              </a:spcBef>
              <a:spcAft>
                <a:spcPts val="0"/>
              </a:spcAft>
              <a:buNone/>
            </a:pPr>
            <a:r>
              <a:rPr lang="zh-CN" sz="1900">
                <a:solidFill>
                  <a:srgbClr val="262626"/>
                </a:solidFill>
                <a:latin typeface="Calibri"/>
                <a:ea typeface="Calibri"/>
                <a:cs typeface="Calibri"/>
                <a:sym typeface="Calibri"/>
              </a:rPr>
              <a:t>April 21, 2022</a:t>
            </a:r>
            <a:endParaRPr sz="1900">
              <a:solidFill>
                <a:srgbClr val="262626"/>
              </a:solidFill>
              <a:latin typeface="Calibri"/>
              <a:ea typeface="Calibri"/>
              <a:cs typeface="Calibri"/>
              <a:sym typeface="Calibri"/>
            </a:endParaRPr>
          </a:p>
        </p:txBody>
      </p:sp>
      <p:cxnSp>
        <p:nvCxnSpPr>
          <p:cNvPr id="36" name="Google Shape;36;p1"/>
          <p:cNvCxnSpPr/>
          <p:nvPr/>
        </p:nvCxnSpPr>
        <p:spPr>
          <a:xfrm>
            <a:off x="2176350" y="2007675"/>
            <a:ext cx="8145900" cy="71400"/>
          </a:xfrm>
          <a:prstGeom prst="straightConnector1">
            <a:avLst/>
          </a:prstGeom>
          <a:noFill/>
          <a:ln cap="flat" cmpd="sng" w="9525">
            <a:solidFill>
              <a:srgbClr val="38B1BF"/>
            </a:solidFill>
            <a:prstDash val="solid"/>
            <a:round/>
            <a:headEnd len="sm" w="sm" type="none"/>
            <a:tailEnd len="sm" w="sm" type="none"/>
          </a:ln>
        </p:spPr>
      </p:cxnSp>
      <p:sp>
        <p:nvSpPr>
          <p:cNvPr id="37" name="Google Shape;37;p1"/>
          <p:cNvSpPr txBox="1"/>
          <p:nvPr/>
        </p:nvSpPr>
        <p:spPr>
          <a:xfrm>
            <a:off x="5240968" y="452774"/>
            <a:ext cx="1714500" cy="692700"/>
          </a:xfrm>
          <a:prstGeom prst="rect">
            <a:avLst/>
          </a:prstGeom>
          <a:noFill/>
          <a:ln>
            <a:noFill/>
          </a:ln>
        </p:spPr>
        <p:txBody>
          <a:bodyPr anchorCtr="0" anchor="t" bIns="60950" lIns="121900" spcFirstLastPara="1" rIns="121900" wrap="square" tIns="60950">
            <a:spAutoFit/>
          </a:bodyPr>
          <a:lstStyle/>
          <a:p>
            <a:pPr indent="0" lvl="0" marL="0" marR="0" rtl="0" algn="ctr">
              <a:spcBef>
                <a:spcPts val="0"/>
              </a:spcBef>
              <a:spcAft>
                <a:spcPts val="0"/>
              </a:spcAft>
              <a:buNone/>
            </a:pPr>
            <a:r>
              <a:t/>
            </a:r>
            <a:endParaRPr b="1" sz="3700">
              <a:solidFill>
                <a:srgbClr val="3F3F3F"/>
              </a:solidFill>
              <a:latin typeface="Open Sans"/>
              <a:ea typeface="Open Sans"/>
              <a:cs typeface="Open Sans"/>
              <a:sym typeface="Open Sans"/>
            </a:endParaRPr>
          </a:p>
        </p:txBody>
      </p:sp>
    </p:spTree>
  </p:cSld>
  <p:clrMapOvr>
    <a:masterClrMapping/>
  </p:clrMapOvr>
  <p:transition advClick="0" spd="slow" p14:dur="1600">
    <p:blinds dir="ver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
                                        </p:tgtEl>
                                        <p:attrNameLst>
                                          <p:attrName>style.visibility</p:attrName>
                                        </p:attrNameLst>
                                      </p:cBhvr>
                                      <p:to>
                                        <p:strVal val="visible"/>
                                      </p:to>
                                    </p:set>
                                    <p:animEffect filter="fade" transition="in">
                                      <p:cBhvr>
                                        <p:cTn dur="200"/>
                                        <p:tgtEl>
                                          <p:spTgt spid="28"/>
                                        </p:tgtEl>
                                      </p:cBhvr>
                                    </p:animEffect>
                                  </p:childTnLst>
                                </p:cTn>
                              </p:par>
                              <p:par>
                                <p:cTn fill="hold" nodeType="withEffect" presetClass="entr" presetID="10" presetSubtype="0">
                                  <p:stCondLst>
                                    <p:cond delay="0"/>
                                  </p:stCondLst>
                                  <p:childTnLst>
                                    <p:set>
                                      <p:cBhvr>
                                        <p:cTn dur="1" fill="hold">
                                          <p:stCondLst>
                                            <p:cond delay="0"/>
                                          </p:stCondLst>
                                        </p:cTn>
                                        <p:tgtEl>
                                          <p:spTgt spid="29"/>
                                        </p:tgtEl>
                                        <p:attrNameLst>
                                          <p:attrName>style.visibility</p:attrName>
                                        </p:attrNameLst>
                                      </p:cBhvr>
                                      <p:to>
                                        <p:strVal val="visible"/>
                                      </p:to>
                                    </p:set>
                                    <p:animEffect filter="fade" transition="in">
                                      <p:cBhvr>
                                        <p:cTn dur="200"/>
                                        <p:tgtEl>
                                          <p:spTgt spid="29"/>
                                        </p:tgtEl>
                                      </p:cBhvr>
                                    </p:animEffect>
                                  </p:childTnLst>
                                </p:cTn>
                              </p:par>
                              <p:par>
                                <p:cTn fill="hold" nodeType="withEffect" presetClass="entr" presetID="10" presetSubtype="0">
                                  <p:stCondLst>
                                    <p:cond delay="0"/>
                                  </p:stCondLst>
                                  <p:childTnLst>
                                    <p:set>
                                      <p:cBhvr>
                                        <p:cTn dur="1" fill="hold">
                                          <p:stCondLst>
                                            <p:cond delay="0"/>
                                          </p:stCondLst>
                                        </p:cTn>
                                        <p:tgtEl>
                                          <p:spTgt spid="30"/>
                                        </p:tgtEl>
                                        <p:attrNameLst>
                                          <p:attrName>style.visibility</p:attrName>
                                        </p:attrNameLst>
                                      </p:cBhvr>
                                      <p:to>
                                        <p:strVal val="visible"/>
                                      </p:to>
                                    </p:set>
                                    <p:animEffect filter="fade" transition="in">
                                      <p:cBhvr>
                                        <p:cTn dur="200"/>
                                        <p:tgtEl>
                                          <p:spTgt spid="30"/>
                                        </p:tgtEl>
                                      </p:cBhvr>
                                    </p:animEffect>
                                  </p:childTnLst>
                                </p:cTn>
                              </p:par>
                              <p:par>
                                <p:cTn fill="hold" nodeType="withEffect" presetClass="entr" presetID="10" presetSubtype="0">
                                  <p:stCondLst>
                                    <p:cond delay="0"/>
                                  </p:stCondLst>
                                  <p:childTnLst>
                                    <p:set>
                                      <p:cBhvr>
                                        <p:cTn dur="1" fill="hold">
                                          <p:stCondLst>
                                            <p:cond delay="0"/>
                                          </p:stCondLst>
                                        </p:cTn>
                                        <p:tgtEl>
                                          <p:spTgt spid="31"/>
                                        </p:tgtEl>
                                        <p:attrNameLst>
                                          <p:attrName>style.visibility</p:attrName>
                                        </p:attrNameLst>
                                      </p:cBhvr>
                                      <p:to>
                                        <p:strVal val="visible"/>
                                      </p:to>
                                    </p:set>
                                    <p:animEffect filter="fade" transition="in">
                                      <p:cBhvr>
                                        <p:cTn dur="200"/>
                                        <p:tgtEl>
                                          <p:spTgt spid="31"/>
                                        </p:tgtEl>
                                      </p:cBhvr>
                                    </p:animEffect>
                                  </p:childTnLst>
                                </p:cTn>
                              </p:par>
                              <p:par>
                                <p:cTn fill="hold" nodeType="withEffect" presetClass="entr" presetID="10" presetSubtype="0">
                                  <p:stCondLst>
                                    <p:cond delay="0"/>
                                  </p:stCondLst>
                                  <p:childTnLst>
                                    <p:set>
                                      <p:cBhvr>
                                        <p:cTn dur="1" fill="hold">
                                          <p:stCondLst>
                                            <p:cond delay="0"/>
                                          </p:stCondLst>
                                        </p:cTn>
                                        <p:tgtEl>
                                          <p:spTgt spid="24"/>
                                        </p:tgtEl>
                                        <p:attrNameLst>
                                          <p:attrName>style.visibility</p:attrName>
                                        </p:attrNameLst>
                                      </p:cBhvr>
                                      <p:to>
                                        <p:strVal val="visible"/>
                                      </p:to>
                                    </p:set>
                                    <p:animEffect filter="fade" transition="in">
                                      <p:cBhvr>
                                        <p:cTn dur="200"/>
                                        <p:tgtEl>
                                          <p:spTgt spid="24"/>
                                        </p:tgtEl>
                                      </p:cBhvr>
                                    </p:animEffect>
                                  </p:childTnLst>
                                </p:cTn>
                              </p:par>
                              <p:par>
                                <p:cTn fill="hold" nodeType="withEffect" presetClass="entr" presetID="10" presetSubtype="0">
                                  <p:stCondLst>
                                    <p:cond delay="0"/>
                                  </p:stCondLst>
                                  <p:childTnLst>
                                    <p:set>
                                      <p:cBhvr>
                                        <p:cTn dur="1" fill="hold">
                                          <p:stCondLst>
                                            <p:cond delay="0"/>
                                          </p:stCondLst>
                                        </p:cTn>
                                        <p:tgtEl>
                                          <p:spTgt spid="25"/>
                                        </p:tgtEl>
                                        <p:attrNameLst>
                                          <p:attrName>style.visibility</p:attrName>
                                        </p:attrNameLst>
                                      </p:cBhvr>
                                      <p:to>
                                        <p:strVal val="visible"/>
                                      </p:to>
                                    </p:set>
                                    <p:animEffect filter="fade" transition="in">
                                      <p:cBhvr>
                                        <p:cTn dur="200"/>
                                        <p:tgtEl>
                                          <p:spTgt spid="25"/>
                                        </p:tgtEl>
                                      </p:cBhvr>
                                    </p:animEffect>
                                  </p:childTnLst>
                                </p:cTn>
                              </p:par>
                              <p:par>
                                <p:cTn fill="hold" nodeType="withEffect" presetClass="entr" presetID="10" presetSubtype="0">
                                  <p:stCondLst>
                                    <p:cond delay="0"/>
                                  </p:stCondLst>
                                  <p:childTnLst>
                                    <p:set>
                                      <p:cBhvr>
                                        <p:cTn dur="1" fill="hold">
                                          <p:stCondLst>
                                            <p:cond delay="0"/>
                                          </p:stCondLst>
                                        </p:cTn>
                                        <p:tgtEl>
                                          <p:spTgt spid="26"/>
                                        </p:tgtEl>
                                        <p:attrNameLst>
                                          <p:attrName>style.visibility</p:attrName>
                                        </p:attrNameLst>
                                      </p:cBhvr>
                                      <p:to>
                                        <p:strVal val="visible"/>
                                      </p:to>
                                    </p:set>
                                    <p:animEffect filter="fade" transition="in">
                                      <p:cBhvr>
                                        <p:cTn dur="200"/>
                                        <p:tgtEl>
                                          <p:spTgt spid="26"/>
                                        </p:tgtEl>
                                      </p:cBhvr>
                                    </p:animEffect>
                                  </p:childTnLst>
                                </p:cTn>
                              </p:par>
                              <p:par>
                                <p:cTn fill="hold" nodeType="withEffect" presetClass="entr" presetID="10" presetSubtype="0">
                                  <p:stCondLst>
                                    <p:cond delay="0"/>
                                  </p:stCondLst>
                                  <p:childTnLst>
                                    <p:set>
                                      <p:cBhvr>
                                        <p:cTn dur="1" fill="hold">
                                          <p:stCondLst>
                                            <p:cond delay="0"/>
                                          </p:stCondLst>
                                        </p:cTn>
                                        <p:tgtEl>
                                          <p:spTgt spid="27"/>
                                        </p:tgtEl>
                                        <p:attrNameLst>
                                          <p:attrName>style.visibility</p:attrName>
                                        </p:attrNameLst>
                                      </p:cBhvr>
                                      <p:to>
                                        <p:strVal val="visible"/>
                                      </p:to>
                                    </p:set>
                                    <p:animEffect filter="fade" transition="in">
                                      <p:cBhvr>
                                        <p:cTn dur="200"/>
                                        <p:tgtEl>
                                          <p:spTgt spid="27"/>
                                        </p:tgtEl>
                                      </p:cBhvr>
                                    </p:animEffect>
                                  </p:childTnLst>
                                </p:cTn>
                              </p:par>
                            </p:childTnLst>
                          </p:cTn>
                        </p:par>
                        <p:par>
                          <p:cTn fill="hold">
                            <p:stCondLst>
                              <p:cond delay="200"/>
                            </p:stCondLst>
                            <p:childTnLst>
                              <p:par>
                                <p:cTn fill="hold" nodeType="afterEffect" presetClass="entr" presetID="2" presetSubtype="8">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p:tgtEl>
                                          <p:spTgt spid="2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p:tgtEl>
                                          <p:spTgt spid="23"/>
                                        </p:tgtEl>
                                        <p:attrNameLst>
                                          <p:attrName>ppt_x</p:attrName>
                                        </p:attrNameLst>
                                      </p:cBhvr>
                                      <p:tavLst>
                                        <p:tav fmla="" tm="0">
                                          <p:val>
                                            <p:strVal val="#ppt_x+1"/>
                                          </p:val>
                                        </p:tav>
                                        <p:tav fmla="" tm="100000">
                                          <p:val>
                                            <p:strVal val="#ppt_x"/>
                                          </p:val>
                                        </p:tav>
                                      </p:tavLst>
                                    </p:anim>
                                  </p:childTnLst>
                                </p:cTn>
                              </p:par>
                            </p:childTnLst>
                          </p:cTn>
                        </p:par>
                        <p:par>
                          <p:cTn fill="hold">
                            <p:stCondLst>
                              <p:cond delay="700"/>
                            </p:stCondLst>
                            <p:childTnLst>
                              <p:par>
                                <p:cTn fill="hold" nodeType="afterEffect" presetClass="entr" presetID="23" presetSubtype="16">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p:tgtEl>
                                          <p:spTgt spid="37"/>
                                        </p:tgtEl>
                                        <p:attrNameLst>
                                          <p:attrName>ppt_w</p:attrName>
                                        </p:attrNameLst>
                                      </p:cBhvr>
                                      <p:tavLst>
                                        <p:tav fmla="" tm="0">
                                          <p:val>
                                            <p:strVal val="0"/>
                                          </p:val>
                                        </p:tav>
                                        <p:tav fmla="" tm="100000">
                                          <p:val>
                                            <p:strVal val="#ppt_w"/>
                                          </p:val>
                                        </p:tav>
                                      </p:tavLst>
                                    </p:anim>
                                    <p:anim calcmode="lin" valueType="num">
                                      <p:cBhvr additive="base">
                                        <p:cTn dur="500"/>
                                        <p:tgtEl>
                                          <p:spTgt spid="37"/>
                                        </p:tgtEl>
                                        <p:attrNameLst>
                                          <p:attrName>ppt_h</p:attrName>
                                        </p:attrNameLst>
                                      </p:cBhvr>
                                      <p:tavLst>
                                        <p:tav fmla="" tm="0">
                                          <p:val>
                                            <p:strVal val="0"/>
                                          </p:val>
                                        </p:tav>
                                        <p:tav fmla="" tm="100000">
                                          <p:val>
                                            <p:strVal val="#ppt_h"/>
                                          </p:val>
                                        </p:tav>
                                      </p:tavLst>
                                    </p:anim>
                                  </p:childTnLst>
                                </p:cTn>
                              </p:par>
                            </p:childTnLst>
                          </p:cTn>
                        </p:par>
                        <p:par>
                          <p:cTn fill="hold">
                            <p:stCondLst>
                              <p:cond delay="1200"/>
                            </p:stCondLst>
                            <p:childTnLst>
                              <p:par>
                                <p:cTn fill="hold" nodeType="afterEffect" presetClass="entr" presetID="10" presetSubtype="0">
                                  <p:stCondLst>
                                    <p:cond delay="0"/>
                                  </p:stCondLst>
                                  <p:childTnLst>
                                    <p:set>
                                      <p:cBhvr>
                                        <p:cTn dur="1" fill="hold">
                                          <p:stCondLst>
                                            <p:cond delay="0"/>
                                          </p:stCondLst>
                                        </p:cTn>
                                        <p:tgtEl>
                                          <p:spTgt spid="32"/>
                                        </p:tgtEl>
                                        <p:attrNameLst>
                                          <p:attrName>style.visibility</p:attrName>
                                        </p:attrNameLst>
                                      </p:cBhvr>
                                      <p:to>
                                        <p:strVal val="visible"/>
                                      </p:to>
                                    </p:set>
                                    <p:animEffect filter="fade" transition="in">
                                      <p:cBhvr>
                                        <p:cTn dur="700"/>
                                        <p:tgtEl>
                                          <p:spTgt spid="32"/>
                                        </p:tgtEl>
                                      </p:cBhvr>
                                    </p:animEffect>
                                  </p:childTnLst>
                                </p:cTn>
                              </p:par>
                            </p:childTnLst>
                          </p:cTn>
                        </p:par>
                        <p:par>
                          <p:cTn fill="hold">
                            <p:stCondLst>
                              <p:cond delay="1900"/>
                            </p:stCondLst>
                            <p:childTnLst>
                              <p:par>
                                <p:cTn fill="hold" nodeType="afterEffect" presetClass="entr" presetID="10" presetSubtype="0">
                                  <p:stCondLst>
                                    <p:cond delay="0"/>
                                  </p:stCondLst>
                                  <p:childTnLst>
                                    <p:set>
                                      <p:cBhvr>
                                        <p:cTn dur="1" fill="hold">
                                          <p:stCondLst>
                                            <p:cond delay="0"/>
                                          </p:stCondLst>
                                        </p:cTn>
                                        <p:tgtEl>
                                          <p:spTgt spid="34"/>
                                        </p:tgtEl>
                                        <p:attrNameLst>
                                          <p:attrName>style.visibility</p:attrName>
                                        </p:attrNameLst>
                                      </p:cBhvr>
                                      <p:to>
                                        <p:strVal val="visible"/>
                                      </p:to>
                                    </p:set>
                                    <p:animEffect filter="fade" transition="in">
                                      <p:cBhvr>
                                        <p:cTn dur="1000"/>
                                        <p:tgtEl>
                                          <p:spTgt spid="34"/>
                                        </p:tgtEl>
                                      </p:cBhvr>
                                    </p:animEffect>
                                  </p:childTnLst>
                                </p:cTn>
                              </p:par>
                            </p:childTnLst>
                          </p:cTn>
                        </p:par>
                        <p:par>
                          <p:cTn fill="hold">
                            <p:stCondLst>
                              <p:cond delay="2900"/>
                            </p:stCondLst>
                            <p:childTnLst>
                              <p:par>
                                <p:cTn fill="hold" nodeType="afterEffect" presetClass="entr" presetID="10" presetSubtype="0">
                                  <p:stCondLst>
                                    <p:cond delay="0"/>
                                  </p:stCondLst>
                                  <p:childTnLst>
                                    <p:set>
                                      <p:cBhvr>
                                        <p:cTn dur="1" fill="hold">
                                          <p:stCondLst>
                                            <p:cond delay="0"/>
                                          </p:stCondLst>
                                        </p:cTn>
                                        <p:tgtEl>
                                          <p:spTgt spid="36"/>
                                        </p:tgtEl>
                                        <p:attrNameLst>
                                          <p:attrName>style.visibility</p:attrName>
                                        </p:attrNameLst>
                                      </p:cBhvr>
                                      <p:to>
                                        <p:strVal val="visible"/>
                                      </p:to>
                                    </p:set>
                                    <p:animEffect filter="fade" transition="in">
                                      <p:cBhvr>
                                        <p:cTn dur="500"/>
                                        <p:tgtEl>
                                          <p:spTgt spid="36"/>
                                        </p:tgtEl>
                                      </p:cBhvr>
                                    </p:animEffect>
                                  </p:childTnLst>
                                </p:cTn>
                              </p:par>
                            </p:childTnLst>
                          </p:cTn>
                        </p:par>
                        <p:par>
                          <p:cTn fill="hold">
                            <p:stCondLst>
                              <p:cond delay="3400"/>
                            </p:stCondLst>
                            <p:childTnLst>
                              <p:par>
                                <p:cTn fill="hold" nodeType="afterEffect" presetClass="entr" presetID="10" presetSubtype="0">
                                  <p:stCondLst>
                                    <p:cond delay="0"/>
                                  </p:stCondLst>
                                  <p:childTnLst>
                                    <p:set>
                                      <p:cBhvr>
                                        <p:cTn dur="1" fill="hold">
                                          <p:stCondLst>
                                            <p:cond delay="0"/>
                                          </p:stCondLst>
                                        </p:cTn>
                                        <p:tgtEl>
                                          <p:spTgt spid="33"/>
                                        </p:tgtEl>
                                        <p:attrNameLst>
                                          <p:attrName>style.visibility</p:attrName>
                                        </p:attrNameLst>
                                      </p:cBhvr>
                                      <p:to>
                                        <p:strVal val="visible"/>
                                      </p:to>
                                    </p:set>
                                    <p:animEffect filter="fade" transition="in">
                                      <p:cBhvr>
                                        <p:cTn dur="500"/>
                                        <p:tgtEl>
                                          <p:spTgt spid="33"/>
                                        </p:tgtEl>
                                      </p:cBhvr>
                                    </p:animEffect>
                                  </p:childTnLst>
                                </p:cTn>
                              </p:par>
                            </p:childTnLst>
                          </p:cTn>
                        </p:par>
                        <p:par>
                          <p:cTn fill="hold">
                            <p:stCondLst>
                              <p:cond delay="3900"/>
                            </p:stCondLst>
                            <p:childTnLst>
                              <p:par>
                                <p:cTn fill="hold" nodeType="afterEffect" presetClass="entr" presetID="10" presetSubtype="0">
                                  <p:stCondLst>
                                    <p:cond delay="0"/>
                                  </p:stCondLst>
                                  <p:childTnLst>
                                    <p:set>
                                      <p:cBhvr>
                                        <p:cTn dur="1" fill="hold">
                                          <p:stCondLst>
                                            <p:cond delay="0"/>
                                          </p:stCondLst>
                                        </p:cTn>
                                        <p:tgtEl>
                                          <p:spTgt spid="35"/>
                                        </p:tgtEl>
                                        <p:attrNameLst>
                                          <p:attrName>style.visibility</p:attrName>
                                        </p:attrNameLst>
                                      </p:cBhvr>
                                      <p:to>
                                        <p:strVal val="visible"/>
                                      </p:to>
                                    </p:set>
                                    <p:animEffect filter="fade" transition="in">
                                      <p:cBhvr>
                                        <p:cTn dur="500"/>
                                        <p:tgtEl>
                                          <p:spTgt spid="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1252f3fda3c_1_35"/>
          <p:cNvSpPr/>
          <p:nvPr/>
        </p:nvSpPr>
        <p:spPr>
          <a:xfrm>
            <a:off x="1457649" y="97000"/>
            <a:ext cx="5511600" cy="76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4400">
                <a:solidFill>
                  <a:schemeClr val="dk2"/>
                </a:solidFill>
                <a:latin typeface="Calibri"/>
                <a:ea typeface="Calibri"/>
                <a:cs typeface="Calibri"/>
                <a:sym typeface="Calibri"/>
              </a:rPr>
              <a:t>Modeling Results</a:t>
            </a:r>
            <a:endParaRPr b="1" sz="3200">
              <a:solidFill>
                <a:schemeClr val="dk2"/>
              </a:solidFill>
              <a:latin typeface="Calibri"/>
              <a:ea typeface="Calibri"/>
              <a:cs typeface="Calibri"/>
              <a:sym typeface="Calibri"/>
            </a:endParaRPr>
          </a:p>
        </p:txBody>
      </p:sp>
      <p:pic>
        <p:nvPicPr>
          <p:cNvPr id="196" name="Google Shape;196;g1252f3fda3c_1_35"/>
          <p:cNvPicPr preferRelativeResize="0"/>
          <p:nvPr/>
        </p:nvPicPr>
        <p:blipFill>
          <a:blip r:embed="rId3">
            <a:alphaModFix/>
          </a:blip>
          <a:stretch>
            <a:fillRect/>
          </a:stretch>
        </p:blipFill>
        <p:spPr>
          <a:xfrm>
            <a:off x="1569700" y="1062400"/>
            <a:ext cx="9051000" cy="5585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1252f3fda3c_1_81"/>
          <p:cNvSpPr/>
          <p:nvPr/>
        </p:nvSpPr>
        <p:spPr>
          <a:xfrm>
            <a:off x="5457006" y="1573726"/>
            <a:ext cx="513300" cy="511500"/>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rPr b="1" lang="zh-CN" sz="2200">
                <a:solidFill>
                  <a:schemeClr val="lt1"/>
                </a:solidFill>
                <a:latin typeface="Calibri"/>
                <a:ea typeface="Calibri"/>
                <a:cs typeface="Calibri"/>
                <a:sym typeface="Calibri"/>
              </a:rPr>
              <a:t>1</a:t>
            </a:r>
            <a:endParaRPr b="1" sz="2200">
              <a:solidFill>
                <a:schemeClr val="lt1"/>
              </a:solidFill>
              <a:latin typeface="Calibri"/>
              <a:ea typeface="Calibri"/>
              <a:cs typeface="Calibri"/>
              <a:sym typeface="Calibri"/>
            </a:endParaRPr>
          </a:p>
        </p:txBody>
      </p:sp>
      <p:grpSp>
        <p:nvGrpSpPr>
          <p:cNvPr id="203" name="Google Shape;203;g1252f3fda3c_1_81"/>
          <p:cNvGrpSpPr/>
          <p:nvPr/>
        </p:nvGrpSpPr>
        <p:grpSpPr>
          <a:xfrm>
            <a:off x="6343740" y="1573673"/>
            <a:ext cx="4447105" cy="576051"/>
            <a:chOff x="6339097" y="1573726"/>
            <a:chExt cx="3744300" cy="511500"/>
          </a:xfrm>
        </p:grpSpPr>
        <p:sp>
          <p:nvSpPr>
            <p:cNvPr id="204" name="Google Shape;204;g1252f3fda3c_1_81"/>
            <p:cNvSpPr/>
            <p:nvPr/>
          </p:nvSpPr>
          <p:spPr>
            <a:xfrm>
              <a:off x="6339097" y="1573726"/>
              <a:ext cx="3744300" cy="511500"/>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t/>
              </a:r>
              <a:endParaRPr sz="2200">
                <a:solidFill>
                  <a:schemeClr val="lt1"/>
                </a:solidFill>
                <a:latin typeface="Calibri"/>
                <a:ea typeface="Calibri"/>
                <a:cs typeface="Calibri"/>
                <a:sym typeface="Calibri"/>
              </a:endParaRPr>
            </a:p>
          </p:txBody>
        </p:sp>
        <p:sp>
          <p:nvSpPr>
            <p:cNvPr id="205" name="Google Shape;205;g1252f3fda3c_1_81"/>
            <p:cNvSpPr/>
            <p:nvPr/>
          </p:nvSpPr>
          <p:spPr>
            <a:xfrm>
              <a:off x="6723350" y="1614014"/>
              <a:ext cx="2653200" cy="430800"/>
            </a:xfrm>
            <a:prstGeom prst="rect">
              <a:avLst/>
            </a:prstGeom>
            <a:noFill/>
            <a:ln>
              <a:noFill/>
            </a:ln>
          </p:spPr>
          <p:txBody>
            <a:bodyPr anchorCtr="0" anchor="t" bIns="60975" lIns="121950" spcFirstLastPara="1" rIns="121950" wrap="square" tIns="60975">
              <a:noAutofit/>
            </a:bodyPr>
            <a:lstStyle/>
            <a:p>
              <a:pPr indent="0" lvl="0" marL="0" marR="0" rtl="0" algn="l">
                <a:spcBef>
                  <a:spcPts val="0"/>
                </a:spcBef>
                <a:spcAft>
                  <a:spcPts val="0"/>
                </a:spcAft>
                <a:buNone/>
              </a:pPr>
              <a:r>
                <a:rPr b="1" lang="zh-CN" sz="2200">
                  <a:solidFill>
                    <a:schemeClr val="lt1"/>
                  </a:solidFill>
                  <a:latin typeface="Calibri"/>
                  <a:ea typeface="Calibri"/>
                  <a:cs typeface="Calibri"/>
                  <a:sym typeface="Calibri"/>
                </a:rPr>
                <a:t>Modeling Results</a:t>
              </a:r>
              <a:endParaRPr b="1" sz="2200">
                <a:solidFill>
                  <a:schemeClr val="lt1"/>
                </a:solidFill>
                <a:latin typeface="Calibri"/>
                <a:ea typeface="Calibri"/>
                <a:cs typeface="Calibri"/>
                <a:sym typeface="Calibri"/>
              </a:endParaRPr>
            </a:p>
          </p:txBody>
        </p:sp>
      </p:grpSp>
      <p:sp>
        <p:nvSpPr>
          <p:cNvPr id="206" name="Google Shape;206;g1252f3fda3c_1_81"/>
          <p:cNvSpPr/>
          <p:nvPr/>
        </p:nvSpPr>
        <p:spPr>
          <a:xfrm>
            <a:off x="5457006" y="2410178"/>
            <a:ext cx="513300" cy="511500"/>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rPr b="1" lang="zh-CN" sz="2200">
                <a:solidFill>
                  <a:schemeClr val="lt1"/>
                </a:solidFill>
                <a:latin typeface="Calibri"/>
                <a:ea typeface="Calibri"/>
                <a:cs typeface="Calibri"/>
                <a:sym typeface="Calibri"/>
              </a:rPr>
              <a:t>2</a:t>
            </a:r>
            <a:endParaRPr b="1" sz="2200">
              <a:solidFill>
                <a:schemeClr val="lt1"/>
              </a:solidFill>
              <a:latin typeface="Calibri"/>
              <a:ea typeface="Calibri"/>
              <a:cs typeface="Calibri"/>
              <a:sym typeface="Calibri"/>
            </a:endParaRPr>
          </a:p>
        </p:txBody>
      </p:sp>
      <p:grpSp>
        <p:nvGrpSpPr>
          <p:cNvPr id="207" name="Google Shape;207;g1252f3fda3c_1_81"/>
          <p:cNvGrpSpPr/>
          <p:nvPr/>
        </p:nvGrpSpPr>
        <p:grpSpPr>
          <a:xfrm>
            <a:off x="6315371" y="2410184"/>
            <a:ext cx="4447105" cy="511500"/>
            <a:chOff x="6315199" y="2410178"/>
            <a:chExt cx="3744300" cy="511500"/>
          </a:xfrm>
        </p:grpSpPr>
        <p:sp>
          <p:nvSpPr>
            <p:cNvPr id="208" name="Google Shape;208;g1252f3fda3c_1_81"/>
            <p:cNvSpPr/>
            <p:nvPr/>
          </p:nvSpPr>
          <p:spPr>
            <a:xfrm>
              <a:off x="6315199" y="2410178"/>
              <a:ext cx="3744300" cy="511500"/>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t/>
              </a:r>
              <a:endParaRPr sz="2200">
                <a:solidFill>
                  <a:schemeClr val="lt1"/>
                </a:solidFill>
                <a:latin typeface="Calibri"/>
                <a:ea typeface="Calibri"/>
                <a:cs typeface="Calibri"/>
                <a:sym typeface="Calibri"/>
              </a:endParaRPr>
            </a:p>
          </p:txBody>
        </p:sp>
        <p:sp>
          <p:nvSpPr>
            <p:cNvPr id="209" name="Google Shape;209;g1252f3fda3c_1_81"/>
            <p:cNvSpPr/>
            <p:nvPr/>
          </p:nvSpPr>
          <p:spPr>
            <a:xfrm>
              <a:off x="6747248" y="2450466"/>
              <a:ext cx="2653200" cy="430800"/>
            </a:xfrm>
            <a:prstGeom prst="rect">
              <a:avLst/>
            </a:prstGeom>
            <a:noFill/>
            <a:ln>
              <a:noFill/>
            </a:ln>
          </p:spPr>
          <p:txBody>
            <a:bodyPr anchorCtr="0" anchor="t" bIns="60975" lIns="121950" spcFirstLastPara="1" rIns="121950" wrap="square" tIns="60975">
              <a:noAutofit/>
            </a:bodyPr>
            <a:lstStyle/>
            <a:p>
              <a:pPr indent="0" lvl="0" marL="0" marR="0" rtl="0" algn="l">
                <a:spcBef>
                  <a:spcPts val="0"/>
                </a:spcBef>
                <a:spcAft>
                  <a:spcPts val="0"/>
                </a:spcAft>
                <a:buNone/>
              </a:pPr>
              <a:r>
                <a:rPr b="1" lang="zh-CN" sz="2200">
                  <a:solidFill>
                    <a:schemeClr val="lt1"/>
                  </a:solidFill>
                  <a:latin typeface="Calibri"/>
                  <a:ea typeface="Calibri"/>
                  <a:cs typeface="Calibri"/>
                  <a:sym typeface="Calibri"/>
                </a:rPr>
                <a:t>Modeling Process</a:t>
              </a:r>
              <a:endParaRPr b="1" sz="2200">
                <a:solidFill>
                  <a:schemeClr val="lt1"/>
                </a:solidFill>
                <a:latin typeface="Calibri"/>
                <a:ea typeface="Calibri"/>
                <a:cs typeface="Calibri"/>
                <a:sym typeface="Calibri"/>
              </a:endParaRPr>
            </a:p>
          </p:txBody>
        </p:sp>
      </p:grpSp>
      <p:sp>
        <p:nvSpPr>
          <p:cNvPr id="210" name="Google Shape;210;g1252f3fda3c_1_81"/>
          <p:cNvSpPr/>
          <p:nvPr/>
        </p:nvSpPr>
        <p:spPr>
          <a:xfrm>
            <a:off x="5457006" y="3296031"/>
            <a:ext cx="513300" cy="511500"/>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rPr b="1" lang="zh-CN" sz="2200">
                <a:solidFill>
                  <a:schemeClr val="lt1"/>
                </a:solidFill>
                <a:latin typeface="Calibri"/>
                <a:ea typeface="Calibri"/>
                <a:cs typeface="Calibri"/>
                <a:sym typeface="Calibri"/>
              </a:rPr>
              <a:t>3</a:t>
            </a:r>
            <a:endParaRPr b="1" sz="2200">
              <a:solidFill>
                <a:schemeClr val="lt1"/>
              </a:solidFill>
              <a:latin typeface="Calibri"/>
              <a:ea typeface="Calibri"/>
              <a:cs typeface="Calibri"/>
              <a:sym typeface="Calibri"/>
            </a:endParaRPr>
          </a:p>
        </p:txBody>
      </p:sp>
      <p:grpSp>
        <p:nvGrpSpPr>
          <p:cNvPr id="211" name="Google Shape;211;g1252f3fda3c_1_81"/>
          <p:cNvGrpSpPr/>
          <p:nvPr/>
        </p:nvGrpSpPr>
        <p:grpSpPr>
          <a:xfrm>
            <a:off x="6343755" y="3296037"/>
            <a:ext cx="4447105" cy="511500"/>
            <a:chOff x="6339097" y="3296031"/>
            <a:chExt cx="3744300" cy="511500"/>
          </a:xfrm>
        </p:grpSpPr>
        <p:sp>
          <p:nvSpPr>
            <p:cNvPr id="212" name="Google Shape;212;g1252f3fda3c_1_81"/>
            <p:cNvSpPr/>
            <p:nvPr/>
          </p:nvSpPr>
          <p:spPr>
            <a:xfrm>
              <a:off x="6339097" y="3296031"/>
              <a:ext cx="3744300" cy="511500"/>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t/>
              </a:r>
              <a:endParaRPr sz="2200">
                <a:solidFill>
                  <a:schemeClr val="lt1"/>
                </a:solidFill>
                <a:latin typeface="Calibri"/>
                <a:ea typeface="Calibri"/>
                <a:cs typeface="Calibri"/>
                <a:sym typeface="Calibri"/>
              </a:endParaRPr>
            </a:p>
          </p:txBody>
        </p:sp>
        <p:sp>
          <p:nvSpPr>
            <p:cNvPr id="213" name="Google Shape;213;g1252f3fda3c_1_81"/>
            <p:cNvSpPr/>
            <p:nvPr/>
          </p:nvSpPr>
          <p:spPr>
            <a:xfrm>
              <a:off x="6723349" y="3336319"/>
              <a:ext cx="2736300" cy="430800"/>
            </a:xfrm>
            <a:prstGeom prst="rect">
              <a:avLst/>
            </a:prstGeom>
            <a:noFill/>
            <a:ln>
              <a:noFill/>
            </a:ln>
          </p:spPr>
          <p:txBody>
            <a:bodyPr anchorCtr="0" anchor="t" bIns="60975" lIns="121950" spcFirstLastPara="1" rIns="121950" wrap="square" tIns="60975">
              <a:noAutofit/>
            </a:bodyPr>
            <a:lstStyle/>
            <a:p>
              <a:pPr indent="0" lvl="0" marL="0" marR="0" rtl="0" algn="l">
                <a:spcBef>
                  <a:spcPts val="0"/>
                </a:spcBef>
                <a:spcAft>
                  <a:spcPts val="0"/>
                </a:spcAft>
                <a:buNone/>
              </a:pPr>
              <a:r>
                <a:rPr b="1" lang="zh-CN" sz="2200">
                  <a:solidFill>
                    <a:schemeClr val="lt1"/>
                  </a:solidFill>
                  <a:latin typeface="Calibri"/>
                  <a:ea typeface="Calibri"/>
                  <a:cs typeface="Calibri"/>
                  <a:sym typeface="Calibri"/>
                </a:rPr>
                <a:t>Data Collection</a:t>
              </a:r>
              <a:endParaRPr b="1" sz="2200">
                <a:solidFill>
                  <a:schemeClr val="lt1"/>
                </a:solidFill>
                <a:latin typeface="Calibri"/>
                <a:ea typeface="Calibri"/>
                <a:cs typeface="Calibri"/>
                <a:sym typeface="Calibri"/>
              </a:endParaRPr>
            </a:p>
          </p:txBody>
        </p:sp>
      </p:grpSp>
      <p:sp>
        <p:nvSpPr>
          <p:cNvPr id="214" name="Google Shape;214;g1252f3fda3c_1_81"/>
          <p:cNvSpPr/>
          <p:nvPr/>
        </p:nvSpPr>
        <p:spPr>
          <a:xfrm>
            <a:off x="5457006" y="4180903"/>
            <a:ext cx="513300" cy="511500"/>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rPr b="1" lang="zh-CN" sz="2200">
                <a:solidFill>
                  <a:schemeClr val="lt1"/>
                </a:solidFill>
                <a:latin typeface="Calibri"/>
                <a:ea typeface="Calibri"/>
                <a:cs typeface="Calibri"/>
                <a:sym typeface="Calibri"/>
              </a:rPr>
              <a:t>4</a:t>
            </a:r>
            <a:endParaRPr b="1" sz="2200">
              <a:solidFill>
                <a:schemeClr val="lt1"/>
              </a:solidFill>
              <a:latin typeface="Calibri"/>
              <a:ea typeface="Calibri"/>
              <a:cs typeface="Calibri"/>
              <a:sym typeface="Calibri"/>
            </a:endParaRPr>
          </a:p>
        </p:txBody>
      </p:sp>
      <p:grpSp>
        <p:nvGrpSpPr>
          <p:cNvPr id="215" name="Google Shape;215;g1252f3fda3c_1_81"/>
          <p:cNvGrpSpPr/>
          <p:nvPr/>
        </p:nvGrpSpPr>
        <p:grpSpPr>
          <a:xfrm>
            <a:off x="6343755" y="4180909"/>
            <a:ext cx="4447105" cy="511500"/>
            <a:chOff x="6339097" y="4180903"/>
            <a:chExt cx="3744300" cy="511500"/>
          </a:xfrm>
        </p:grpSpPr>
        <p:sp>
          <p:nvSpPr>
            <p:cNvPr id="216" name="Google Shape;216;g1252f3fda3c_1_81"/>
            <p:cNvSpPr/>
            <p:nvPr/>
          </p:nvSpPr>
          <p:spPr>
            <a:xfrm>
              <a:off x="6339097" y="4180903"/>
              <a:ext cx="3744300" cy="511500"/>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t/>
              </a:r>
              <a:endParaRPr sz="2200">
                <a:solidFill>
                  <a:schemeClr val="lt1"/>
                </a:solidFill>
                <a:latin typeface="Calibri"/>
                <a:ea typeface="Calibri"/>
                <a:cs typeface="Calibri"/>
                <a:sym typeface="Calibri"/>
              </a:endParaRPr>
            </a:p>
          </p:txBody>
        </p:sp>
        <p:sp>
          <p:nvSpPr>
            <p:cNvPr id="217" name="Google Shape;217;g1252f3fda3c_1_81"/>
            <p:cNvSpPr/>
            <p:nvPr/>
          </p:nvSpPr>
          <p:spPr>
            <a:xfrm>
              <a:off x="6723350" y="4221875"/>
              <a:ext cx="3276900" cy="430800"/>
            </a:xfrm>
            <a:prstGeom prst="rect">
              <a:avLst/>
            </a:prstGeom>
            <a:noFill/>
            <a:ln>
              <a:noFill/>
            </a:ln>
          </p:spPr>
          <p:txBody>
            <a:bodyPr anchorCtr="0" anchor="t" bIns="60975" lIns="121950" spcFirstLastPara="1" rIns="121950" wrap="square" tIns="60975">
              <a:noAutofit/>
            </a:bodyPr>
            <a:lstStyle/>
            <a:p>
              <a:pPr indent="0" lvl="0" marL="0" marR="0" rtl="0" algn="l">
                <a:spcBef>
                  <a:spcPts val="0"/>
                </a:spcBef>
                <a:spcAft>
                  <a:spcPts val="0"/>
                </a:spcAft>
                <a:buNone/>
              </a:pPr>
              <a:r>
                <a:rPr b="1" lang="zh-CN" sz="2200">
                  <a:solidFill>
                    <a:schemeClr val="lt1"/>
                  </a:solidFill>
                  <a:latin typeface="Calibri"/>
                  <a:ea typeface="Calibri"/>
                  <a:cs typeface="Calibri"/>
                  <a:sym typeface="Calibri"/>
                </a:rPr>
                <a:t>Exploratory Data Analysis</a:t>
              </a:r>
              <a:endParaRPr b="1" sz="2200">
                <a:solidFill>
                  <a:schemeClr val="lt1"/>
                </a:solidFill>
                <a:latin typeface="Calibri"/>
                <a:ea typeface="Calibri"/>
                <a:cs typeface="Calibri"/>
                <a:sym typeface="Calibri"/>
              </a:endParaRPr>
            </a:p>
          </p:txBody>
        </p:sp>
      </p:grpSp>
      <p:sp>
        <p:nvSpPr>
          <p:cNvPr id="218" name="Google Shape;218;g1252f3fda3c_1_81"/>
          <p:cNvSpPr/>
          <p:nvPr/>
        </p:nvSpPr>
        <p:spPr>
          <a:xfrm>
            <a:off x="5457136" y="5057483"/>
            <a:ext cx="513300" cy="511500"/>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rPr b="1" lang="zh-CN" sz="2200">
                <a:solidFill>
                  <a:schemeClr val="lt1"/>
                </a:solidFill>
                <a:latin typeface="Calibri"/>
                <a:ea typeface="Calibri"/>
                <a:cs typeface="Calibri"/>
                <a:sym typeface="Calibri"/>
              </a:rPr>
              <a:t>5</a:t>
            </a:r>
            <a:endParaRPr b="1" sz="2200">
              <a:solidFill>
                <a:schemeClr val="lt1"/>
              </a:solidFill>
              <a:latin typeface="Calibri"/>
              <a:ea typeface="Calibri"/>
              <a:cs typeface="Calibri"/>
              <a:sym typeface="Calibri"/>
            </a:endParaRPr>
          </a:p>
        </p:txBody>
      </p:sp>
      <p:grpSp>
        <p:nvGrpSpPr>
          <p:cNvPr id="219" name="Google Shape;219;g1252f3fda3c_1_81"/>
          <p:cNvGrpSpPr/>
          <p:nvPr/>
        </p:nvGrpSpPr>
        <p:grpSpPr>
          <a:xfrm>
            <a:off x="6343755" y="5057489"/>
            <a:ext cx="4447105" cy="511500"/>
            <a:chOff x="6339097" y="5057483"/>
            <a:chExt cx="3744300" cy="511500"/>
          </a:xfrm>
        </p:grpSpPr>
        <p:sp>
          <p:nvSpPr>
            <p:cNvPr id="220" name="Google Shape;220;g1252f3fda3c_1_81"/>
            <p:cNvSpPr/>
            <p:nvPr/>
          </p:nvSpPr>
          <p:spPr>
            <a:xfrm>
              <a:off x="6339097" y="5057483"/>
              <a:ext cx="3744300" cy="511500"/>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t/>
              </a:r>
              <a:endParaRPr sz="2200">
                <a:solidFill>
                  <a:schemeClr val="lt1"/>
                </a:solidFill>
                <a:latin typeface="Calibri"/>
                <a:ea typeface="Calibri"/>
                <a:cs typeface="Calibri"/>
                <a:sym typeface="Calibri"/>
              </a:endParaRPr>
            </a:p>
          </p:txBody>
        </p:sp>
        <p:sp>
          <p:nvSpPr>
            <p:cNvPr id="221" name="Google Shape;221;g1252f3fda3c_1_81"/>
            <p:cNvSpPr/>
            <p:nvPr/>
          </p:nvSpPr>
          <p:spPr>
            <a:xfrm>
              <a:off x="6723474" y="5085975"/>
              <a:ext cx="3263700" cy="430800"/>
            </a:xfrm>
            <a:prstGeom prst="rect">
              <a:avLst/>
            </a:prstGeom>
            <a:noFill/>
            <a:ln>
              <a:noFill/>
            </a:ln>
          </p:spPr>
          <p:txBody>
            <a:bodyPr anchorCtr="0" anchor="t" bIns="60975" lIns="121950" spcFirstLastPara="1" rIns="121950" wrap="square" tIns="60975">
              <a:noAutofit/>
            </a:bodyPr>
            <a:lstStyle/>
            <a:p>
              <a:pPr indent="0" lvl="0" marL="0" marR="0" rtl="0" algn="l">
                <a:spcBef>
                  <a:spcPts val="0"/>
                </a:spcBef>
                <a:spcAft>
                  <a:spcPts val="0"/>
                </a:spcAft>
                <a:buNone/>
              </a:pPr>
              <a:r>
                <a:rPr b="1" lang="zh-CN" sz="2200">
                  <a:solidFill>
                    <a:schemeClr val="lt1"/>
                  </a:solidFill>
                  <a:latin typeface="Calibri"/>
                  <a:ea typeface="Calibri"/>
                  <a:cs typeface="Calibri"/>
                  <a:sym typeface="Calibri"/>
                </a:rPr>
                <a:t>Limitation &amp; Next Steps</a:t>
              </a:r>
              <a:endParaRPr b="1" sz="2200">
                <a:solidFill>
                  <a:schemeClr val="lt1"/>
                </a:solidFill>
                <a:latin typeface="Calibri"/>
                <a:ea typeface="Calibri"/>
                <a:cs typeface="Calibri"/>
                <a:sym typeface="Calibri"/>
              </a:endParaRPr>
            </a:p>
          </p:txBody>
        </p:sp>
      </p:grpSp>
      <p:sp>
        <p:nvSpPr>
          <p:cNvPr id="222" name="Google Shape;222;g1252f3fda3c_1_81"/>
          <p:cNvSpPr/>
          <p:nvPr/>
        </p:nvSpPr>
        <p:spPr>
          <a:xfrm>
            <a:off x="-106934" y="0"/>
            <a:ext cx="3469800" cy="6859500"/>
          </a:xfrm>
          <a:prstGeom prst="rect">
            <a:avLst/>
          </a:prstGeom>
          <a:solidFill>
            <a:schemeClr val="accent3"/>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dk1"/>
              </a:solidFill>
              <a:latin typeface="Calibri"/>
              <a:ea typeface="Calibri"/>
              <a:cs typeface="Calibri"/>
              <a:sym typeface="Calibri"/>
            </a:endParaRPr>
          </a:p>
        </p:txBody>
      </p:sp>
      <p:sp>
        <p:nvSpPr>
          <p:cNvPr id="223" name="Google Shape;223;g1252f3fda3c_1_81"/>
          <p:cNvSpPr txBox="1"/>
          <p:nvPr/>
        </p:nvSpPr>
        <p:spPr>
          <a:xfrm>
            <a:off x="194519" y="2219567"/>
            <a:ext cx="2808300" cy="754200"/>
          </a:xfrm>
          <a:prstGeom prst="rect">
            <a:avLst/>
          </a:prstGeom>
          <a:noFill/>
          <a:ln>
            <a:noFill/>
          </a:ln>
        </p:spPr>
        <p:txBody>
          <a:bodyPr anchorCtr="0" anchor="t" bIns="60950" lIns="121925" spcFirstLastPara="1" rIns="121925" wrap="square" tIns="60950">
            <a:spAutoFit/>
          </a:bodyPr>
          <a:lstStyle/>
          <a:p>
            <a:pPr indent="0" lvl="0" marL="0" marR="0" rtl="0" algn="r">
              <a:spcBef>
                <a:spcPts val="0"/>
              </a:spcBef>
              <a:spcAft>
                <a:spcPts val="0"/>
              </a:spcAft>
              <a:buNone/>
            </a:pPr>
            <a:r>
              <a:rPr b="1" lang="zh-CN" sz="4100">
                <a:solidFill>
                  <a:schemeClr val="lt1"/>
                </a:solidFill>
                <a:latin typeface="Calibri"/>
                <a:ea typeface="Calibri"/>
                <a:cs typeface="Calibri"/>
                <a:sym typeface="Calibri"/>
              </a:rPr>
              <a:t>AGENDA</a:t>
            </a:r>
            <a:endParaRPr b="1" sz="4100">
              <a:solidFill>
                <a:schemeClr val="lt1"/>
              </a:solidFill>
              <a:latin typeface="Calibri"/>
              <a:ea typeface="Calibri"/>
              <a:cs typeface="Calibri"/>
              <a:sym typeface="Calibri"/>
            </a:endParaRPr>
          </a:p>
        </p:txBody>
      </p:sp>
      <p:sp>
        <p:nvSpPr>
          <p:cNvPr id="224" name="Google Shape;224;g1252f3fda3c_1_81"/>
          <p:cNvSpPr/>
          <p:nvPr/>
        </p:nvSpPr>
        <p:spPr>
          <a:xfrm rot="-5400000">
            <a:off x="4265017" y="3211875"/>
            <a:ext cx="576000" cy="679800"/>
          </a:xfrm>
          <a:prstGeom prst="downArrow">
            <a:avLst>
              <a:gd fmla="val 50000" name="adj1"/>
              <a:gd fmla="val 50000" name="adj2"/>
            </a:avLst>
          </a:prstGeom>
          <a:solidFill>
            <a:schemeClr val="accen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22"/>
                                        </p:tgtEl>
                                        <p:attrNameLst>
                                          <p:attrName>style.visibility</p:attrName>
                                        </p:attrNameLst>
                                      </p:cBhvr>
                                      <p:to>
                                        <p:strVal val="visible"/>
                                      </p:to>
                                    </p:set>
                                    <p:anim calcmode="lin" valueType="num">
                                      <p:cBhvr additive="base">
                                        <p:cTn dur="500"/>
                                        <p:tgtEl>
                                          <p:spTgt spid="222"/>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250"/>
                                        <p:tgtEl>
                                          <p:spTgt spid="223"/>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par>
                                <p:cTn fill="hold" nodeType="withEffect" presetClass="entr" presetID="10" presetSubtype="0">
                                  <p:stCondLst>
                                    <p:cond delay="250"/>
                                  </p:stCondLst>
                                  <p:childTnLst>
                                    <p:set>
                                      <p:cBhvr>
                                        <p:cTn dur="1" fill="hold">
                                          <p:stCondLst>
                                            <p:cond delay="0"/>
                                          </p:stCondLst>
                                        </p:cTn>
                                        <p:tgtEl>
                                          <p:spTgt spid="203"/>
                                        </p:tgtEl>
                                        <p:attrNameLst>
                                          <p:attrName>style.visibility</p:attrName>
                                        </p:attrNameLst>
                                      </p:cBhvr>
                                      <p:to>
                                        <p:strVal val="visible"/>
                                      </p:to>
                                    </p:set>
                                    <p:animEffect filter="fade" transition="in">
                                      <p:cBhvr>
                                        <p:cTn dur="500"/>
                                        <p:tgtEl>
                                          <p:spTgt spid="203"/>
                                        </p:tgtEl>
                                      </p:cBhvr>
                                    </p:animEffect>
                                  </p:childTnLst>
                                </p:cTn>
                              </p:par>
                              <p:par>
                                <p:cTn fill="hold" nodeType="withEffect" presetClass="entr" presetID="10" presetSubtype="0">
                                  <p:stCondLst>
                                    <p:cond delay="25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par>
                          <p:cTn fill="hold">
                            <p:stCondLst>
                              <p:cond delay="1750"/>
                            </p:stCondLst>
                            <p:childTnLst>
                              <p:par>
                                <p:cTn fill="hold" nodeType="afterEffect" presetClass="entr" presetID="10" presetSubtype="0">
                                  <p:stCondLst>
                                    <p:cond delay="500"/>
                                  </p:stCondLst>
                                  <p:childTnLst>
                                    <p:set>
                                      <p:cBhvr>
                                        <p:cTn dur="1" fill="hold">
                                          <p:stCondLst>
                                            <p:cond delay="0"/>
                                          </p:stCondLst>
                                        </p:cTn>
                                        <p:tgtEl>
                                          <p:spTgt spid="207"/>
                                        </p:tgtEl>
                                        <p:attrNameLst>
                                          <p:attrName>style.visibility</p:attrName>
                                        </p:attrNameLst>
                                      </p:cBhvr>
                                      <p:to>
                                        <p:strVal val="visible"/>
                                      </p:to>
                                    </p:set>
                                    <p:animEffect filter="fade" transition="in">
                                      <p:cBhvr>
                                        <p:cTn dur="500"/>
                                        <p:tgtEl>
                                          <p:spTgt spid="207"/>
                                        </p:tgtEl>
                                      </p:cBhvr>
                                    </p:animEffect>
                                  </p:childTnLst>
                                </p:cTn>
                              </p:par>
                              <p:par>
                                <p:cTn fill="hold" nodeType="withEffect" presetClass="entr" presetID="10" presetSubtype="0">
                                  <p:stCondLst>
                                    <p:cond delay="50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par>
                          <p:cTn fill="hold">
                            <p:stCondLst>
                              <p:cond delay="2750"/>
                            </p:stCondLst>
                            <p:childTnLst>
                              <p:par>
                                <p:cTn fill="hold" nodeType="afterEffect" presetClass="entr" presetID="10" presetSubtype="0">
                                  <p:stCondLst>
                                    <p:cond delay="750"/>
                                  </p:stCondLst>
                                  <p:childTnLst>
                                    <p:set>
                                      <p:cBhvr>
                                        <p:cTn dur="1" fill="hold">
                                          <p:stCondLst>
                                            <p:cond delay="0"/>
                                          </p:stCondLst>
                                        </p:cTn>
                                        <p:tgtEl>
                                          <p:spTgt spid="211"/>
                                        </p:tgtEl>
                                        <p:attrNameLst>
                                          <p:attrName>style.visibility</p:attrName>
                                        </p:attrNameLst>
                                      </p:cBhvr>
                                      <p:to>
                                        <p:strVal val="visible"/>
                                      </p:to>
                                    </p:set>
                                    <p:animEffect filter="fade" transition="in">
                                      <p:cBhvr>
                                        <p:cTn dur="500"/>
                                        <p:tgtEl>
                                          <p:spTgt spid="211"/>
                                        </p:tgtEl>
                                      </p:cBhvr>
                                    </p:animEffect>
                                  </p:childTnLst>
                                </p:cTn>
                              </p:par>
                              <p:par>
                                <p:cTn fill="hold" nodeType="withEffect" presetClass="entr" presetID="10" presetSubtype="0">
                                  <p:stCondLst>
                                    <p:cond delay="75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par>
                          <p:cTn fill="hold">
                            <p:stCondLst>
                              <p:cond delay="3750"/>
                            </p:stCondLst>
                            <p:childTnLst>
                              <p:par>
                                <p:cTn fill="hold" nodeType="afterEffect" presetClass="entr" presetID="10" presetSubtype="0">
                                  <p:stCondLst>
                                    <p:cond delay="1000"/>
                                  </p:stCondLst>
                                  <p:childTnLst>
                                    <p:set>
                                      <p:cBhvr>
                                        <p:cTn dur="1" fill="hold">
                                          <p:stCondLst>
                                            <p:cond delay="0"/>
                                          </p:stCondLst>
                                        </p:cTn>
                                        <p:tgtEl>
                                          <p:spTgt spid="215"/>
                                        </p:tgtEl>
                                        <p:attrNameLst>
                                          <p:attrName>style.visibility</p:attrName>
                                        </p:attrNameLst>
                                      </p:cBhvr>
                                      <p:to>
                                        <p:strVal val="visible"/>
                                      </p:to>
                                    </p:set>
                                    <p:animEffect filter="fade" transition="in">
                                      <p:cBhvr>
                                        <p:cTn dur="500"/>
                                        <p:tgtEl>
                                          <p:spTgt spid="215"/>
                                        </p:tgtEl>
                                      </p:cBhvr>
                                    </p:animEffect>
                                  </p:childTnLst>
                                </p:cTn>
                              </p:par>
                              <p:par>
                                <p:cTn fill="hold" nodeType="withEffect" presetClass="entr" presetID="10" presetSubtype="0">
                                  <p:stCondLst>
                                    <p:cond delay="75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par>
                          <p:cTn fill="hold">
                            <p:stCondLst>
                              <p:cond delay="4750"/>
                            </p:stCondLst>
                            <p:childTnLst>
                              <p:par>
                                <p:cTn fill="hold" nodeType="afterEffect" presetClass="entr" presetID="10" presetSubtype="0">
                                  <p:stCondLst>
                                    <p:cond delay="1250"/>
                                  </p:stCondLst>
                                  <p:childTnLst>
                                    <p:set>
                                      <p:cBhvr>
                                        <p:cTn dur="1" fill="hold">
                                          <p:stCondLst>
                                            <p:cond delay="0"/>
                                          </p:stCondLst>
                                        </p:cTn>
                                        <p:tgtEl>
                                          <p:spTgt spid="219"/>
                                        </p:tgtEl>
                                        <p:attrNameLst>
                                          <p:attrName>style.visibility</p:attrName>
                                        </p:attrNameLst>
                                      </p:cBhvr>
                                      <p:to>
                                        <p:strVal val="visible"/>
                                      </p:to>
                                    </p:set>
                                    <p:animEffect filter="fade" transition="in">
                                      <p:cBhvr>
                                        <p:cTn dur="500"/>
                                        <p:tgtEl>
                                          <p:spTgt spid="219"/>
                                        </p:tgtEl>
                                      </p:cBhvr>
                                    </p:animEffect>
                                  </p:childTnLst>
                                </p:cTn>
                              </p:par>
                            </p:childTnLst>
                          </p:cTn>
                        </p:par>
                        <p:par>
                          <p:cTn fill="hold">
                            <p:stCondLst>
                              <p:cond delay="5250"/>
                            </p:stCondLst>
                            <p:childTnLst>
                              <p:par>
                                <p:cTn fill="hold" nodeType="afterEffect" presetClass="entr" presetID="2" presetSubtype="8">
                                  <p:stCondLst>
                                    <p:cond delay="0"/>
                                  </p:stCondLst>
                                  <p:childTnLst>
                                    <p:set>
                                      <p:cBhvr>
                                        <p:cTn dur="1" fill="hold">
                                          <p:stCondLst>
                                            <p:cond delay="0"/>
                                          </p:stCondLst>
                                        </p:cTn>
                                        <p:tgtEl>
                                          <p:spTgt spid="224"/>
                                        </p:tgtEl>
                                        <p:attrNameLst>
                                          <p:attrName>style.visibility</p:attrName>
                                        </p:attrNameLst>
                                      </p:cBhvr>
                                      <p:to>
                                        <p:strVal val="visible"/>
                                      </p:to>
                                    </p:set>
                                    <p:anim calcmode="lin" valueType="num">
                                      <p:cBhvr additive="base">
                                        <p:cTn dur="500"/>
                                        <p:tgtEl>
                                          <p:spTgt spid="22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1252f3fda3c_2_184"/>
          <p:cNvSpPr/>
          <p:nvPr/>
        </p:nvSpPr>
        <p:spPr>
          <a:xfrm>
            <a:off x="4034692" y="1769457"/>
            <a:ext cx="3648000" cy="3649200"/>
          </a:xfrm>
          <a:prstGeom prst="ellipse">
            <a:avLst/>
          </a:prstGeom>
          <a:noFill/>
          <a:ln cap="flat" cmpd="sng" w="76200">
            <a:solidFill>
              <a:srgbClr val="7F7F7F"/>
            </a:solidFill>
            <a:prstDash val="solid"/>
            <a:round/>
            <a:headEnd len="sm" w="sm" type="none"/>
            <a:tailEnd len="sm" w="sm" type="none"/>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231" name="Google Shape;231;g1252f3fda3c_2_184"/>
          <p:cNvSpPr/>
          <p:nvPr/>
        </p:nvSpPr>
        <p:spPr>
          <a:xfrm flipH="1" rot="-5400000">
            <a:off x="5939396" y="2205368"/>
            <a:ext cx="1957023" cy="2775757"/>
          </a:xfrm>
          <a:custGeom>
            <a:rect b="b" l="l" r="r" t="t"/>
            <a:pathLst>
              <a:path extrusionOk="0" h="2083120" w="1468685">
                <a:moveTo>
                  <a:pt x="0" y="1764196"/>
                </a:moveTo>
                <a:lnTo>
                  <a:pt x="2311" y="1764196"/>
                </a:lnTo>
                <a:lnTo>
                  <a:pt x="734343" y="0"/>
                </a:lnTo>
                <a:lnTo>
                  <a:pt x="1466374" y="1764196"/>
                </a:lnTo>
                <a:lnTo>
                  <a:pt x="1468685" y="1764196"/>
                </a:lnTo>
                <a:cubicBezTo>
                  <a:pt x="1285526" y="1960771"/>
                  <a:pt x="1024222" y="2083120"/>
                  <a:pt x="734343" y="2083120"/>
                </a:cubicBezTo>
                <a:cubicBezTo>
                  <a:pt x="444464" y="2083120"/>
                  <a:pt x="183161" y="1960771"/>
                  <a:pt x="0" y="1764196"/>
                </a:cubicBezTo>
                <a:close/>
              </a:path>
            </a:pathLst>
          </a:custGeom>
          <a:solidFill>
            <a:srgbClr val="A5A5A5"/>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grpSp>
        <p:nvGrpSpPr>
          <p:cNvPr id="232" name="Google Shape;232;g1252f3fda3c_2_184"/>
          <p:cNvGrpSpPr/>
          <p:nvPr/>
        </p:nvGrpSpPr>
        <p:grpSpPr>
          <a:xfrm>
            <a:off x="7562717" y="2280393"/>
            <a:ext cx="671933" cy="672134"/>
            <a:chOff x="5850034" y="1848492"/>
            <a:chExt cx="504000" cy="504000"/>
          </a:xfrm>
        </p:grpSpPr>
        <p:sp>
          <p:nvSpPr>
            <p:cNvPr id="233" name="Google Shape;233;g1252f3fda3c_2_184"/>
            <p:cNvSpPr/>
            <p:nvPr/>
          </p:nvSpPr>
          <p:spPr>
            <a:xfrm>
              <a:off x="5850034" y="1848492"/>
              <a:ext cx="504000" cy="5040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234" name="Google Shape;234;g1252f3fda3c_2_184"/>
            <p:cNvSpPr txBox="1"/>
            <p:nvPr/>
          </p:nvSpPr>
          <p:spPr>
            <a:xfrm>
              <a:off x="5889504" y="1931243"/>
              <a:ext cx="388500" cy="31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2100">
                  <a:solidFill>
                    <a:schemeClr val="lt1"/>
                  </a:solidFill>
                  <a:latin typeface="Microsoft Yahei"/>
                  <a:ea typeface="Microsoft Yahei"/>
                  <a:cs typeface="Microsoft Yahei"/>
                  <a:sym typeface="Microsoft Yahei"/>
                </a:rPr>
                <a:t>04</a:t>
              </a:r>
              <a:endParaRPr b="1" sz="2100">
                <a:solidFill>
                  <a:schemeClr val="lt1"/>
                </a:solidFill>
                <a:latin typeface="Microsoft Yahei"/>
                <a:ea typeface="Microsoft Yahei"/>
                <a:cs typeface="Microsoft Yahei"/>
                <a:sym typeface="Microsoft Yahei"/>
              </a:endParaRPr>
            </a:p>
          </p:txBody>
        </p:sp>
      </p:grpSp>
      <p:grpSp>
        <p:nvGrpSpPr>
          <p:cNvPr id="235" name="Google Shape;235;g1252f3fda3c_2_184"/>
          <p:cNvGrpSpPr/>
          <p:nvPr/>
        </p:nvGrpSpPr>
        <p:grpSpPr>
          <a:xfrm>
            <a:off x="7590317" y="4257474"/>
            <a:ext cx="671933" cy="672134"/>
            <a:chOff x="5870735" y="3331005"/>
            <a:chExt cx="504000" cy="504000"/>
          </a:xfrm>
        </p:grpSpPr>
        <p:sp>
          <p:nvSpPr>
            <p:cNvPr id="236" name="Google Shape;236;g1252f3fda3c_2_184"/>
            <p:cNvSpPr/>
            <p:nvPr/>
          </p:nvSpPr>
          <p:spPr>
            <a:xfrm>
              <a:off x="5870735" y="3331005"/>
              <a:ext cx="504000" cy="5040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100">
                <a:solidFill>
                  <a:schemeClr val="lt1"/>
                </a:solidFill>
                <a:latin typeface="Microsoft Yahei"/>
                <a:ea typeface="Microsoft Yahei"/>
                <a:cs typeface="Microsoft Yahei"/>
                <a:sym typeface="Microsoft Yahei"/>
              </a:endParaRPr>
            </a:p>
          </p:txBody>
        </p:sp>
        <p:sp>
          <p:nvSpPr>
            <p:cNvPr id="237" name="Google Shape;237;g1252f3fda3c_2_184"/>
            <p:cNvSpPr txBox="1"/>
            <p:nvPr/>
          </p:nvSpPr>
          <p:spPr>
            <a:xfrm>
              <a:off x="5907786" y="3437151"/>
              <a:ext cx="388500" cy="31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2100">
                  <a:solidFill>
                    <a:schemeClr val="lt1"/>
                  </a:solidFill>
                  <a:latin typeface="Microsoft Yahei"/>
                  <a:ea typeface="Microsoft Yahei"/>
                  <a:cs typeface="Microsoft Yahei"/>
                  <a:sym typeface="Microsoft Yahei"/>
                </a:rPr>
                <a:t>05</a:t>
              </a:r>
              <a:endParaRPr b="1" sz="2100">
                <a:solidFill>
                  <a:schemeClr val="lt1"/>
                </a:solidFill>
                <a:latin typeface="Microsoft Yahei"/>
                <a:ea typeface="Microsoft Yahei"/>
                <a:cs typeface="Microsoft Yahei"/>
                <a:sym typeface="Microsoft Yahei"/>
              </a:endParaRPr>
            </a:p>
          </p:txBody>
        </p:sp>
      </p:grpSp>
      <p:sp>
        <p:nvSpPr>
          <p:cNvPr id="238" name="Google Shape;238;g1252f3fda3c_2_184"/>
          <p:cNvSpPr txBox="1"/>
          <p:nvPr/>
        </p:nvSpPr>
        <p:spPr>
          <a:xfrm>
            <a:off x="1106986" y="1954197"/>
            <a:ext cx="2156400" cy="2154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400">
              <a:solidFill>
                <a:srgbClr val="3F3F3F"/>
              </a:solidFill>
              <a:latin typeface="Microsoft Yahei"/>
              <a:ea typeface="Microsoft Yahei"/>
              <a:cs typeface="Microsoft Yahei"/>
              <a:sym typeface="Microsoft Yahei"/>
            </a:endParaRPr>
          </a:p>
        </p:txBody>
      </p:sp>
      <p:sp>
        <p:nvSpPr>
          <p:cNvPr id="239" name="Google Shape;239;g1252f3fda3c_2_184"/>
          <p:cNvSpPr/>
          <p:nvPr/>
        </p:nvSpPr>
        <p:spPr>
          <a:xfrm rot="5400000">
            <a:off x="3760738" y="2205367"/>
            <a:ext cx="1957023" cy="2775757"/>
          </a:xfrm>
          <a:custGeom>
            <a:rect b="b" l="l" r="r" t="t"/>
            <a:pathLst>
              <a:path extrusionOk="0" h="2083120" w="1468685">
                <a:moveTo>
                  <a:pt x="0" y="1764196"/>
                </a:moveTo>
                <a:lnTo>
                  <a:pt x="2311" y="1764196"/>
                </a:lnTo>
                <a:lnTo>
                  <a:pt x="734343" y="0"/>
                </a:lnTo>
                <a:lnTo>
                  <a:pt x="1466374" y="1764196"/>
                </a:lnTo>
                <a:lnTo>
                  <a:pt x="1468685" y="1764196"/>
                </a:lnTo>
                <a:cubicBezTo>
                  <a:pt x="1285526" y="1960771"/>
                  <a:pt x="1024222" y="2083120"/>
                  <a:pt x="734343" y="2083120"/>
                </a:cubicBezTo>
                <a:cubicBezTo>
                  <a:pt x="444464" y="2083120"/>
                  <a:pt x="183161" y="1960771"/>
                  <a:pt x="0" y="1764196"/>
                </a:cubicBezTo>
                <a:close/>
              </a:path>
            </a:pathLst>
          </a:custGeom>
          <a:solidFill>
            <a:srgbClr val="A5A5A5"/>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grpSp>
        <p:nvGrpSpPr>
          <p:cNvPr id="240" name="Google Shape;240;g1252f3fda3c_2_184"/>
          <p:cNvGrpSpPr/>
          <p:nvPr/>
        </p:nvGrpSpPr>
        <p:grpSpPr>
          <a:xfrm>
            <a:off x="3455240" y="2280393"/>
            <a:ext cx="671933" cy="672134"/>
            <a:chOff x="2769119" y="1848492"/>
            <a:chExt cx="504000" cy="504000"/>
          </a:xfrm>
        </p:grpSpPr>
        <p:sp>
          <p:nvSpPr>
            <p:cNvPr id="241" name="Google Shape;241;g1252f3fda3c_2_184"/>
            <p:cNvSpPr/>
            <p:nvPr/>
          </p:nvSpPr>
          <p:spPr>
            <a:xfrm>
              <a:off x="2769119" y="1848492"/>
              <a:ext cx="504000" cy="5040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242" name="Google Shape;242;g1252f3fda3c_2_184"/>
            <p:cNvSpPr txBox="1"/>
            <p:nvPr/>
          </p:nvSpPr>
          <p:spPr>
            <a:xfrm>
              <a:off x="2808589" y="1931244"/>
              <a:ext cx="388500" cy="31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2100">
                  <a:solidFill>
                    <a:schemeClr val="lt1"/>
                  </a:solidFill>
                  <a:latin typeface="Microsoft Yahei"/>
                  <a:ea typeface="Microsoft Yahei"/>
                  <a:cs typeface="Microsoft Yahei"/>
                  <a:sym typeface="Microsoft Yahei"/>
                </a:rPr>
                <a:t>01</a:t>
              </a:r>
              <a:endParaRPr b="1" sz="2100">
                <a:solidFill>
                  <a:schemeClr val="lt1"/>
                </a:solidFill>
                <a:latin typeface="Microsoft Yahei"/>
                <a:ea typeface="Microsoft Yahei"/>
                <a:cs typeface="Microsoft Yahei"/>
                <a:sym typeface="Microsoft Yahei"/>
              </a:endParaRPr>
            </a:p>
          </p:txBody>
        </p:sp>
      </p:grpSp>
      <p:grpSp>
        <p:nvGrpSpPr>
          <p:cNvPr id="243" name="Google Shape;243;g1252f3fda3c_2_184"/>
          <p:cNvGrpSpPr/>
          <p:nvPr/>
        </p:nvGrpSpPr>
        <p:grpSpPr>
          <a:xfrm>
            <a:off x="3057977" y="3264949"/>
            <a:ext cx="671933" cy="672134"/>
            <a:chOff x="2471142" y="2586760"/>
            <a:chExt cx="504000" cy="504000"/>
          </a:xfrm>
        </p:grpSpPr>
        <p:sp>
          <p:nvSpPr>
            <p:cNvPr id="244" name="Google Shape;244;g1252f3fda3c_2_184"/>
            <p:cNvSpPr/>
            <p:nvPr/>
          </p:nvSpPr>
          <p:spPr>
            <a:xfrm>
              <a:off x="2471142" y="2586760"/>
              <a:ext cx="504000" cy="5040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245" name="Google Shape;245;g1252f3fda3c_2_184"/>
            <p:cNvSpPr txBox="1"/>
            <p:nvPr/>
          </p:nvSpPr>
          <p:spPr>
            <a:xfrm>
              <a:off x="2510612" y="2669510"/>
              <a:ext cx="388500" cy="31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2100">
                  <a:solidFill>
                    <a:schemeClr val="lt1"/>
                  </a:solidFill>
                  <a:latin typeface="Microsoft Yahei"/>
                  <a:ea typeface="Microsoft Yahei"/>
                  <a:cs typeface="Microsoft Yahei"/>
                  <a:sym typeface="Microsoft Yahei"/>
                </a:rPr>
                <a:t>02</a:t>
              </a:r>
              <a:endParaRPr b="1" sz="2100">
                <a:solidFill>
                  <a:schemeClr val="lt1"/>
                </a:solidFill>
                <a:latin typeface="Microsoft Yahei"/>
                <a:ea typeface="Microsoft Yahei"/>
                <a:cs typeface="Microsoft Yahei"/>
                <a:sym typeface="Microsoft Yahei"/>
              </a:endParaRPr>
            </a:p>
          </p:txBody>
        </p:sp>
      </p:grpSp>
      <p:grpSp>
        <p:nvGrpSpPr>
          <p:cNvPr id="246" name="Google Shape;246;g1252f3fda3c_2_184"/>
          <p:cNvGrpSpPr/>
          <p:nvPr/>
        </p:nvGrpSpPr>
        <p:grpSpPr>
          <a:xfrm>
            <a:off x="3455240" y="4249503"/>
            <a:ext cx="671933" cy="672134"/>
            <a:chOff x="2769119" y="3325028"/>
            <a:chExt cx="504000" cy="504000"/>
          </a:xfrm>
        </p:grpSpPr>
        <p:sp>
          <p:nvSpPr>
            <p:cNvPr id="247" name="Google Shape;247;g1252f3fda3c_2_184"/>
            <p:cNvSpPr/>
            <p:nvPr/>
          </p:nvSpPr>
          <p:spPr>
            <a:xfrm>
              <a:off x="2769119" y="3325028"/>
              <a:ext cx="504000" cy="5040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248" name="Google Shape;248;g1252f3fda3c_2_184"/>
            <p:cNvSpPr txBox="1"/>
            <p:nvPr/>
          </p:nvSpPr>
          <p:spPr>
            <a:xfrm>
              <a:off x="2808589" y="3407779"/>
              <a:ext cx="388500" cy="31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2100">
                  <a:solidFill>
                    <a:schemeClr val="lt1"/>
                  </a:solidFill>
                  <a:latin typeface="Microsoft Yahei"/>
                  <a:ea typeface="Microsoft Yahei"/>
                  <a:cs typeface="Microsoft Yahei"/>
                  <a:sym typeface="Microsoft Yahei"/>
                </a:rPr>
                <a:t>03</a:t>
              </a:r>
              <a:endParaRPr b="1" sz="2100">
                <a:solidFill>
                  <a:schemeClr val="lt1"/>
                </a:solidFill>
                <a:latin typeface="Microsoft Yahei"/>
                <a:ea typeface="Microsoft Yahei"/>
                <a:cs typeface="Microsoft Yahei"/>
                <a:sym typeface="Microsoft Yahei"/>
              </a:endParaRPr>
            </a:p>
          </p:txBody>
        </p:sp>
      </p:grpSp>
      <p:grpSp>
        <p:nvGrpSpPr>
          <p:cNvPr id="249" name="Google Shape;249;g1252f3fda3c_2_184"/>
          <p:cNvGrpSpPr/>
          <p:nvPr/>
        </p:nvGrpSpPr>
        <p:grpSpPr>
          <a:xfrm>
            <a:off x="5042830" y="2782006"/>
            <a:ext cx="1631837" cy="1632326"/>
            <a:chOff x="3933873" y="2159157"/>
            <a:chExt cx="1224000" cy="1224000"/>
          </a:xfrm>
        </p:grpSpPr>
        <p:sp>
          <p:nvSpPr>
            <p:cNvPr id="250" name="Google Shape;250;g1252f3fda3c_2_184"/>
            <p:cNvSpPr/>
            <p:nvPr/>
          </p:nvSpPr>
          <p:spPr>
            <a:xfrm>
              <a:off x="3933873" y="2159157"/>
              <a:ext cx="1224000" cy="122400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zh-CN" sz="2500">
                  <a:solidFill>
                    <a:schemeClr val="lt1"/>
                  </a:solidFill>
                  <a:latin typeface="Calibri"/>
                  <a:ea typeface="Calibri"/>
                  <a:cs typeface="Calibri"/>
                  <a:sym typeface="Calibri"/>
                </a:rPr>
                <a:t>PEAD</a:t>
              </a:r>
              <a:endParaRPr sz="2500">
                <a:solidFill>
                  <a:schemeClr val="lt1"/>
                </a:solidFill>
                <a:latin typeface="Calibri"/>
                <a:ea typeface="Calibri"/>
                <a:cs typeface="Calibri"/>
                <a:sym typeface="Calibri"/>
              </a:endParaRPr>
            </a:p>
          </p:txBody>
        </p:sp>
        <p:sp>
          <p:nvSpPr>
            <p:cNvPr id="251" name="Google Shape;251;g1252f3fda3c_2_184"/>
            <p:cNvSpPr txBox="1"/>
            <p:nvPr/>
          </p:nvSpPr>
          <p:spPr>
            <a:xfrm>
              <a:off x="4067944" y="2355727"/>
              <a:ext cx="956100" cy="230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a:p>
          </p:txBody>
        </p:sp>
      </p:grpSp>
      <p:sp>
        <p:nvSpPr>
          <p:cNvPr id="252" name="Google Shape;252;g1252f3fda3c_2_184"/>
          <p:cNvSpPr/>
          <p:nvPr/>
        </p:nvSpPr>
        <p:spPr>
          <a:xfrm>
            <a:off x="4062048" y="3468654"/>
            <a:ext cx="678900" cy="272700"/>
          </a:xfrm>
          <a:prstGeom prst="rightArrow">
            <a:avLst>
              <a:gd fmla="val 50000" name="adj1"/>
              <a:gd fmla="val 50000" name="adj2"/>
            </a:avLst>
          </a:prstGeom>
          <a:solidFill>
            <a:srgbClr val="7F7F7F"/>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253" name="Google Shape;253;g1252f3fda3c_2_184"/>
          <p:cNvSpPr/>
          <p:nvPr/>
        </p:nvSpPr>
        <p:spPr>
          <a:xfrm flipH="1">
            <a:off x="6999747" y="3468654"/>
            <a:ext cx="678900" cy="272700"/>
          </a:xfrm>
          <a:prstGeom prst="rightArrow">
            <a:avLst>
              <a:gd fmla="val 50000" name="adj1"/>
              <a:gd fmla="val 50000" name="adj2"/>
            </a:avLst>
          </a:prstGeom>
          <a:solidFill>
            <a:srgbClr val="7F7F7F"/>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254" name="Google Shape;254;g1252f3fda3c_2_184"/>
          <p:cNvSpPr txBox="1"/>
          <p:nvPr/>
        </p:nvSpPr>
        <p:spPr>
          <a:xfrm>
            <a:off x="722993" y="3511048"/>
            <a:ext cx="2156400" cy="2154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400">
              <a:solidFill>
                <a:srgbClr val="3F3F3F"/>
              </a:solidFill>
              <a:latin typeface="Microsoft Yahei"/>
              <a:ea typeface="Microsoft Yahei"/>
              <a:cs typeface="Microsoft Yahei"/>
              <a:sym typeface="Microsoft Yahei"/>
            </a:endParaRPr>
          </a:p>
        </p:txBody>
      </p:sp>
      <p:sp>
        <p:nvSpPr>
          <p:cNvPr id="255" name="Google Shape;255;g1252f3fda3c_2_184"/>
          <p:cNvSpPr txBox="1"/>
          <p:nvPr/>
        </p:nvSpPr>
        <p:spPr>
          <a:xfrm>
            <a:off x="1049625" y="4381775"/>
            <a:ext cx="2351400" cy="8775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b="1" lang="zh-CN" sz="1900">
                <a:solidFill>
                  <a:srgbClr val="3F3F3F"/>
                </a:solidFill>
                <a:latin typeface="Calibri"/>
                <a:ea typeface="Calibri"/>
                <a:cs typeface="Calibri"/>
                <a:sym typeface="Calibri"/>
              </a:rPr>
              <a:t>Inattention and behavioral biases</a:t>
            </a:r>
            <a:endParaRPr b="1" sz="1900">
              <a:solidFill>
                <a:srgbClr val="3F3F3F"/>
              </a:solidFill>
              <a:latin typeface="Calibri"/>
              <a:ea typeface="Calibri"/>
              <a:cs typeface="Calibri"/>
              <a:sym typeface="Calibri"/>
            </a:endParaRPr>
          </a:p>
          <a:p>
            <a:pPr indent="0" lvl="0" marL="0" rtl="0" algn="r">
              <a:spcBef>
                <a:spcPts val="0"/>
              </a:spcBef>
              <a:spcAft>
                <a:spcPts val="0"/>
              </a:spcAft>
              <a:buNone/>
            </a:pPr>
            <a:r>
              <a:rPr b="1" lang="zh-CN" sz="1900">
                <a:solidFill>
                  <a:srgbClr val="3F3F3F"/>
                </a:solidFill>
                <a:latin typeface="Calibri"/>
                <a:ea typeface="Calibri"/>
                <a:cs typeface="Calibri"/>
                <a:sym typeface="Calibri"/>
              </a:rPr>
              <a:t>[EMA &amp; Lag Variables]</a:t>
            </a:r>
            <a:endParaRPr sz="1900">
              <a:solidFill>
                <a:srgbClr val="3F3F3F"/>
              </a:solidFill>
              <a:latin typeface="Calibri"/>
              <a:ea typeface="Calibri"/>
              <a:cs typeface="Calibri"/>
              <a:sym typeface="Calibri"/>
            </a:endParaRPr>
          </a:p>
        </p:txBody>
      </p:sp>
      <p:sp>
        <p:nvSpPr>
          <p:cNvPr id="256" name="Google Shape;256;g1252f3fda3c_2_184"/>
          <p:cNvSpPr txBox="1"/>
          <p:nvPr/>
        </p:nvSpPr>
        <p:spPr>
          <a:xfrm>
            <a:off x="8432275" y="2280400"/>
            <a:ext cx="3648000" cy="14622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zh-CN" sz="1900">
                <a:solidFill>
                  <a:srgbClr val="3F3F3F"/>
                </a:solidFill>
                <a:latin typeface="Calibri"/>
                <a:ea typeface="Calibri"/>
                <a:cs typeface="Calibri"/>
                <a:sym typeface="Calibri"/>
              </a:rPr>
              <a:t>Earnings autocorrelation and mis-specified expectation models</a:t>
            </a:r>
            <a:endParaRPr b="1" sz="1900">
              <a:solidFill>
                <a:srgbClr val="3F3F3F"/>
              </a:solidFill>
              <a:latin typeface="Calibri"/>
              <a:ea typeface="Calibri"/>
              <a:cs typeface="Calibri"/>
              <a:sym typeface="Calibri"/>
            </a:endParaRPr>
          </a:p>
          <a:p>
            <a:pPr indent="0" lvl="0" marL="0" rtl="0" algn="l">
              <a:spcBef>
                <a:spcPts val="0"/>
              </a:spcBef>
              <a:spcAft>
                <a:spcPts val="0"/>
              </a:spcAft>
              <a:buNone/>
            </a:pPr>
            <a:r>
              <a:rPr b="1" lang="zh-CN" sz="1900">
                <a:solidFill>
                  <a:srgbClr val="3F3F3F"/>
                </a:solidFill>
                <a:latin typeface="Calibri"/>
                <a:ea typeface="Calibri"/>
                <a:cs typeface="Calibri"/>
                <a:sym typeface="Calibri"/>
              </a:rPr>
              <a:t>[Analysts Estimates + </a:t>
            </a:r>
            <a:endParaRPr b="1" sz="1900">
              <a:solidFill>
                <a:srgbClr val="3F3F3F"/>
              </a:solidFill>
              <a:latin typeface="Calibri"/>
              <a:ea typeface="Calibri"/>
              <a:cs typeface="Calibri"/>
              <a:sym typeface="Calibri"/>
            </a:endParaRPr>
          </a:p>
          <a:p>
            <a:pPr indent="0" lvl="0" marL="0" rtl="0" algn="l">
              <a:spcBef>
                <a:spcPts val="0"/>
              </a:spcBef>
              <a:spcAft>
                <a:spcPts val="0"/>
              </a:spcAft>
              <a:buNone/>
            </a:pPr>
            <a:r>
              <a:rPr b="1" lang="zh-CN" sz="1900">
                <a:solidFill>
                  <a:srgbClr val="3F3F3F"/>
                </a:solidFill>
                <a:latin typeface="Calibri"/>
                <a:ea typeface="Calibri"/>
                <a:cs typeface="Calibri"/>
                <a:sym typeface="Calibri"/>
              </a:rPr>
              <a:t>Historical EPS]</a:t>
            </a:r>
            <a:endParaRPr b="1" sz="1900">
              <a:solidFill>
                <a:srgbClr val="3F3F3F"/>
              </a:solidFill>
              <a:latin typeface="Calibri"/>
              <a:ea typeface="Calibri"/>
              <a:cs typeface="Calibri"/>
              <a:sym typeface="Calibri"/>
            </a:endParaRPr>
          </a:p>
          <a:p>
            <a:pPr indent="0" lvl="0" marL="0" marR="0" rtl="0" algn="just">
              <a:spcBef>
                <a:spcPts val="0"/>
              </a:spcBef>
              <a:spcAft>
                <a:spcPts val="0"/>
              </a:spcAft>
              <a:buNone/>
            </a:pPr>
            <a:r>
              <a:t/>
            </a:r>
            <a:endParaRPr sz="1900">
              <a:solidFill>
                <a:srgbClr val="3F3F3F"/>
              </a:solidFill>
              <a:latin typeface="Calibri"/>
              <a:ea typeface="Calibri"/>
              <a:cs typeface="Calibri"/>
              <a:sym typeface="Calibri"/>
            </a:endParaRPr>
          </a:p>
        </p:txBody>
      </p:sp>
      <p:sp>
        <p:nvSpPr>
          <p:cNvPr id="257" name="Google Shape;257;g1252f3fda3c_2_184"/>
          <p:cNvSpPr txBox="1"/>
          <p:nvPr/>
        </p:nvSpPr>
        <p:spPr>
          <a:xfrm>
            <a:off x="8432275" y="4257475"/>
            <a:ext cx="3758100" cy="1169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zh-CN" sz="1900">
                <a:solidFill>
                  <a:srgbClr val="3F3F3F"/>
                </a:solidFill>
                <a:latin typeface="Calibri"/>
                <a:ea typeface="Calibri"/>
                <a:cs typeface="Calibri"/>
                <a:sym typeface="Calibri"/>
              </a:rPr>
              <a:t>Cross-sectional drivers of earnings processes and expectation models</a:t>
            </a:r>
            <a:endParaRPr b="1" sz="1900">
              <a:solidFill>
                <a:srgbClr val="3F3F3F"/>
              </a:solidFill>
              <a:latin typeface="Calibri"/>
              <a:ea typeface="Calibri"/>
              <a:cs typeface="Calibri"/>
              <a:sym typeface="Calibri"/>
            </a:endParaRPr>
          </a:p>
          <a:p>
            <a:pPr indent="0" lvl="0" marL="0" rtl="0" algn="l">
              <a:spcBef>
                <a:spcPts val="0"/>
              </a:spcBef>
              <a:spcAft>
                <a:spcPts val="0"/>
              </a:spcAft>
              <a:buNone/>
            </a:pPr>
            <a:r>
              <a:rPr b="1" lang="zh-CN" sz="1900">
                <a:solidFill>
                  <a:srgbClr val="3F3F3F"/>
                </a:solidFill>
                <a:latin typeface="Calibri"/>
                <a:ea typeface="Calibri"/>
                <a:cs typeface="Calibri"/>
                <a:sym typeface="Calibri"/>
              </a:rPr>
              <a:t>[GICS Sector </a:t>
            </a:r>
            <a:endParaRPr b="1" sz="1900">
              <a:solidFill>
                <a:srgbClr val="3F3F3F"/>
              </a:solidFill>
              <a:latin typeface="Calibri"/>
              <a:ea typeface="Calibri"/>
              <a:cs typeface="Calibri"/>
              <a:sym typeface="Calibri"/>
            </a:endParaRPr>
          </a:p>
          <a:p>
            <a:pPr indent="0" lvl="0" marL="0" rtl="0" algn="l">
              <a:spcBef>
                <a:spcPts val="0"/>
              </a:spcBef>
              <a:spcAft>
                <a:spcPts val="0"/>
              </a:spcAft>
              <a:buNone/>
            </a:pPr>
            <a:r>
              <a:rPr b="1" lang="zh-CN" sz="1900">
                <a:solidFill>
                  <a:srgbClr val="3F3F3F"/>
                </a:solidFill>
                <a:latin typeface="Calibri"/>
                <a:ea typeface="Calibri"/>
                <a:cs typeface="Calibri"/>
                <a:sym typeface="Calibri"/>
              </a:rPr>
              <a:t>+ Market Risk Free Data]</a:t>
            </a:r>
            <a:endParaRPr b="1" sz="1900">
              <a:solidFill>
                <a:srgbClr val="3F3F3F"/>
              </a:solidFill>
              <a:latin typeface="Calibri"/>
              <a:ea typeface="Calibri"/>
              <a:cs typeface="Calibri"/>
              <a:sym typeface="Calibri"/>
            </a:endParaRPr>
          </a:p>
        </p:txBody>
      </p:sp>
      <p:sp>
        <p:nvSpPr>
          <p:cNvPr id="258" name="Google Shape;258;g1252f3fda3c_2_184"/>
          <p:cNvSpPr txBox="1"/>
          <p:nvPr/>
        </p:nvSpPr>
        <p:spPr>
          <a:xfrm>
            <a:off x="607022" y="2301625"/>
            <a:ext cx="2678100" cy="5850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b="1" lang="zh-CN" sz="1900">
                <a:solidFill>
                  <a:srgbClr val="3F3F3F"/>
                </a:solidFill>
                <a:latin typeface="Calibri"/>
                <a:ea typeface="Calibri"/>
                <a:cs typeface="Calibri"/>
                <a:sym typeface="Calibri"/>
              </a:rPr>
              <a:t>Risk and uncertainty </a:t>
            </a:r>
            <a:endParaRPr b="1" sz="1900">
              <a:solidFill>
                <a:srgbClr val="3F3F3F"/>
              </a:solidFill>
              <a:latin typeface="Calibri"/>
              <a:ea typeface="Calibri"/>
              <a:cs typeface="Calibri"/>
              <a:sym typeface="Calibri"/>
            </a:endParaRPr>
          </a:p>
          <a:p>
            <a:pPr indent="0" lvl="0" marL="0" rtl="0" algn="r">
              <a:spcBef>
                <a:spcPts val="0"/>
              </a:spcBef>
              <a:spcAft>
                <a:spcPts val="0"/>
              </a:spcAft>
              <a:buNone/>
            </a:pPr>
            <a:r>
              <a:rPr b="1" lang="zh-CN" sz="1900">
                <a:solidFill>
                  <a:srgbClr val="3F3F3F"/>
                </a:solidFill>
                <a:latin typeface="Calibri"/>
                <a:ea typeface="Calibri"/>
                <a:cs typeface="Calibri"/>
                <a:sym typeface="Calibri"/>
              </a:rPr>
              <a:t>[VIX + Price Volatility]</a:t>
            </a:r>
            <a:endParaRPr b="1" sz="1900">
              <a:solidFill>
                <a:srgbClr val="3F3F3F"/>
              </a:solidFill>
              <a:latin typeface="Calibri"/>
              <a:ea typeface="Calibri"/>
              <a:cs typeface="Calibri"/>
              <a:sym typeface="Calibri"/>
            </a:endParaRPr>
          </a:p>
        </p:txBody>
      </p:sp>
      <p:sp>
        <p:nvSpPr>
          <p:cNvPr id="259" name="Google Shape;259;g1252f3fda3c_2_184"/>
          <p:cNvSpPr txBox="1"/>
          <p:nvPr/>
        </p:nvSpPr>
        <p:spPr>
          <a:xfrm>
            <a:off x="1106974" y="3341700"/>
            <a:ext cx="1865700" cy="5850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b="1" lang="zh-CN" sz="1900">
                <a:solidFill>
                  <a:srgbClr val="3F3F3F"/>
                </a:solidFill>
                <a:latin typeface="Calibri"/>
                <a:ea typeface="Calibri"/>
                <a:cs typeface="Calibri"/>
                <a:sym typeface="Calibri"/>
              </a:rPr>
              <a:t>Trading frictions and arbitrage</a:t>
            </a:r>
            <a:endParaRPr sz="1900">
              <a:latin typeface="Calibri"/>
              <a:ea typeface="Calibri"/>
              <a:cs typeface="Calibri"/>
              <a:sym typeface="Calibri"/>
            </a:endParaRPr>
          </a:p>
        </p:txBody>
      </p:sp>
      <p:sp>
        <p:nvSpPr>
          <p:cNvPr id="260" name="Google Shape;260;g1252f3fda3c_2_184"/>
          <p:cNvSpPr txBox="1"/>
          <p:nvPr/>
        </p:nvSpPr>
        <p:spPr>
          <a:xfrm>
            <a:off x="1552500" y="100050"/>
            <a:ext cx="75597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zh-CN" sz="4400">
                <a:solidFill>
                  <a:schemeClr val="dk2"/>
                </a:solidFill>
                <a:latin typeface="Calibri"/>
                <a:ea typeface="Calibri"/>
                <a:cs typeface="Calibri"/>
                <a:sym typeface="Calibri"/>
              </a:rPr>
              <a:t>Potential Drivers of the PEAD¹</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49"/>
                                        </p:tgtEl>
                                        <p:attrNameLst>
                                          <p:attrName>style.visibility</p:attrName>
                                        </p:attrNameLst>
                                      </p:cBhvr>
                                      <p:to>
                                        <p:strVal val="visible"/>
                                      </p:to>
                                    </p:set>
                                    <p:anim calcmode="lin" valueType="num">
                                      <p:cBhvr additive="base">
                                        <p:cTn dur="300"/>
                                        <p:tgtEl>
                                          <p:spTgt spid="249"/>
                                        </p:tgtEl>
                                        <p:attrNameLst>
                                          <p:attrName>ppt_x</p:attrName>
                                        </p:attrNameLst>
                                      </p:cBhvr>
                                      <p:tavLst>
                                        <p:tav fmla="" tm="0">
                                          <p:val>
                                            <p:strVal val="#ppt_x-1"/>
                                          </p:val>
                                        </p:tav>
                                        <p:tav fmla="" tm="100000">
                                          <p:val>
                                            <p:strVal val="#ppt_x"/>
                                          </p:val>
                                        </p:tav>
                                      </p:tavLst>
                                    </p:anim>
                                  </p:childTnLst>
                                </p:cTn>
                              </p:par>
                            </p:childTnLst>
                          </p:cTn>
                        </p:par>
                        <p:par>
                          <p:cTn fill="hold">
                            <p:stCondLst>
                              <p:cond delay="300"/>
                            </p:stCondLst>
                            <p:childTnLst>
                              <p:par>
                                <p:cTn fill="hold" nodeType="after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500"/>
                                        <p:tgtEl>
                                          <p:spTgt spid="239"/>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500"/>
                                        <p:tgtEl>
                                          <p:spTgt spid="231"/>
                                        </p:tgtEl>
                                      </p:cBhvr>
                                    </p:animEffect>
                                  </p:childTnLst>
                                </p:cTn>
                              </p:par>
                            </p:childTnLst>
                          </p:cTn>
                        </p:par>
                        <p:par>
                          <p:cTn fill="hold">
                            <p:stCondLst>
                              <p:cond delay="800"/>
                            </p:stCondLst>
                            <p:childTnLst>
                              <p:par>
                                <p:cTn fill="hold" nodeType="after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childTnLst>
                          </p:cTn>
                        </p:par>
                        <p:par>
                          <p:cTn fill="hold">
                            <p:stCondLst>
                              <p:cond delay="1800"/>
                            </p:stCondLst>
                            <p:childTnLst>
                              <p:par>
                                <p:cTn fill="hold" nodeType="afterEffect" presetClass="entr" presetID="23" presetSubtype="16">
                                  <p:stCondLst>
                                    <p:cond delay="0"/>
                                  </p:stCondLst>
                                  <p:childTnLst>
                                    <p:set>
                                      <p:cBhvr>
                                        <p:cTn dur="1" fill="hold">
                                          <p:stCondLst>
                                            <p:cond delay="0"/>
                                          </p:stCondLst>
                                        </p:cTn>
                                        <p:tgtEl>
                                          <p:spTgt spid="240"/>
                                        </p:tgtEl>
                                        <p:attrNameLst>
                                          <p:attrName>style.visibility</p:attrName>
                                        </p:attrNameLst>
                                      </p:cBhvr>
                                      <p:to>
                                        <p:strVal val="visible"/>
                                      </p:to>
                                    </p:set>
                                    <p:anim calcmode="lin" valueType="num">
                                      <p:cBhvr additive="base">
                                        <p:cTn dur="500"/>
                                        <p:tgtEl>
                                          <p:spTgt spid="240"/>
                                        </p:tgtEl>
                                        <p:attrNameLst>
                                          <p:attrName>ppt_w</p:attrName>
                                        </p:attrNameLst>
                                      </p:cBhvr>
                                      <p:tavLst>
                                        <p:tav fmla="" tm="0">
                                          <p:val>
                                            <p:strVal val="0"/>
                                          </p:val>
                                        </p:tav>
                                        <p:tav fmla="" tm="100000">
                                          <p:val>
                                            <p:strVal val="#ppt_w"/>
                                          </p:val>
                                        </p:tav>
                                      </p:tavLst>
                                    </p:anim>
                                    <p:anim calcmode="lin" valueType="num">
                                      <p:cBhvr additive="base">
                                        <p:cTn dur="500"/>
                                        <p:tgtEl>
                                          <p:spTgt spid="240"/>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200"/>
                                  </p:stCondLst>
                                  <p:childTnLst>
                                    <p:set>
                                      <p:cBhvr>
                                        <p:cTn dur="1" fill="hold">
                                          <p:stCondLst>
                                            <p:cond delay="0"/>
                                          </p:stCondLst>
                                        </p:cTn>
                                        <p:tgtEl>
                                          <p:spTgt spid="243"/>
                                        </p:tgtEl>
                                        <p:attrNameLst>
                                          <p:attrName>style.visibility</p:attrName>
                                        </p:attrNameLst>
                                      </p:cBhvr>
                                      <p:to>
                                        <p:strVal val="visible"/>
                                      </p:to>
                                    </p:set>
                                    <p:anim calcmode="lin" valueType="num">
                                      <p:cBhvr additive="base">
                                        <p:cTn dur="500"/>
                                        <p:tgtEl>
                                          <p:spTgt spid="243"/>
                                        </p:tgtEl>
                                        <p:attrNameLst>
                                          <p:attrName>ppt_w</p:attrName>
                                        </p:attrNameLst>
                                      </p:cBhvr>
                                      <p:tavLst>
                                        <p:tav fmla="" tm="0">
                                          <p:val>
                                            <p:strVal val="0"/>
                                          </p:val>
                                        </p:tav>
                                        <p:tav fmla="" tm="100000">
                                          <p:val>
                                            <p:strVal val="#ppt_w"/>
                                          </p:val>
                                        </p:tav>
                                      </p:tavLst>
                                    </p:anim>
                                    <p:anim calcmode="lin" valueType="num">
                                      <p:cBhvr additive="base">
                                        <p:cTn dur="500"/>
                                        <p:tgtEl>
                                          <p:spTgt spid="243"/>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400"/>
                                  </p:stCondLst>
                                  <p:childTnLst>
                                    <p:set>
                                      <p:cBhvr>
                                        <p:cTn dur="1" fill="hold">
                                          <p:stCondLst>
                                            <p:cond delay="0"/>
                                          </p:stCondLst>
                                        </p:cTn>
                                        <p:tgtEl>
                                          <p:spTgt spid="246"/>
                                        </p:tgtEl>
                                        <p:attrNameLst>
                                          <p:attrName>style.visibility</p:attrName>
                                        </p:attrNameLst>
                                      </p:cBhvr>
                                      <p:to>
                                        <p:strVal val="visible"/>
                                      </p:to>
                                    </p:set>
                                    <p:anim calcmode="lin" valueType="num">
                                      <p:cBhvr additive="base">
                                        <p:cTn dur="500"/>
                                        <p:tgtEl>
                                          <p:spTgt spid="246"/>
                                        </p:tgtEl>
                                        <p:attrNameLst>
                                          <p:attrName>ppt_w</p:attrName>
                                        </p:attrNameLst>
                                      </p:cBhvr>
                                      <p:tavLst>
                                        <p:tav fmla="" tm="0">
                                          <p:val>
                                            <p:strVal val="0"/>
                                          </p:val>
                                        </p:tav>
                                        <p:tav fmla="" tm="100000">
                                          <p:val>
                                            <p:strVal val="#ppt_w"/>
                                          </p:val>
                                        </p:tav>
                                      </p:tavLst>
                                    </p:anim>
                                    <p:anim calcmode="lin" valueType="num">
                                      <p:cBhvr additive="base">
                                        <p:cTn dur="500"/>
                                        <p:tgtEl>
                                          <p:spTgt spid="246"/>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600"/>
                                  </p:stCondLst>
                                  <p:childTnLst>
                                    <p:set>
                                      <p:cBhvr>
                                        <p:cTn dur="1" fill="hold">
                                          <p:stCondLst>
                                            <p:cond delay="0"/>
                                          </p:stCondLst>
                                        </p:cTn>
                                        <p:tgtEl>
                                          <p:spTgt spid="232"/>
                                        </p:tgtEl>
                                        <p:attrNameLst>
                                          <p:attrName>style.visibility</p:attrName>
                                        </p:attrNameLst>
                                      </p:cBhvr>
                                      <p:to>
                                        <p:strVal val="visible"/>
                                      </p:to>
                                    </p:set>
                                    <p:anim calcmode="lin" valueType="num">
                                      <p:cBhvr additive="base">
                                        <p:cTn dur="500"/>
                                        <p:tgtEl>
                                          <p:spTgt spid="232"/>
                                        </p:tgtEl>
                                        <p:attrNameLst>
                                          <p:attrName>ppt_w</p:attrName>
                                        </p:attrNameLst>
                                      </p:cBhvr>
                                      <p:tavLst>
                                        <p:tav fmla="" tm="0">
                                          <p:val>
                                            <p:strVal val="0"/>
                                          </p:val>
                                        </p:tav>
                                        <p:tav fmla="" tm="100000">
                                          <p:val>
                                            <p:strVal val="#ppt_w"/>
                                          </p:val>
                                        </p:tav>
                                      </p:tavLst>
                                    </p:anim>
                                    <p:anim calcmode="lin" valueType="num">
                                      <p:cBhvr additive="base">
                                        <p:cTn dur="500"/>
                                        <p:tgtEl>
                                          <p:spTgt spid="23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800"/>
                                  </p:stCondLst>
                                  <p:childTnLst>
                                    <p:set>
                                      <p:cBhvr>
                                        <p:cTn dur="1" fill="hold">
                                          <p:stCondLst>
                                            <p:cond delay="0"/>
                                          </p:stCondLst>
                                        </p:cTn>
                                        <p:tgtEl>
                                          <p:spTgt spid="235"/>
                                        </p:tgtEl>
                                        <p:attrNameLst>
                                          <p:attrName>style.visibility</p:attrName>
                                        </p:attrNameLst>
                                      </p:cBhvr>
                                      <p:to>
                                        <p:strVal val="visible"/>
                                      </p:to>
                                    </p:set>
                                    <p:anim calcmode="lin" valueType="num">
                                      <p:cBhvr additive="base">
                                        <p:cTn dur="500"/>
                                        <p:tgtEl>
                                          <p:spTgt spid="235"/>
                                        </p:tgtEl>
                                        <p:attrNameLst>
                                          <p:attrName>ppt_w</p:attrName>
                                        </p:attrNameLst>
                                      </p:cBhvr>
                                      <p:tavLst>
                                        <p:tav fmla="" tm="0">
                                          <p:val>
                                            <p:strVal val="0"/>
                                          </p:val>
                                        </p:tav>
                                        <p:tav fmla="" tm="100000">
                                          <p:val>
                                            <p:strVal val="#ppt_w"/>
                                          </p:val>
                                        </p:tav>
                                      </p:tavLst>
                                    </p:anim>
                                    <p:anim calcmode="lin" valueType="num">
                                      <p:cBhvr additive="base">
                                        <p:cTn dur="500"/>
                                        <p:tgtEl>
                                          <p:spTgt spid="235"/>
                                        </p:tgtEl>
                                        <p:attrNameLst>
                                          <p:attrName>ppt_h</p:attrName>
                                        </p:attrNameLst>
                                      </p:cBhvr>
                                      <p:tavLst>
                                        <p:tav fmla="" tm="0">
                                          <p:val>
                                            <p:strVal val="0"/>
                                          </p:val>
                                        </p:tav>
                                        <p:tav fmla="" tm="100000">
                                          <p:val>
                                            <p:strVal val="#ppt_h"/>
                                          </p:val>
                                        </p:tav>
                                      </p:tavLst>
                                    </p:anim>
                                  </p:childTnLst>
                                </p:cTn>
                              </p:par>
                            </p:childTnLst>
                          </p:cTn>
                        </p:par>
                        <p:par>
                          <p:cTn fill="hold">
                            <p:stCondLst>
                              <p:cond delay="2300"/>
                            </p:stCondLst>
                            <p:childTnLst>
                              <p:par>
                                <p:cTn fill="hold" nodeType="after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500"/>
                                        <p:tgtEl>
                                          <p:spTgt spid="252"/>
                                        </p:tgtEl>
                                      </p:cBhvr>
                                    </p:animEffect>
                                  </p:childTnLst>
                                </p:cTn>
                              </p:par>
                              <p:par>
                                <p:cTn fill="hold" nodeType="with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500"/>
                                        <p:tgtEl>
                                          <p:spTgt spid="253"/>
                                        </p:tgtEl>
                                      </p:cBhvr>
                                    </p:animEffect>
                                  </p:childTnLst>
                                </p:cTn>
                              </p:par>
                            </p:childTnLst>
                          </p:cTn>
                        </p:par>
                        <p:par>
                          <p:cTn fill="hold">
                            <p:stCondLst>
                              <p:cond delay="2800"/>
                            </p:stCondLst>
                            <p:childTnLst>
                              <p:par>
                                <p:cTn fill="hold" nodeType="afterEffect" presetClass="entr" presetID="2" presetSubtype="8">
                                  <p:stCondLst>
                                    <p:cond delay="0"/>
                                  </p:stCondLst>
                                  <p:childTnLst>
                                    <p:set>
                                      <p:cBhvr>
                                        <p:cTn dur="1" fill="hold">
                                          <p:stCondLst>
                                            <p:cond delay="0"/>
                                          </p:stCondLst>
                                        </p:cTn>
                                        <p:tgtEl>
                                          <p:spTgt spid="258"/>
                                        </p:tgtEl>
                                        <p:attrNameLst>
                                          <p:attrName>style.visibility</p:attrName>
                                        </p:attrNameLst>
                                      </p:cBhvr>
                                      <p:to>
                                        <p:strVal val="visible"/>
                                      </p:to>
                                    </p:set>
                                    <p:anim calcmode="lin" valueType="num">
                                      <p:cBhvr additive="base">
                                        <p:cTn dur="300"/>
                                        <p:tgtEl>
                                          <p:spTgt spid="25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59"/>
                                        </p:tgtEl>
                                        <p:attrNameLst>
                                          <p:attrName>style.visibility</p:attrName>
                                        </p:attrNameLst>
                                      </p:cBhvr>
                                      <p:to>
                                        <p:strVal val="visible"/>
                                      </p:to>
                                    </p:set>
                                    <p:anim calcmode="lin" valueType="num">
                                      <p:cBhvr additive="base">
                                        <p:cTn dur="300"/>
                                        <p:tgtEl>
                                          <p:spTgt spid="259"/>
                                        </p:tgtEl>
                                        <p:attrNameLst>
                                          <p:attrName>ppt_x</p:attrName>
                                        </p:attrNameLst>
                                      </p:cBhvr>
                                      <p:tavLst>
                                        <p:tav fmla="" tm="0">
                                          <p:val>
                                            <p:strVal val="#ppt_x-1"/>
                                          </p:val>
                                        </p:tav>
                                        <p:tav fmla="" tm="100000">
                                          <p:val>
                                            <p:strVal val="#ppt_x"/>
                                          </p:val>
                                        </p:tav>
                                      </p:tavLst>
                                    </p:anim>
                                  </p:childTnLst>
                                </p:cTn>
                              </p:par>
                            </p:childTnLst>
                          </p:cTn>
                        </p:par>
                        <p:par>
                          <p:cTn fill="hold">
                            <p:stCondLst>
                              <p:cond delay="3100"/>
                            </p:stCondLst>
                            <p:childTnLst>
                              <p:par>
                                <p:cTn fill="hold" nodeType="after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300"/>
                                        <p:tgtEl>
                                          <p:spTgt spid="254"/>
                                        </p:tgtEl>
                                      </p:cBhvr>
                                    </p:animEffect>
                                  </p:childTnLst>
                                </p:cTn>
                              </p:par>
                              <p:par>
                                <p:cTn fill="hold" nodeType="with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300"/>
                                        <p:tgtEl>
                                          <p:spTgt spid="238"/>
                                        </p:tgtEl>
                                      </p:cBhvr>
                                    </p:animEffect>
                                  </p:childTnLst>
                                </p:cTn>
                              </p:par>
                              <p:par>
                                <p:cTn fill="hold" nodeType="with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300"/>
                                        <p:tgtEl>
                                          <p:spTgt spid="255"/>
                                        </p:tgtEl>
                                      </p:cBhvr>
                                    </p:animEffect>
                                  </p:childTnLst>
                                </p:cTn>
                              </p:par>
                              <p:par>
                                <p:cTn fill="hold" nodeType="with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300"/>
                                        <p:tgtEl>
                                          <p:spTgt spid="256"/>
                                        </p:tgtEl>
                                      </p:cBhvr>
                                    </p:animEffect>
                                  </p:childTnLst>
                                </p:cTn>
                              </p:par>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300"/>
                                        <p:tgtEl>
                                          <p:spTgt spid="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grpSp>
        <p:nvGrpSpPr>
          <p:cNvPr id="266" name="Google Shape;266;p10"/>
          <p:cNvGrpSpPr/>
          <p:nvPr/>
        </p:nvGrpSpPr>
        <p:grpSpPr>
          <a:xfrm>
            <a:off x="6366501" y="2907610"/>
            <a:ext cx="4798445" cy="1255394"/>
            <a:chOff x="5161790" y="2904562"/>
            <a:chExt cx="3297900" cy="756900"/>
          </a:xfrm>
        </p:grpSpPr>
        <p:sp>
          <p:nvSpPr>
            <p:cNvPr id="267" name="Google Shape;267;p10"/>
            <p:cNvSpPr/>
            <p:nvPr/>
          </p:nvSpPr>
          <p:spPr>
            <a:xfrm>
              <a:off x="5161790" y="2904562"/>
              <a:ext cx="3297900" cy="7569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Microsoft Yahei"/>
                <a:ea typeface="Microsoft Yahei"/>
                <a:cs typeface="Microsoft Yahei"/>
                <a:sym typeface="Microsoft Yahei"/>
              </a:endParaRPr>
            </a:p>
          </p:txBody>
        </p:sp>
        <p:sp>
          <p:nvSpPr>
            <p:cNvPr id="268" name="Google Shape;268;p10"/>
            <p:cNvSpPr/>
            <p:nvPr/>
          </p:nvSpPr>
          <p:spPr>
            <a:xfrm>
              <a:off x="5276384" y="3162408"/>
              <a:ext cx="2526300" cy="241200"/>
            </a:xfrm>
            <a:prstGeom prst="rect">
              <a:avLst/>
            </a:prstGeom>
            <a:solidFill>
              <a:schemeClr val="accent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1900">
                  <a:solidFill>
                    <a:schemeClr val="dk1"/>
                  </a:solidFill>
                  <a:latin typeface="Calibri"/>
                  <a:ea typeface="Calibri"/>
                  <a:cs typeface="Calibri"/>
                  <a:sym typeface="Calibri"/>
                </a:rPr>
                <a:t>27 Original Features</a:t>
              </a:r>
              <a:endParaRPr b="1" sz="1900">
                <a:solidFill>
                  <a:schemeClr val="dk1"/>
                </a:solidFill>
                <a:latin typeface="Calibri"/>
                <a:ea typeface="Calibri"/>
                <a:cs typeface="Calibri"/>
                <a:sym typeface="Calibri"/>
              </a:endParaRPr>
            </a:p>
          </p:txBody>
        </p:sp>
      </p:grpSp>
      <p:sp>
        <p:nvSpPr>
          <p:cNvPr id="269" name="Google Shape;269;p10"/>
          <p:cNvSpPr/>
          <p:nvPr/>
        </p:nvSpPr>
        <p:spPr>
          <a:xfrm>
            <a:off x="6366475" y="4410000"/>
            <a:ext cx="4798500" cy="1300500"/>
          </a:xfrm>
          <a:prstGeom prst="rect">
            <a:avLst/>
          </a:prstGeom>
          <a:solidFill>
            <a:srgbClr val="38B1BF">
              <a:alpha val="486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Microsoft Yahei"/>
              <a:ea typeface="Microsoft Yahei"/>
              <a:cs typeface="Microsoft Yahei"/>
              <a:sym typeface="Microsoft Yahei"/>
            </a:endParaRPr>
          </a:p>
        </p:txBody>
      </p:sp>
      <p:sp>
        <p:nvSpPr>
          <p:cNvPr id="270" name="Google Shape;270;p10"/>
          <p:cNvSpPr/>
          <p:nvPr/>
        </p:nvSpPr>
        <p:spPr>
          <a:xfrm>
            <a:off x="6556677" y="4475898"/>
            <a:ext cx="37530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1900">
                <a:solidFill>
                  <a:schemeClr val="dk1"/>
                </a:solidFill>
                <a:latin typeface="Calibri"/>
                <a:ea typeface="Calibri"/>
                <a:cs typeface="Calibri"/>
                <a:sym typeface="Calibri"/>
              </a:rPr>
              <a:t>Calculated Features</a:t>
            </a:r>
            <a:endParaRPr b="1" sz="1900">
              <a:solidFill>
                <a:schemeClr val="dk1"/>
              </a:solidFill>
              <a:latin typeface="Calibri"/>
              <a:ea typeface="Calibri"/>
              <a:cs typeface="Calibri"/>
              <a:sym typeface="Calibri"/>
            </a:endParaRPr>
          </a:p>
        </p:txBody>
      </p:sp>
      <p:sp>
        <p:nvSpPr>
          <p:cNvPr id="271" name="Google Shape;271;p10"/>
          <p:cNvSpPr/>
          <p:nvPr/>
        </p:nvSpPr>
        <p:spPr>
          <a:xfrm>
            <a:off x="6556669" y="4876105"/>
            <a:ext cx="4418100" cy="784800"/>
          </a:xfrm>
          <a:prstGeom prst="rect">
            <a:avLst/>
          </a:prstGeom>
          <a:noFill/>
          <a:ln>
            <a:noFill/>
          </a:ln>
        </p:spPr>
        <p:txBody>
          <a:bodyPr anchorCtr="0" anchor="t" bIns="45700" lIns="91425" spcFirstLastPara="1" rIns="91425" wrap="square" tIns="45700">
            <a:spAutoFit/>
          </a:bodyPr>
          <a:lstStyle/>
          <a:p>
            <a:pPr indent="0" lvl="0" marL="0" marR="0" rtl="0" algn="l">
              <a:lnSpc>
                <a:spcPct val="125000"/>
              </a:lnSpc>
              <a:spcBef>
                <a:spcPts val="0"/>
              </a:spcBef>
              <a:spcAft>
                <a:spcPts val="0"/>
              </a:spcAft>
              <a:buNone/>
            </a:pPr>
            <a:r>
              <a:rPr lang="zh-CN" sz="1500">
                <a:solidFill>
                  <a:schemeClr val="dk1"/>
                </a:solidFill>
                <a:latin typeface="Calibri"/>
                <a:ea typeface="Calibri"/>
                <a:cs typeface="Calibri"/>
                <a:sym typeface="Calibri"/>
              </a:rPr>
              <a:t>58 additional features introduced</a:t>
            </a:r>
            <a:endParaRPr sz="1500">
              <a:solidFill>
                <a:schemeClr val="dk1"/>
              </a:solidFill>
              <a:latin typeface="Calibri"/>
              <a:ea typeface="Calibri"/>
              <a:cs typeface="Calibri"/>
              <a:sym typeface="Calibri"/>
            </a:endParaRPr>
          </a:p>
          <a:p>
            <a:pPr indent="0" lvl="0" marL="0" marR="0" rtl="0" algn="l">
              <a:lnSpc>
                <a:spcPct val="125000"/>
              </a:lnSpc>
              <a:spcBef>
                <a:spcPts val="0"/>
              </a:spcBef>
              <a:spcAft>
                <a:spcPts val="0"/>
              </a:spcAft>
              <a:buNone/>
            </a:pPr>
            <a:r>
              <a:rPr lang="zh-CN" sz="1500">
                <a:solidFill>
                  <a:schemeClr val="dk1"/>
                </a:solidFill>
                <a:latin typeface="Calibri"/>
                <a:ea typeface="Calibri"/>
                <a:cs typeface="Calibri"/>
                <a:sym typeface="Calibri"/>
              </a:rPr>
              <a:t>Total 76 features used</a:t>
            </a:r>
            <a:endParaRPr sz="1500">
              <a:solidFill>
                <a:schemeClr val="dk1"/>
              </a:solidFill>
              <a:latin typeface="Calibri"/>
              <a:ea typeface="Calibri"/>
              <a:cs typeface="Calibri"/>
              <a:sym typeface="Calibri"/>
            </a:endParaRPr>
          </a:p>
        </p:txBody>
      </p:sp>
      <p:sp>
        <p:nvSpPr>
          <p:cNvPr id="272" name="Google Shape;272;p10"/>
          <p:cNvSpPr txBox="1"/>
          <p:nvPr/>
        </p:nvSpPr>
        <p:spPr>
          <a:xfrm>
            <a:off x="1468150" y="177975"/>
            <a:ext cx="78990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4400">
                <a:solidFill>
                  <a:schemeClr val="dk2"/>
                </a:solidFill>
                <a:latin typeface="Calibri"/>
                <a:ea typeface="Calibri"/>
                <a:cs typeface="Calibri"/>
                <a:sym typeface="Calibri"/>
              </a:rPr>
              <a:t>Feature</a:t>
            </a:r>
            <a:r>
              <a:rPr b="1" lang="zh-CN" sz="4400">
                <a:solidFill>
                  <a:schemeClr val="dk2"/>
                </a:solidFill>
                <a:latin typeface="Calibri"/>
                <a:ea typeface="Calibri"/>
                <a:cs typeface="Calibri"/>
                <a:sym typeface="Calibri"/>
              </a:rPr>
              <a:t> Engineering</a:t>
            </a:r>
            <a:endParaRPr/>
          </a:p>
        </p:txBody>
      </p:sp>
      <p:sp>
        <p:nvSpPr>
          <p:cNvPr id="273" name="Google Shape;273;p10"/>
          <p:cNvSpPr txBox="1"/>
          <p:nvPr/>
        </p:nvSpPr>
        <p:spPr>
          <a:xfrm>
            <a:off x="485925" y="1631325"/>
            <a:ext cx="623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nvGrpSpPr>
          <p:cNvPr id="274" name="Google Shape;274;p10"/>
          <p:cNvGrpSpPr/>
          <p:nvPr/>
        </p:nvGrpSpPr>
        <p:grpSpPr>
          <a:xfrm>
            <a:off x="974929" y="1346023"/>
            <a:ext cx="4798611" cy="1255394"/>
            <a:chOff x="5161824" y="1994966"/>
            <a:chExt cx="3298014" cy="756900"/>
          </a:xfrm>
        </p:grpSpPr>
        <p:sp>
          <p:nvSpPr>
            <p:cNvPr id="275" name="Google Shape;275;p10"/>
            <p:cNvSpPr/>
            <p:nvPr/>
          </p:nvSpPr>
          <p:spPr>
            <a:xfrm>
              <a:off x="5161824" y="1994966"/>
              <a:ext cx="3297900" cy="7569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grpSp>
          <p:nvGrpSpPr>
            <p:cNvPr id="276" name="Google Shape;276;p10"/>
            <p:cNvGrpSpPr/>
            <p:nvPr/>
          </p:nvGrpSpPr>
          <p:grpSpPr>
            <a:xfrm>
              <a:off x="5284338" y="2032612"/>
              <a:ext cx="3175500" cy="572341"/>
              <a:chOff x="5284338" y="2911022"/>
              <a:chExt cx="3175500" cy="572341"/>
            </a:xfrm>
          </p:grpSpPr>
          <p:sp>
            <p:nvSpPr>
              <p:cNvPr id="277" name="Google Shape;277;p10"/>
              <p:cNvSpPr/>
              <p:nvPr/>
            </p:nvSpPr>
            <p:spPr>
              <a:xfrm>
                <a:off x="5284338" y="2911022"/>
                <a:ext cx="3175500" cy="241200"/>
              </a:xfrm>
              <a:prstGeom prst="rect">
                <a:avLst/>
              </a:prstGeom>
              <a:solidFill>
                <a:schemeClr val="accent3"/>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zh-CN" sz="1900">
                    <a:solidFill>
                      <a:schemeClr val="dk1"/>
                    </a:solidFill>
                    <a:latin typeface="Calibri"/>
                    <a:ea typeface="Calibri"/>
                    <a:cs typeface="Calibri"/>
                    <a:sym typeface="Calibri"/>
                  </a:rPr>
                  <a:t>Past Price Movement (Yahoo Finance) </a:t>
                </a:r>
                <a:endParaRPr b="1" sz="19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278" name="Google Shape;278;p10"/>
              <p:cNvSpPr/>
              <p:nvPr/>
            </p:nvSpPr>
            <p:spPr>
              <a:xfrm>
                <a:off x="5301564" y="3153063"/>
                <a:ext cx="3036300" cy="330300"/>
              </a:xfrm>
              <a:prstGeom prst="rect">
                <a:avLst/>
              </a:prstGeom>
              <a:solidFill>
                <a:schemeClr val="accent3"/>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CN" sz="1500">
                    <a:solidFill>
                      <a:schemeClr val="dk1"/>
                    </a:solidFill>
                    <a:latin typeface="Calibri"/>
                    <a:ea typeface="Calibri"/>
                    <a:cs typeface="Calibri"/>
                    <a:sym typeface="Calibri"/>
                  </a:rPr>
                  <a:t>Daily Open, High, Low, Close, and Adj. Close prices of SP500 companies</a:t>
                </a:r>
                <a:endParaRPr sz="1500">
                  <a:solidFill>
                    <a:schemeClr val="dk1"/>
                  </a:solidFill>
                  <a:latin typeface="Calibri"/>
                  <a:ea typeface="Calibri"/>
                  <a:cs typeface="Calibri"/>
                  <a:sym typeface="Calibri"/>
                </a:endParaRPr>
              </a:p>
            </p:txBody>
          </p:sp>
        </p:grpSp>
      </p:grpSp>
      <p:sp>
        <p:nvSpPr>
          <p:cNvPr id="279" name="Google Shape;279;p10"/>
          <p:cNvSpPr/>
          <p:nvPr/>
        </p:nvSpPr>
        <p:spPr>
          <a:xfrm>
            <a:off x="974925" y="2907550"/>
            <a:ext cx="4798500" cy="1255500"/>
          </a:xfrm>
          <a:prstGeom prst="rect">
            <a:avLst/>
          </a:prstGeom>
          <a:solidFill>
            <a:srgbClr val="38B1BF">
              <a:alpha val="486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Font typeface="Arial"/>
              <a:buNone/>
            </a:pPr>
            <a:r>
              <a:t/>
            </a:r>
            <a:endParaRPr sz="1200">
              <a:solidFill>
                <a:schemeClr val="dk1"/>
              </a:solidFill>
              <a:latin typeface="Microsoft Yahei"/>
              <a:ea typeface="Microsoft Yahei"/>
              <a:cs typeface="Microsoft Yahei"/>
              <a:sym typeface="Microsoft Yahei"/>
            </a:endParaRPr>
          </a:p>
        </p:txBody>
      </p:sp>
      <p:sp>
        <p:nvSpPr>
          <p:cNvPr id="280" name="Google Shape;280;p10"/>
          <p:cNvSpPr txBox="1"/>
          <p:nvPr/>
        </p:nvSpPr>
        <p:spPr>
          <a:xfrm>
            <a:off x="1141575" y="2831350"/>
            <a:ext cx="38727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1900">
                <a:solidFill>
                  <a:schemeClr val="dk1"/>
                </a:solidFill>
                <a:latin typeface="Calibri"/>
                <a:ea typeface="Calibri"/>
                <a:cs typeface="Calibri"/>
                <a:sym typeface="Calibri"/>
              </a:rPr>
              <a:t>Earning Estimates (WRDS)</a:t>
            </a:r>
            <a:endParaRPr b="1" sz="1900">
              <a:solidFill>
                <a:schemeClr val="dk1"/>
              </a:solidFill>
              <a:latin typeface="Calibri"/>
              <a:ea typeface="Calibri"/>
              <a:cs typeface="Calibri"/>
              <a:sym typeface="Calibri"/>
            </a:endParaRPr>
          </a:p>
        </p:txBody>
      </p:sp>
      <p:sp>
        <p:nvSpPr>
          <p:cNvPr id="281" name="Google Shape;281;p10"/>
          <p:cNvSpPr txBox="1"/>
          <p:nvPr/>
        </p:nvSpPr>
        <p:spPr>
          <a:xfrm>
            <a:off x="1141575" y="3175400"/>
            <a:ext cx="4465200" cy="13005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0"/>
              </a:spcBef>
              <a:spcAft>
                <a:spcPts val="0"/>
              </a:spcAft>
              <a:buNone/>
            </a:pPr>
            <a:r>
              <a:rPr lang="zh-CN" sz="1500">
                <a:solidFill>
                  <a:schemeClr val="dk1"/>
                </a:solidFill>
                <a:latin typeface="Calibri"/>
                <a:ea typeface="Calibri"/>
                <a:cs typeface="Calibri"/>
                <a:sym typeface="Calibri"/>
              </a:rPr>
              <a:t>High/Low/Median/Mean</a:t>
            </a:r>
            <a:r>
              <a:rPr lang="zh-CN" sz="1500">
                <a:solidFill>
                  <a:schemeClr val="dk1"/>
                </a:solidFill>
                <a:latin typeface="Calibri"/>
                <a:ea typeface="Calibri"/>
                <a:cs typeface="Calibri"/>
                <a:sym typeface="Calibri"/>
              </a:rPr>
              <a:t> of estimates </a:t>
            </a:r>
            <a:endParaRPr sz="1500">
              <a:solidFill>
                <a:schemeClr val="dk1"/>
              </a:solidFill>
              <a:latin typeface="Calibri"/>
              <a:ea typeface="Calibri"/>
              <a:cs typeface="Calibri"/>
              <a:sym typeface="Calibri"/>
            </a:endParaRPr>
          </a:p>
          <a:p>
            <a:pPr indent="0" lvl="0" marL="0" rtl="0" algn="l">
              <a:lnSpc>
                <a:spcPct val="130000"/>
              </a:lnSpc>
              <a:spcBef>
                <a:spcPts val="0"/>
              </a:spcBef>
              <a:spcAft>
                <a:spcPts val="0"/>
              </a:spcAft>
              <a:buNone/>
            </a:pPr>
            <a:r>
              <a:rPr lang="zh-CN" sz="1500">
                <a:solidFill>
                  <a:schemeClr val="dk1"/>
                </a:solidFill>
                <a:latin typeface="Calibri"/>
                <a:ea typeface="Calibri"/>
                <a:cs typeface="Calibri"/>
                <a:sym typeface="Calibri"/>
              </a:rPr>
              <a:t>Number of estimates</a:t>
            </a:r>
            <a:endParaRPr sz="1500">
              <a:solidFill>
                <a:schemeClr val="dk1"/>
              </a:solidFill>
              <a:latin typeface="Calibri"/>
              <a:ea typeface="Calibri"/>
              <a:cs typeface="Calibri"/>
              <a:sym typeface="Calibri"/>
            </a:endParaRPr>
          </a:p>
          <a:p>
            <a:pPr indent="0" lvl="0" marL="0" rtl="0" algn="l">
              <a:lnSpc>
                <a:spcPct val="130000"/>
              </a:lnSpc>
              <a:spcBef>
                <a:spcPts val="0"/>
              </a:spcBef>
              <a:spcAft>
                <a:spcPts val="0"/>
              </a:spcAft>
              <a:buNone/>
            </a:pPr>
            <a:r>
              <a:rPr lang="zh-CN" sz="1500">
                <a:solidFill>
                  <a:schemeClr val="dk1"/>
                </a:solidFill>
                <a:latin typeface="Calibri"/>
                <a:ea typeface="Calibri"/>
                <a:cs typeface="Calibri"/>
                <a:sym typeface="Calibri"/>
              </a:rPr>
              <a:t>Timing of estimates</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p:txBody>
      </p:sp>
      <p:grpSp>
        <p:nvGrpSpPr>
          <p:cNvPr id="282" name="Google Shape;282;p10"/>
          <p:cNvGrpSpPr/>
          <p:nvPr/>
        </p:nvGrpSpPr>
        <p:grpSpPr>
          <a:xfrm>
            <a:off x="975091" y="4409875"/>
            <a:ext cx="4798445" cy="1816808"/>
            <a:chOff x="5161822" y="2009721"/>
            <a:chExt cx="3297900" cy="676500"/>
          </a:xfrm>
        </p:grpSpPr>
        <p:sp>
          <p:nvSpPr>
            <p:cNvPr id="283" name="Google Shape;283;p10"/>
            <p:cNvSpPr/>
            <p:nvPr/>
          </p:nvSpPr>
          <p:spPr>
            <a:xfrm>
              <a:off x="5161822" y="2009721"/>
              <a:ext cx="3297900" cy="676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grpSp>
          <p:nvGrpSpPr>
            <p:cNvPr id="284" name="Google Shape;284;p10"/>
            <p:cNvGrpSpPr/>
            <p:nvPr/>
          </p:nvGrpSpPr>
          <p:grpSpPr>
            <a:xfrm>
              <a:off x="5284474" y="2032620"/>
              <a:ext cx="3069000" cy="573354"/>
              <a:chOff x="5284474" y="2911030"/>
              <a:chExt cx="3069000" cy="573354"/>
            </a:xfrm>
          </p:grpSpPr>
          <p:sp>
            <p:nvSpPr>
              <p:cNvPr id="285" name="Google Shape;285;p10"/>
              <p:cNvSpPr/>
              <p:nvPr/>
            </p:nvSpPr>
            <p:spPr>
              <a:xfrm>
                <a:off x="5284474" y="2911030"/>
                <a:ext cx="3069000" cy="501000"/>
              </a:xfrm>
              <a:prstGeom prst="rect">
                <a:avLst/>
              </a:prstGeom>
              <a:solidFill>
                <a:schemeClr val="accent2"/>
              </a:solid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b="1" lang="zh-CN" sz="1900">
                    <a:solidFill>
                      <a:schemeClr val="dk1"/>
                    </a:solidFill>
                    <a:latin typeface="Calibri"/>
                    <a:ea typeface="Calibri"/>
                    <a:cs typeface="Calibri"/>
                    <a:sym typeface="Calibri"/>
                  </a:rPr>
                  <a:t>Macro-Economic Factors (Yahoo, CBOE, Wiki)</a:t>
                </a:r>
                <a:endParaRPr b="1" sz="15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6" name="Google Shape;286;p10"/>
              <p:cNvSpPr/>
              <p:nvPr/>
            </p:nvSpPr>
            <p:spPr>
              <a:xfrm>
                <a:off x="5284482" y="3140583"/>
                <a:ext cx="2939400" cy="343800"/>
              </a:xfrm>
              <a:prstGeom prst="rect">
                <a:avLst/>
              </a:prstGeom>
              <a:solidFill>
                <a:schemeClr val="accent2"/>
              </a:solidFill>
              <a:ln>
                <a:noFill/>
              </a:ln>
            </p:spPr>
            <p:txBody>
              <a:bodyPr anchorCtr="0" anchor="t" bIns="45700" lIns="91425" spcFirstLastPara="1" rIns="91425" wrap="square" tIns="45700">
                <a:noAutofit/>
              </a:bodyPr>
              <a:lstStyle/>
              <a:p>
                <a:pPr indent="0" lvl="0" marL="0" rtl="0" algn="l">
                  <a:lnSpc>
                    <a:spcPct val="130000"/>
                  </a:lnSpc>
                  <a:spcBef>
                    <a:spcPts val="0"/>
                  </a:spcBef>
                  <a:spcAft>
                    <a:spcPts val="0"/>
                  </a:spcAft>
                  <a:buNone/>
                </a:pPr>
                <a:r>
                  <a:rPr lang="zh-CN" sz="1500">
                    <a:solidFill>
                      <a:schemeClr val="dk1"/>
                    </a:solidFill>
                    <a:latin typeface="Calibri"/>
                    <a:ea typeface="Calibri"/>
                    <a:cs typeface="Calibri"/>
                    <a:sym typeface="Calibri"/>
                  </a:rPr>
                  <a:t>Industry (11 GICS Sectors)</a:t>
                </a:r>
                <a:endParaRPr sz="1500">
                  <a:solidFill>
                    <a:schemeClr val="dk1"/>
                  </a:solidFill>
                  <a:latin typeface="Calibri"/>
                  <a:ea typeface="Calibri"/>
                  <a:cs typeface="Calibri"/>
                  <a:sym typeface="Calibri"/>
                </a:endParaRPr>
              </a:p>
              <a:p>
                <a:pPr indent="0" lvl="0" marL="0" rtl="0" algn="l">
                  <a:lnSpc>
                    <a:spcPct val="130000"/>
                  </a:lnSpc>
                  <a:spcBef>
                    <a:spcPts val="0"/>
                  </a:spcBef>
                  <a:spcAft>
                    <a:spcPts val="0"/>
                  </a:spcAft>
                  <a:buNone/>
                </a:pPr>
                <a:r>
                  <a:rPr lang="zh-CN" sz="1500">
                    <a:solidFill>
                      <a:schemeClr val="dk1"/>
                    </a:solidFill>
                    <a:latin typeface="Calibri"/>
                    <a:ea typeface="Calibri"/>
                    <a:cs typeface="Calibri"/>
                    <a:sym typeface="Calibri"/>
                  </a:rPr>
                  <a:t>Market Risk Free Rate (10-Year Treasury Price)</a:t>
                </a:r>
                <a:endParaRPr sz="1500">
                  <a:solidFill>
                    <a:schemeClr val="dk1"/>
                  </a:solidFill>
                  <a:latin typeface="Calibri"/>
                  <a:ea typeface="Calibri"/>
                  <a:cs typeface="Calibri"/>
                  <a:sym typeface="Calibri"/>
                </a:endParaRPr>
              </a:p>
              <a:p>
                <a:pPr indent="0" lvl="0" marL="0" rtl="0" algn="l">
                  <a:lnSpc>
                    <a:spcPct val="130000"/>
                  </a:lnSpc>
                  <a:spcBef>
                    <a:spcPts val="0"/>
                  </a:spcBef>
                  <a:spcAft>
                    <a:spcPts val="0"/>
                  </a:spcAft>
                  <a:buNone/>
                </a:pPr>
                <a:r>
                  <a:rPr lang="zh-CN" sz="1500">
                    <a:solidFill>
                      <a:schemeClr val="dk1"/>
                    </a:solidFill>
                    <a:latin typeface="Calibri"/>
                    <a:ea typeface="Calibri"/>
                    <a:cs typeface="Calibri"/>
                    <a:sym typeface="Calibri"/>
                  </a:rPr>
                  <a:t>Market Volatility (VIX Index)</a:t>
                </a:r>
                <a:endParaRPr sz="1500">
                  <a:solidFill>
                    <a:schemeClr val="dk1"/>
                  </a:solidFill>
                  <a:latin typeface="Calibri"/>
                  <a:ea typeface="Calibri"/>
                  <a:cs typeface="Calibri"/>
                  <a:sym typeface="Calibri"/>
                </a:endParaRPr>
              </a:p>
            </p:txBody>
          </p:sp>
        </p:grpSp>
      </p:grpSp>
      <p:cxnSp>
        <p:nvCxnSpPr>
          <p:cNvPr id="287" name="Google Shape;287;p10"/>
          <p:cNvCxnSpPr>
            <a:stCxn id="275" idx="3"/>
            <a:endCxn id="267" idx="1"/>
          </p:cNvCxnSpPr>
          <p:nvPr/>
        </p:nvCxnSpPr>
        <p:spPr>
          <a:xfrm>
            <a:off x="5773373" y="1973720"/>
            <a:ext cx="593100" cy="1561500"/>
          </a:xfrm>
          <a:prstGeom prst="bentConnector3">
            <a:avLst>
              <a:gd fmla="val 50002" name="adj1"/>
            </a:avLst>
          </a:prstGeom>
          <a:noFill/>
          <a:ln cap="flat" cmpd="sng" w="9525">
            <a:solidFill>
              <a:schemeClr val="dk2"/>
            </a:solidFill>
            <a:prstDash val="solid"/>
            <a:round/>
            <a:headEnd len="med" w="med" type="none"/>
            <a:tailEnd len="med" w="med" type="none"/>
          </a:ln>
        </p:spPr>
      </p:cxnSp>
      <p:cxnSp>
        <p:nvCxnSpPr>
          <p:cNvPr id="288" name="Google Shape;288;p10"/>
          <p:cNvCxnSpPr>
            <a:stCxn id="279" idx="3"/>
            <a:endCxn id="267" idx="1"/>
          </p:cNvCxnSpPr>
          <p:nvPr/>
        </p:nvCxnSpPr>
        <p:spPr>
          <a:xfrm>
            <a:off x="5773425" y="3535300"/>
            <a:ext cx="593100" cy="600"/>
          </a:xfrm>
          <a:prstGeom prst="bentConnector3">
            <a:avLst>
              <a:gd fmla="val 49998" name="adj1"/>
            </a:avLst>
          </a:prstGeom>
          <a:noFill/>
          <a:ln cap="flat" cmpd="sng" w="9525">
            <a:solidFill>
              <a:schemeClr val="dk2"/>
            </a:solidFill>
            <a:prstDash val="solid"/>
            <a:round/>
            <a:headEnd len="med" w="med" type="none"/>
            <a:tailEnd len="med" w="med" type="none"/>
          </a:ln>
        </p:spPr>
      </p:cxnSp>
      <p:cxnSp>
        <p:nvCxnSpPr>
          <p:cNvPr id="289" name="Google Shape;289;p10"/>
          <p:cNvCxnSpPr>
            <a:stCxn id="283" idx="3"/>
            <a:endCxn id="267" idx="1"/>
          </p:cNvCxnSpPr>
          <p:nvPr/>
        </p:nvCxnSpPr>
        <p:spPr>
          <a:xfrm flipH="1" rot="10800000">
            <a:off x="5773536" y="3535380"/>
            <a:ext cx="593100" cy="1782900"/>
          </a:xfrm>
          <a:prstGeom prst="bentConnector3">
            <a:avLst>
              <a:gd fmla="val 49989" name="adj1"/>
            </a:avLst>
          </a:prstGeom>
          <a:noFill/>
          <a:ln cap="flat" cmpd="sng" w="9525">
            <a:solidFill>
              <a:schemeClr val="dk2"/>
            </a:solidFill>
            <a:prstDash val="solid"/>
            <a:round/>
            <a:headEnd len="med" w="med" type="none"/>
            <a:tailEnd len="med" w="med" type="stealth"/>
          </a:ln>
        </p:spPr>
      </p:cxnSp>
      <p:cxnSp>
        <p:nvCxnSpPr>
          <p:cNvPr id="290" name="Google Shape;290;p10"/>
          <p:cNvCxnSpPr>
            <a:stCxn id="291" idx="2"/>
          </p:cNvCxnSpPr>
          <p:nvPr/>
        </p:nvCxnSpPr>
        <p:spPr>
          <a:xfrm>
            <a:off x="8753648" y="4157632"/>
            <a:ext cx="3600" cy="275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ransition advClick="0" spd="slow">
    <p:wipe dir="l"/>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500"/>
                                        <p:tgtEl>
                                          <p:spTgt spid="2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125466552ad_4_7"/>
          <p:cNvSpPr txBox="1"/>
          <p:nvPr/>
        </p:nvSpPr>
        <p:spPr>
          <a:xfrm>
            <a:off x="1260550" y="-3350"/>
            <a:ext cx="106872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4400">
                <a:solidFill>
                  <a:schemeClr val="dk2"/>
                </a:solidFill>
                <a:latin typeface="Calibri"/>
                <a:ea typeface="Calibri"/>
                <a:cs typeface="Calibri"/>
                <a:sym typeface="Calibri"/>
              </a:rPr>
              <a:t>Calculated Features by Group</a:t>
            </a:r>
            <a:endParaRPr/>
          </a:p>
        </p:txBody>
      </p:sp>
      <p:sp>
        <p:nvSpPr>
          <p:cNvPr id="298" name="Google Shape;298;g125466552ad_4_7"/>
          <p:cNvSpPr/>
          <p:nvPr/>
        </p:nvSpPr>
        <p:spPr>
          <a:xfrm>
            <a:off x="3749800" y="1226975"/>
            <a:ext cx="5299200" cy="51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000">
              <a:solidFill>
                <a:schemeClr val="dk2"/>
              </a:solidFill>
              <a:latin typeface="Calibri"/>
              <a:ea typeface="Calibri"/>
              <a:cs typeface="Calibri"/>
              <a:sym typeface="Calibri"/>
            </a:endParaRPr>
          </a:p>
        </p:txBody>
      </p:sp>
      <p:pic>
        <p:nvPicPr>
          <p:cNvPr id="299" name="Google Shape;299;g125466552ad_4_7"/>
          <p:cNvPicPr preferRelativeResize="0"/>
          <p:nvPr/>
        </p:nvPicPr>
        <p:blipFill>
          <a:blip r:embed="rId3">
            <a:alphaModFix/>
          </a:blip>
          <a:stretch>
            <a:fillRect/>
          </a:stretch>
        </p:blipFill>
        <p:spPr>
          <a:xfrm>
            <a:off x="1801125" y="945150"/>
            <a:ext cx="9196525" cy="5848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1252f3fda3c_2_277"/>
          <p:cNvSpPr/>
          <p:nvPr/>
        </p:nvSpPr>
        <p:spPr>
          <a:xfrm>
            <a:off x="5457006" y="1573726"/>
            <a:ext cx="513300" cy="511500"/>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rPr b="1" lang="zh-CN" sz="2200">
                <a:solidFill>
                  <a:schemeClr val="lt1"/>
                </a:solidFill>
                <a:latin typeface="Calibri"/>
                <a:ea typeface="Calibri"/>
                <a:cs typeface="Calibri"/>
                <a:sym typeface="Calibri"/>
              </a:rPr>
              <a:t>1</a:t>
            </a:r>
            <a:endParaRPr b="1" sz="2200">
              <a:solidFill>
                <a:schemeClr val="lt1"/>
              </a:solidFill>
              <a:latin typeface="Calibri"/>
              <a:ea typeface="Calibri"/>
              <a:cs typeface="Calibri"/>
              <a:sym typeface="Calibri"/>
            </a:endParaRPr>
          </a:p>
        </p:txBody>
      </p:sp>
      <p:grpSp>
        <p:nvGrpSpPr>
          <p:cNvPr id="306" name="Google Shape;306;g1252f3fda3c_2_277"/>
          <p:cNvGrpSpPr/>
          <p:nvPr/>
        </p:nvGrpSpPr>
        <p:grpSpPr>
          <a:xfrm>
            <a:off x="6343740" y="1573673"/>
            <a:ext cx="4447105" cy="576051"/>
            <a:chOff x="6339097" y="1573726"/>
            <a:chExt cx="3744300" cy="511500"/>
          </a:xfrm>
        </p:grpSpPr>
        <p:sp>
          <p:nvSpPr>
            <p:cNvPr id="307" name="Google Shape;307;g1252f3fda3c_2_277"/>
            <p:cNvSpPr/>
            <p:nvPr/>
          </p:nvSpPr>
          <p:spPr>
            <a:xfrm>
              <a:off x="6339097" y="1573726"/>
              <a:ext cx="3744300" cy="511500"/>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t/>
              </a:r>
              <a:endParaRPr sz="2200">
                <a:solidFill>
                  <a:schemeClr val="lt1"/>
                </a:solidFill>
                <a:latin typeface="Calibri"/>
                <a:ea typeface="Calibri"/>
                <a:cs typeface="Calibri"/>
                <a:sym typeface="Calibri"/>
              </a:endParaRPr>
            </a:p>
          </p:txBody>
        </p:sp>
        <p:sp>
          <p:nvSpPr>
            <p:cNvPr id="308" name="Google Shape;308;g1252f3fda3c_2_277"/>
            <p:cNvSpPr/>
            <p:nvPr/>
          </p:nvSpPr>
          <p:spPr>
            <a:xfrm>
              <a:off x="6723350" y="1614014"/>
              <a:ext cx="2653200" cy="430800"/>
            </a:xfrm>
            <a:prstGeom prst="rect">
              <a:avLst/>
            </a:prstGeom>
            <a:noFill/>
            <a:ln>
              <a:noFill/>
            </a:ln>
          </p:spPr>
          <p:txBody>
            <a:bodyPr anchorCtr="0" anchor="t" bIns="60975" lIns="121950" spcFirstLastPara="1" rIns="121950" wrap="square" tIns="60975">
              <a:noAutofit/>
            </a:bodyPr>
            <a:lstStyle/>
            <a:p>
              <a:pPr indent="0" lvl="0" marL="0" marR="0" rtl="0" algn="l">
                <a:spcBef>
                  <a:spcPts val="0"/>
                </a:spcBef>
                <a:spcAft>
                  <a:spcPts val="0"/>
                </a:spcAft>
                <a:buNone/>
              </a:pPr>
              <a:r>
                <a:rPr b="1" lang="zh-CN" sz="2200">
                  <a:solidFill>
                    <a:schemeClr val="lt1"/>
                  </a:solidFill>
                  <a:latin typeface="Calibri"/>
                  <a:ea typeface="Calibri"/>
                  <a:cs typeface="Calibri"/>
                  <a:sym typeface="Calibri"/>
                </a:rPr>
                <a:t>Modeling Results</a:t>
              </a:r>
              <a:endParaRPr b="1" sz="2200">
                <a:solidFill>
                  <a:schemeClr val="lt1"/>
                </a:solidFill>
                <a:latin typeface="Calibri"/>
                <a:ea typeface="Calibri"/>
                <a:cs typeface="Calibri"/>
                <a:sym typeface="Calibri"/>
              </a:endParaRPr>
            </a:p>
          </p:txBody>
        </p:sp>
      </p:grpSp>
      <p:sp>
        <p:nvSpPr>
          <p:cNvPr id="309" name="Google Shape;309;g1252f3fda3c_2_277"/>
          <p:cNvSpPr/>
          <p:nvPr/>
        </p:nvSpPr>
        <p:spPr>
          <a:xfrm>
            <a:off x="5457006" y="2410178"/>
            <a:ext cx="513300" cy="511500"/>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rPr b="1" lang="zh-CN" sz="2200">
                <a:solidFill>
                  <a:schemeClr val="lt1"/>
                </a:solidFill>
                <a:latin typeface="Calibri"/>
                <a:ea typeface="Calibri"/>
                <a:cs typeface="Calibri"/>
                <a:sym typeface="Calibri"/>
              </a:rPr>
              <a:t>2</a:t>
            </a:r>
            <a:endParaRPr b="1" sz="2200">
              <a:solidFill>
                <a:schemeClr val="lt1"/>
              </a:solidFill>
              <a:latin typeface="Calibri"/>
              <a:ea typeface="Calibri"/>
              <a:cs typeface="Calibri"/>
              <a:sym typeface="Calibri"/>
            </a:endParaRPr>
          </a:p>
        </p:txBody>
      </p:sp>
      <p:grpSp>
        <p:nvGrpSpPr>
          <p:cNvPr id="310" name="Google Shape;310;g1252f3fda3c_2_277"/>
          <p:cNvGrpSpPr/>
          <p:nvPr/>
        </p:nvGrpSpPr>
        <p:grpSpPr>
          <a:xfrm>
            <a:off x="6315371" y="2410184"/>
            <a:ext cx="4447105" cy="511500"/>
            <a:chOff x="6315199" y="2410178"/>
            <a:chExt cx="3744300" cy="511500"/>
          </a:xfrm>
        </p:grpSpPr>
        <p:sp>
          <p:nvSpPr>
            <p:cNvPr id="311" name="Google Shape;311;g1252f3fda3c_2_277"/>
            <p:cNvSpPr/>
            <p:nvPr/>
          </p:nvSpPr>
          <p:spPr>
            <a:xfrm>
              <a:off x="6315199" y="2410178"/>
              <a:ext cx="3744300" cy="511500"/>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t/>
              </a:r>
              <a:endParaRPr sz="2200">
                <a:solidFill>
                  <a:schemeClr val="lt1"/>
                </a:solidFill>
                <a:latin typeface="Calibri"/>
                <a:ea typeface="Calibri"/>
                <a:cs typeface="Calibri"/>
                <a:sym typeface="Calibri"/>
              </a:endParaRPr>
            </a:p>
          </p:txBody>
        </p:sp>
        <p:sp>
          <p:nvSpPr>
            <p:cNvPr id="312" name="Google Shape;312;g1252f3fda3c_2_277"/>
            <p:cNvSpPr/>
            <p:nvPr/>
          </p:nvSpPr>
          <p:spPr>
            <a:xfrm>
              <a:off x="6747248" y="2450466"/>
              <a:ext cx="2653200" cy="430800"/>
            </a:xfrm>
            <a:prstGeom prst="rect">
              <a:avLst/>
            </a:prstGeom>
            <a:noFill/>
            <a:ln>
              <a:noFill/>
            </a:ln>
          </p:spPr>
          <p:txBody>
            <a:bodyPr anchorCtr="0" anchor="t" bIns="60975" lIns="121950" spcFirstLastPara="1" rIns="121950" wrap="square" tIns="60975">
              <a:noAutofit/>
            </a:bodyPr>
            <a:lstStyle/>
            <a:p>
              <a:pPr indent="0" lvl="0" marL="0" marR="0" rtl="0" algn="l">
                <a:spcBef>
                  <a:spcPts val="0"/>
                </a:spcBef>
                <a:spcAft>
                  <a:spcPts val="0"/>
                </a:spcAft>
                <a:buNone/>
              </a:pPr>
              <a:r>
                <a:rPr b="1" lang="zh-CN" sz="2200">
                  <a:solidFill>
                    <a:schemeClr val="lt1"/>
                  </a:solidFill>
                  <a:latin typeface="Calibri"/>
                  <a:ea typeface="Calibri"/>
                  <a:cs typeface="Calibri"/>
                  <a:sym typeface="Calibri"/>
                </a:rPr>
                <a:t>Modeling Process</a:t>
              </a:r>
              <a:endParaRPr b="1" sz="2200">
                <a:solidFill>
                  <a:schemeClr val="lt1"/>
                </a:solidFill>
                <a:latin typeface="Calibri"/>
                <a:ea typeface="Calibri"/>
                <a:cs typeface="Calibri"/>
                <a:sym typeface="Calibri"/>
              </a:endParaRPr>
            </a:p>
          </p:txBody>
        </p:sp>
      </p:grpSp>
      <p:sp>
        <p:nvSpPr>
          <p:cNvPr id="313" name="Google Shape;313;g1252f3fda3c_2_277"/>
          <p:cNvSpPr/>
          <p:nvPr/>
        </p:nvSpPr>
        <p:spPr>
          <a:xfrm>
            <a:off x="5457006" y="3296031"/>
            <a:ext cx="513300" cy="511500"/>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rPr b="1" lang="zh-CN" sz="2200">
                <a:solidFill>
                  <a:schemeClr val="lt1"/>
                </a:solidFill>
                <a:latin typeface="Calibri"/>
                <a:ea typeface="Calibri"/>
                <a:cs typeface="Calibri"/>
                <a:sym typeface="Calibri"/>
              </a:rPr>
              <a:t>3</a:t>
            </a:r>
            <a:endParaRPr b="1" sz="2200">
              <a:solidFill>
                <a:schemeClr val="lt1"/>
              </a:solidFill>
              <a:latin typeface="Calibri"/>
              <a:ea typeface="Calibri"/>
              <a:cs typeface="Calibri"/>
              <a:sym typeface="Calibri"/>
            </a:endParaRPr>
          </a:p>
        </p:txBody>
      </p:sp>
      <p:grpSp>
        <p:nvGrpSpPr>
          <p:cNvPr id="314" name="Google Shape;314;g1252f3fda3c_2_277"/>
          <p:cNvGrpSpPr/>
          <p:nvPr/>
        </p:nvGrpSpPr>
        <p:grpSpPr>
          <a:xfrm>
            <a:off x="6343755" y="3296037"/>
            <a:ext cx="4447105" cy="511500"/>
            <a:chOff x="6339097" y="3296031"/>
            <a:chExt cx="3744300" cy="511500"/>
          </a:xfrm>
        </p:grpSpPr>
        <p:sp>
          <p:nvSpPr>
            <p:cNvPr id="315" name="Google Shape;315;g1252f3fda3c_2_277"/>
            <p:cNvSpPr/>
            <p:nvPr/>
          </p:nvSpPr>
          <p:spPr>
            <a:xfrm>
              <a:off x="6339097" y="3296031"/>
              <a:ext cx="3744300" cy="511500"/>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t/>
              </a:r>
              <a:endParaRPr sz="2200">
                <a:solidFill>
                  <a:schemeClr val="lt1"/>
                </a:solidFill>
                <a:latin typeface="Calibri"/>
                <a:ea typeface="Calibri"/>
                <a:cs typeface="Calibri"/>
                <a:sym typeface="Calibri"/>
              </a:endParaRPr>
            </a:p>
          </p:txBody>
        </p:sp>
        <p:sp>
          <p:nvSpPr>
            <p:cNvPr id="316" name="Google Shape;316;g1252f3fda3c_2_277"/>
            <p:cNvSpPr/>
            <p:nvPr/>
          </p:nvSpPr>
          <p:spPr>
            <a:xfrm>
              <a:off x="6723349" y="3336319"/>
              <a:ext cx="2736300" cy="430800"/>
            </a:xfrm>
            <a:prstGeom prst="rect">
              <a:avLst/>
            </a:prstGeom>
            <a:noFill/>
            <a:ln>
              <a:noFill/>
            </a:ln>
          </p:spPr>
          <p:txBody>
            <a:bodyPr anchorCtr="0" anchor="t" bIns="60975" lIns="121950" spcFirstLastPara="1" rIns="121950" wrap="square" tIns="60975">
              <a:noAutofit/>
            </a:bodyPr>
            <a:lstStyle/>
            <a:p>
              <a:pPr indent="0" lvl="0" marL="0" marR="0" rtl="0" algn="l">
                <a:spcBef>
                  <a:spcPts val="0"/>
                </a:spcBef>
                <a:spcAft>
                  <a:spcPts val="0"/>
                </a:spcAft>
                <a:buNone/>
              </a:pPr>
              <a:r>
                <a:rPr b="1" lang="zh-CN" sz="2200">
                  <a:solidFill>
                    <a:schemeClr val="lt1"/>
                  </a:solidFill>
                  <a:latin typeface="Calibri"/>
                  <a:ea typeface="Calibri"/>
                  <a:cs typeface="Calibri"/>
                  <a:sym typeface="Calibri"/>
                </a:rPr>
                <a:t>Data Collection</a:t>
              </a:r>
              <a:endParaRPr b="1" sz="2200">
                <a:solidFill>
                  <a:schemeClr val="lt1"/>
                </a:solidFill>
                <a:latin typeface="Calibri"/>
                <a:ea typeface="Calibri"/>
                <a:cs typeface="Calibri"/>
                <a:sym typeface="Calibri"/>
              </a:endParaRPr>
            </a:p>
          </p:txBody>
        </p:sp>
      </p:grpSp>
      <p:sp>
        <p:nvSpPr>
          <p:cNvPr id="317" name="Google Shape;317;g1252f3fda3c_2_277"/>
          <p:cNvSpPr/>
          <p:nvPr/>
        </p:nvSpPr>
        <p:spPr>
          <a:xfrm>
            <a:off x="5457006" y="4180903"/>
            <a:ext cx="513300" cy="511500"/>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rPr b="1" lang="zh-CN" sz="2200">
                <a:solidFill>
                  <a:schemeClr val="lt1"/>
                </a:solidFill>
                <a:latin typeface="Calibri"/>
                <a:ea typeface="Calibri"/>
                <a:cs typeface="Calibri"/>
                <a:sym typeface="Calibri"/>
              </a:rPr>
              <a:t>4</a:t>
            </a:r>
            <a:endParaRPr b="1" sz="2200">
              <a:solidFill>
                <a:schemeClr val="lt1"/>
              </a:solidFill>
              <a:latin typeface="Calibri"/>
              <a:ea typeface="Calibri"/>
              <a:cs typeface="Calibri"/>
              <a:sym typeface="Calibri"/>
            </a:endParaRPr>
          </a:p>
        </p:txBody>
      </p:sp>
      <p:grpSp>
        <p:nvGrpSpPr>
          <p:cNvPr id="318" name="Google Shape;318;g1252f3fda3c_2_277"/>
          <p:cNvGrpSpPr/>
          <p:nvPr/>
        </p:nvGrpSpPr>
        <p:grpSpPr>
          <a:xfrm>
            <a:off x="6343755" y="4180909"/>
            <a:ext cx="4447105" cy="511500"/>
            <a:chOff x="6339097" y="4180903"/>
            <a:chExt cx="3744300" cy="511500"/>
          </a:xfrm>
        </p:grpSpPr>
        <p:sp>
          <p:nvSpPr>
            <p:cNvPr id="319" name="Google Shape;319;g1252f3fda3c_2_277"/>
            <p:cNvSpPr/>
            <p:nvPr/>
          </p:nvSpPr>
          <p:spPr>
            <a:xfrm>
              <a:off x="6339097" y="4180903"/>
              <a:ext cx="3744300" cy="511500"/>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t/>
              </a:r>
              <a:endParaRPr sz="2200">
                <a:solidFill>
                  <a:schemeClr val="lt1"/>
                </a:solidFill>
                <a:latin typeface="Calibri"/>
                <a:ea typeface="Calibri"/>
                <a:cs typeface="Calibri"/>
                <a:sym typeface="Calibri"/>
              </a:endParaRPr>
            </a:p>
          </p:txBody>
        </p:sp>
        <p:sp>
          <p:nvSpPr>
            <p:cNvPr id="320" name="Google Shape;320;g1252f3fda3c_2_277"/>
            <p:cNvSpPr/>
            <p:nvPr/>
          </p:nvSpPr>
          <p:spPr>
            <a:xfrm>
              <a:off x="6723350" y="4221875"/>
              <a:ext cx="3276900" cy="430800"/>
            </a:xfrm>
            <a:prstGeom prst="rect">
              <a:avLst/>
            </a:prstGeom>
            <a:noFill/>
            <a:ln>
              <a:noFill/>
            </a:ln>
          </p:spPr>
          <p:txBody>
            <a:bodyPr anchorCtr="0" anchor="t" bIns="60975" lIns="121950" spcFirstLastPara="1" rIns="121950" wrap="square" tIns="60975">
              <a:noAutofit/>
            </a:bodyPr>
            <a:lstStyle/>
            <a:p>
              <a:pPr indent="0" lvl="0" marL="0" marR="0" rtl="0" algn="l">
                <a:spcBef>
                  <a:spcPts val="0"/>
                </a:spcBef>
                <a:spcAft>
                  <a:spcPts val="0"/>
                </a:spcAft>
                <a:buNone/>
              </a:pPr>
              <a:r>
                <a:rPr b="1" lang="zh-CN" sz="2200">
                  <a:solidFill>
                    <a:schemeClr val="lt1"/>
                  </a:solidFill>
                  <a:latin typeface="Calibri"/>
                  <a:ea typeface="Calibri"/>
                  <a:cs typeface="Calibri"/>
                  <a:sym typeface="Calibri"/>
                </a:rPr>
                <a:t>Exploratory Data Analysis</a:t>
              </a:r>
              <a:endParaRPr b="1" sz="2200">
                <a:solidFill>
                  <a:schemeClr val="lt1"/>
                </a:solidFill>
                <a:latin typeface="Calibri"/>
                <a:ea typeface="Calibri"/>
                <a:cs typeface="Calibri"/>
                <a:sym typeface="Calibri"/>
              </a:endParaRPr>
            </a:p>
          </p:txBody>
        </p:sp>
      </p:grpSp>
      <p:sp>
        <p:nvSpPr>
          <p:cNvPr id="321" name="Google Shape;321;g1252f3fda3c_2_277"/>
          <p:cNvSpPr/>
          <p:nvPr/>
        </p:nvSpPr>
        <p:spPr>
          <a:xfrm>
            <a:off x="5457136" y="5057483"/>
            <a:ext cx="513300" cy="511500"/>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rPr b="1" lang="zh-CN" sz="2200">
                <a:solidFill>
                  <a:schemeClr val="lt1"/>
                </a:solidFill>
                <a:latin typeface="Calibri"/>
                <a:ea typeface="Calibri"/>
                <a:cs typeface="Calibri"/>
                <a:sym typeface="Calibri"/>
              </a:rPr>
              <a:t>5</a:t>
            </a:r>
            <a:endParaRPr b="1" sz="2200">
              <a:solidFill>
                <a:schemeClr val="lt1"/>
              </a:solidFill>
              <a:latin typeface="Calibri"/>
              <a:ea typeface="Calibri"/>
              <a:cs typeface="Calibri"/>
              <a:sym typeface="Calibri"/>
            </a:endParaRPr>
          </a:p>
        </p:txBody>
      </p:sp>
      <p:grpSp>
        <p:nvGrpSpPr>
          <p:cNvPr id="322" name="Google Shape;322;g1252f3fda3c_2_277"/>
          <p:cNvGrpSpPr/>
          <p:nvPr/>
        </p:nvGrpSpPr>
        <p:grpSpPr>
          <a:xfrm>
            <a:off x="6343755" y="5057489"/>
            <a:ext cx="4447105" cy="511500"/>
            <a:chOff x="6339097" y="5057483"/>
            <a:chExt cx="3744300" cy="511500"/>
          </a:xfrm>
        </p:grpSpPr>
        <p:sp>
          <p:nvSpPr>
            <p:cNvPr id="323" name="Google Shape;323;g1252f3fda3c_2_277"/>
            <p:cNvSpPr/>
            <p:nvPr/>
          </p:nvSpPr>
          <p:spPr>
            <a:xfrm>
              <a:off x="6339097" y="5057483"/>
              <a:ext cx="3744300" cy="511500"/>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t/>
              </a:r>
              <a:endParaRPr sz="2200">
                <a:solidFill>
                  <a:schemeClr val="lt1"/>
                </a:solidFill>
                <a:latin typeface="Calibri"/>
                <a:ea typeface="Calibri"/>
                <a:cs typeface="Calibri"/>
                <a:sym typeface="Calibri"/>
              </a:endParaRPr>
            </a:p>
          </p:txBody>
        </p:sp>
        <p:sp>
          <p:nvSpPr>
            <p:cNvPr id="324" name="Google Shape;324;g1252f3fda3c_2_277"/>
            <p:cNvSpPr/>
            <p:nvPr/>
          </p:nvSpPr>
          <p:spPr>
            <a:xfrm>
              <a:off x="6723474" y="5085975"/>
              <a:ext cx="3263700" cy="430800"/>
            </a:xfrm>
            <a:prstGeom prst="rect">
              <a:avLst/>
            </a:prstGeom>
            <a:noFill/>
            <a:ln>
              <a:noFill/>
            </a:ln>
          </p:spPr>
          <p:txBody>
            <a:bodyPr anchorCtr="0" anchor="t" bIns="60975" lIns="121950" spcFirstLastPara="1" rIns="121950" wrap="square" tIns="60975">
              <a:noAutofit/>
            </a:bodyPr>
            <a:lstStyle/>
            <a:p>
              <a:pPr indent="0" lvl="0" marL="0" marR="0" rtl="0" algn="l">
                <a:spcBef>
                  <a:spcPts val="0"/>
                </a:spcBef>
                <a:spcAft>
                  <a:spcPts val="0"/>
                </a:spcAft>
                <a:buNone/>
              </a:pPr>
              <a:r>
                <a:rPr b="1" lang="zh-CN" sz="2200">
                  <a:solidFill>
                    <a:schemeClr val="lt1"/>
                  </a:solidFill>
                  <a:latin typeface="Calibri"/>
                  <a:ea typeface="Calibri"/>
                  <a:cs typeface="Calibri"/>
                  <a:sym typeface="Calibri"/>
                </a:rPr>
                <a:t>Limitation &amp; Next Steps</a:t>
              </a:r>
              <a:endParaRPr b="1" sz="2200">
                <a:solidFill>
                  <a:schemeClr val="lt1"/>
                </a:solidFill>
                <a:latin typeface="Calibri"/>
                <a:ea typeface="Calibri"/>
                <a:cs typeface="Calibri"/>
                <a:sym typeface="Calibri"/>
              </a:endParaRPr>
            </a:p>
          </p:txBody>
        </p:sp>
      </p:grpSp>
      <p:sp>
        <p:nvSpPr>
          <p:cNvPr id="325" name="Google Shape;325;g1252f3fda3c_2_277"/>
          <p:cNvSpPr/>
          <p:nvPr/>
        </p:nvSpPr>
        <p:spPr>
          <a:xfrm>
            <a:off x="-106934" y="0"/>
            <a:ext cx="3469800" cy="6859500"/>
          </a:xfrm>
          <a:prstGeom prst="rect">
            <a:avLst/>
          </a:prstGeom>
          <a:solidFill>
            <a:schemeClr val="accent3"/>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dk1"/>
              </a:solidFill>
              <a:latin typeface="Calibri"/>
              <a:ea typeface="Calibri"/>
              <a:cs typeface="Calibri"/>
              <a:sym typeface="Calibri"/>
            </a:endParaRPr>
          </a:p>
        </p:txBody>
      </p:sp>
      <p:sp>
        <p:nvSpPr>
          <p:cNvPr id="326" name="Google Shape;326;g1252f3fda3c_2_277"/>
          <p:cNvSpPr txBox="1"/>
          <p:nvPr/>
        </p:nvSpPr>
        <p:spPr>
          <a:xfrm>
            <a:off x="194519" y="2219567"/>
            <a:ext cx="2808300" cy="754200"/>
          </a:xfrm>
          <a:prstGeom prst="rect">
            <a:avLst/>
          </a:prstGeom>
          <a:noFill/>
          <a:ln>
            <a:noFill/>
          </a:ln>
        </p:spPr>
        <p:txBody>
          <a:bodyPr anchorCtr="0" anchor="t" bIns="60950" lIns="121925" spcFirstLastPara="1" rIns="121925" wrap="square" tIns="60950">
            <a:spAutoFit/>
          </a:bodyPr>
          <a:lstStyle/>
          <a:p>
            <a:pPr indent="0" lvl="0" marL="0" marR="0" rtl="0" algn="r">
              <a:spcBef>
                <a:spcPts val="0"/>
              </a:spcBef>
              <a:spcAft>
                <a:spcPts val="0"/>
              </a:spcAft>
              <a:buNone/>
            </a:pPr>
            <a:r>
              <a:rPr b="1" lang="zh-CN" sz="4100">
                <a:solidFill>
                  <a:schemeClr val="lt1"/>
                </a:solidFill>
                <a:latin typeface="Calibri"/>
                <a:ea typeface="Calibri"/>
                <a:cs typeface="Calibri"/>
                <a:sym typeface="Calibri"/>
              </a:rPr>
              <a:t>AGENDA</a:t>
            </a:r>
            <a:endParaRPr b="1" sz="4100">
              <a:solidFill>
                <a:schemeClr val="lt1"/>
              </a:solidFill>
              <a:latin typeface="Calibri"/>
              <a:ea typeface="Calibri"/>
              <a:cs typeface="Calibri"/>
              <a:sym typeface="Calibri"/>
            </a:endParaRPr>
          </a:p>
        </p:txBody>
      </p:sp>
      <p:sp>
        <p:nvSpPr>
          <p:cNvPr id="327" name="Google Shape;327;g1252f3fda3c_2_277"/>
          <p:cNvSpPr/>
          <p:nvPr/>
        </p:nvSpPr>
        <p:spPr>
          <a:xfrm rot="-5400000">
            <a:off x="4265017" y="4096750"/>
            <a:ext cx="576000" cy="679800"/>
          </a:xfrm>
          <a:prstGeom prst="downArrow">
            <a:avLst>
              <a:gd fmla="val 50000" name="adj1"/>
              <a:gd fmla="val 50000" name="adj2"/>
            </a:avLst>
          </a:prstGeom>
          <a:solidFill>
            <a:schemeClr val="accen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25"/>
                                        </p:tgtEl>
                                        <p:attrNameLst>
                                          <p:attrName>style.visibility</p:attrName>
                                        </p:attrNameLst>
                                      </p:cBhvr>
                                      <p:to>
                                        <p:strVal val="visible"/>
                                      </p:to>
                                    </p:set>
                                    <p:anim calcmode="lin" valueType="num">
                                      <p:cBhvr additive="base">
                                        <p:cTn dur="500"/>
                                        <p:tgtEl>
                                          <p:spTgt spid="325"/>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250"/>
                                        <p:tgtEl>
                                          <p:spTgt spid="326"/>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par>
                                <p:cTn fill="hold" nodeType="withEffect" presetClass="entr" presetID="10" presetSubtype="0">
                                  <p:stCondLst>
                                    <p:cond delay="250"/>
                                  </p:stCondLst>
                                  <p:childTnLst>
                                    <p:set>
                                      <p:cBhvr>
                                        <p:cTn dur="1" fill="hold">
                                          <p:stCondLst>
                                            <p:cond delay="0"/>
                                          </p:stCondLst>
                                        </p:cTn>
                                        <p:tgtEl>
                                          <p:spTgt spid="306"/>
                                        </p:tgtEl>
                                        <p:attrNameLst>
                                          <p:attrName>style.visibility</p:attrName>
                                        </p:attrNameLst>
                                      </p:cBhvr>
                                      <p:to>
                                        <p:strVal val="visible"/>
                                      </p:to>
                                    </p:set>
                                    <p:animEffect filter="fade" transition="in">
                                      <p:cBhvr>
                                        <p:cTn dur="500"/>
                                        <p:tgtEl>
                                          <p:spTgt spid="306"/>
                                        </p:tgtEl>
                                      </p:cBhvr>
                                    </p:animEffect>
                                  </p:childTnLst>
                                </p:cTn>
                              </p:par>
                              <p:par>
                                <p:cTn fill="hold" nodeType="withEffect" presetClass="entr" presetID="10" presetSubtype="0">
                                  <p:stCondLst>
                                    <p:cond delay="25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childTnLst>
                          </p:cTn>
                        </p:par>
                        <p:par>
                          <p:cTn fill="hold">
                            <p:stCondLst>
                              <p:cond delay="1750"/>
                            </p:stCondLst>
                            <p:childTnLst>
                              <p:par>
                                <p:cTn fill="hold" nodeType="afterEffect" presetClass="entr" presetID="10" presetSubtype="0">
                                  <p:stCondLst>
                                    <p:cond delay="500"/>
                                  </p:stCondLst>
                                  <p:childTnLst>
                                    <p:set>
                                      <p:cBhvr>
                                        <p:cTn dur="1" fill="hold">
                                          <p:stCondLst>
                                            <p:cond delay="0"/>
                                          </p:stCondLst>
                                        </p:cTn>
                                        <p:tgtEl>
                                          <p:spTgt spid="310"/>
                                        </p:tgtEl>
                                        <p:attrNameLst>
                                          <p:attrName>style.visibility</p:attrName>
                                        </p:attrNameLst>
                                      </p:cBhvr>
                                      <p:to>
                                        <p:strVal val="visible"/>
                                      </p:to>
                                    </p:set>
                                    <p:animEffect filter="fade" transition="in">
                                      <p:cBhvr>
                                        <p:cTn dur="500"/>
                                        <p:tgtEl>
                                          <p:spTgt spid="310"/>
                                        </p:tgtEl>
                                      </p:cBhvr>
                                    </p:animEffect>
                                  </p:childTnLst>
                                </p:cTn>
                              </p:par>
                              <p:par>
                                <p:cTn fill="hold" nodeType="withEffect" presetClass="entr" presetID="10" presetSubtype="0">
                                  <p:stCondLst>
                                    <p:cond delay="50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childTnLst>
                          </p:cTn>
                        </p:par>
                        <p:par>
                          <p:cTn fill="hold">
                            <p:stCondLst>
                              <p:cond delay="2750"/>
                            </p:stCondLst>
                            <p:childTnLst>
                              <p:par>
                                <p:cTn fill="hold" nodeType="afterEffect" presetClass="entr" presetID="10" presetSubtype="0">
                                  <p:stCondLst>
                                    <p:cond delay="750"/>
                                  </p:stCondLst>
                                  <p:childTnLst>
                                    <p:set>
                                      <p:cBhvr>
                                        <p:cTn dur="1" fill="hold">
                                          <p:stCondLst>
                                            <p:cond delay="0"/>
                                          </p:stCondLst>
                                        </p:cTn>
                                        <p:tgtEl>
                                          <p:spTgt spid="314"/>
                                        </p:tgtEl>
                                        <p:attrNameLst>
                                          <p:attrName>style.visibility</p:attrName>
                                        </p:attrNameLst>
                                      </p:cBhvr>
                                      <p:to>
                                        <p:strVal val="visible"/>
                                      </p:to>
                                    </p:set>
                                    <p:animEffect filter="fade" transition="in">
                                      <p:cBhvr>
                                        <p:cTn dur="500"/>
                                        <p:tgtEl>
                                          <p:spTgt spid="314"/>
                                        </p:tgtEl>
                                      </p:cBhvr>
                                    </p:animEffect>
                                  </p:childTnLst>
                                </p:cTn>
                              </p:par>
                              <p:par>
                                <p:cTn fill="hold" nodeType="withEffect" presetClass="entr" presetID="10" presetSubtype="0">
                                  <p:stCondLst>
                                    <p:cond delay="75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childTnLst>
                          </p:cTn>
                        </p:par>
                        <p:par>
                          <p:cTn fill="hold">
                            <p:stCondLst>
                              <p:cond delay="3750"/>
                            </p:stCondLst>
                            <p:childTnLst>
                              <p:par>
                                <p:cTn fill="hold" nodeType="afterEffect" presetClass="entr" presetID="10" presetSubtype="0">
                                  <p:stCondLst>
                                    <p:cond delay="1000"/>
                                  </p:stCondLst>
                                  <p:childTnLst>
                                    <p:set>
                                      <p:cBhvr>
                                        <p:cTn dur="1" fill="hold">
                                          <p:stCondLst>
                                            <p:cond delay="0"/>
                                          </p:stCondLst>
                                        </p:cTn>
                                        <p:tgtEl>
                                          <p:spTgt spid="318"/>
                                        </p:tgtEl>
                                        <p:attrNameLst>
                                          <p:attrName>style.visibility</p:attrName>
                                        </p:attrNameLst>
                                      </p:cBhvr>
                                      <p:to>
                                        <p:strVal val="visible"/>
                                      </p:to>
                                    </p:set>
                                    <p:animEffect filter="fade" transition="in">
                                      <p:cBhvr>
                                        <p:cTn dur="500"/>
                                        <p:tgtEl>
                                          <p:spTgt spid="318"/>
                                        </p:tgtEl>
                                      </p:cBhvr>
                                    </p:animEffect>
                                  </p:childTnLst>
                                </p:cTn>
                              </p:par>
                              <p:par>
                                <p:cTn fill="hold" nodeType="withEffect" presetClass="entr" presetID="10" presetSubtype="0">
                                  <p:stCondLst>
                                    <p:cond delay="750"/>
                                  </p:stCondLst>
                                  <p:childTnLst>
                                    <p:set>
                                      <p:cBhvr>
                                        <p:cTn dur="1" fill="hold">
                                          <p:stCondLst>
                                            <p:cond delay="0"/>
                                          </p:stCondLst>
                                        </p:cTn>
                                        <p:tgtEl>
                                          <p:spTgt spid="321"/>
                                        </p:tgtEl>
                                        <p:attrNameLst>
                                          <p:attrName>style.visibility</p:attrName>
                                        </p:attrNameLst>
                                      </p:cBhvr>
                                      <p:to>
                                        <p:strVal val="visible"/>
                                      </p:to>
                                    </p:set>
                                    <p:animEffect filter="fade" transition="in">
                                      <p:cBhvr>
                                        <p:cTn dur="1000"/>
                                        <p:tgtEl>
                                          <p:spTgt spid="321"/>
                                        </p:tgtEl>
                                      </p:cBhvr>
                                    </p:animEffect>
                                  </p:childTnLst>
                                </p:cTn>
                              </p:par>
                            </p:childTnLst>
                          </p:cTn>
                        </p:par>
                        <p:par>
                          <p:cTn fill="hold">
                            <p:stCondLst>
                              <p:cond delay="4750"/>
                            </p:stCondLst>
                            <p:childTnLst>
                              <p:par>
                                <p:cTn fill="hold" nodeType="afterEffect" presetClass="entr" presetID="10" presetSubtype="0">
                                  <p:stCondLst>
                                    <p:cond delay="1250"/>
                                  </p:stCondLst>
                                  <p:childTnLst>
                                    <p:set>
                                      <p:cBhvr>
                                        <p:cTn dur="1" fill="hold">
                                          <p:stCondLst>
                                            <p:cond delay="0"/>
                                          </p:stCondLst>
                                        </p:cTn>
                                        <p:tgtEl>
                                          <p:spTgt spid="322"/>
                                        </p:tgtEl>
                                        <p:attrNameLst>
                                          <p:attrName>style.visibility</p:attrName>
                                        </p:attrNameLst>
                                      </p:cBhvr>
                                      <p:to>
                                        <p:strVal val="visible"/>
                                      </p:to>
                                    </p:set>
                                    <p:animEffect filter="fade" transition="in">
                                      <p:cBhvr>
                                        <p:cTn dur="500"/>
                                        <p:tgtEl>
                                          <p:spTgt spid="322"/>
                                        </p:tgtEl>
                                      </p:cBhvr>
                                    </p:animEffect>
                                  </p:childTnLst>
                                </p:cTn>
                              </p:par>
                            </p:childTnLst>
                          </p:cTn>
                        </p:par>
                        <p:par>
                          <p:cTn fill="hold">
                            <p:stCondLst>
                              <p:cond delay="5250"/>
                            </p:stCondLst>
                            <p:childTnLst>
                              <p:par>
                                <p:cTn fill="hold" nodeType="afterEffect" presetClass="entr" presetID="2" presetSubtype="8">
                                  <p:stCondLst>
                                    <p:cond delay="0"/>
                                  </p:stCondLst>
                                  <p:childTnLst>
                                    <p:set>
                                      <p:cBhvr>
                                        <p:cTn dur="1" fill="hold">
                                          <p:stCondLst>
                                            <p:cond delay="0"/>
                                          </p:stCondLst>
                                        </p:cTn>
                                        <p:tgtEl>
                                          <p:spTgt spid="327"/>
                                        </p:tgtEl>
                                        <p:attrNameLst>
                                          <p:attrName>style.visibility</p:attrName>
                                        </p:attrNameLst>
                                      </p:cBhvr>
                                      <p:to>
                                        <p:strVal val="visible"/>
                                      </p:to>
                                    </p:set>
                                    <p:anim calcmode="lin" valueType="num">
                                      <p:cBhvr additive="base">
                                        <p:cTn dur="500"/>
                                        <p:tgtEl>
                                          <p:spTgt spid="32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grpSp>
        <p:nvGrpSpPr>
          <p:cNvPr id="333" name="Google Shape;333;g1252f3fda3c_8_2"/>
          <p:cNvGrpSpPr/>
          <p:nvPr/>
        </p:nvGrpSpPr>
        <p:grpSpPr>
          <a:xfrm>
            <a:off x="1917559" y="1830645"/>
            <a:ext cx="978726" cy="3391983"/>
            <a:chOff x="1475656" y="1294656"/>
            <a:chExt cx="978726" cy="3794165"/>
          </a:xfrm>
        </p:grpSpPr>
        <p:sp>
          <p:nvSpPr>
            <p:cNvPr id="334" name="Google Shape;334;g1252f3fda3c_8_2"/>
            <p:cNvSpPr/>
            <p:nvPr/>
          </p:nvSpPr>
          <p:spPr>
            <a:xfrm>
              <a:off x="1475656" y="1294656"/>
              <a:ext cx="978726" cy="3794165"/>
            </a:xfrm>
            <a:custGeom>
              <a:rect b="b" l="l" r="r" t="t"/>
              <a:pathLst>
                <a:path extrusionOk="0" h="4025639" w="1578590">
                  <a:moveTo>
                    <a:pt x="1512168" y="4025639"/>
                  </a:moveTo>
                  <a:lnTo>
                    <a:pt x="0" y="4025639"/>
                  </a:lnTo>
                  <a:lnTo>
                    <a:pt x="0" y="0"/>
                  </a:lnTo>
                  <a:lnTo>
                    <a:pt x="1578590" y="847"/>
                  </a:lnTo>
                </a:path>
              </a:pathLst>
            </a:custGeom>
            <a:noFill/>
            <a:ln cap="flat"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Calibri"/>
                <a:ea typeface="Calibri"/>
                <a:cs typeface="Calibri"/>
                <a:sym typeface="Calibri"/>
              </a:endParaRPr>
            </a:p>
          </p:txBody>
        </p:sp>
        <p:cxnSp>
          <p:nvCxnSpPr>
            <p:cNvPr id="335" name="Google Shape;335;g1252f3fda3c_8_2"/>
            <p:cNvCxnSpPr/>
            <p:nvPr/>
          </p:nvCxnSpPr>
          <p:spPr>
            <a:xfrm>
              <a:off x="1475656" y="3101846"/>
              <a:ext cx="864000" cy="0"/>
            </a:xfrm>
            <a:prstGeom prst="straightConnector1">
              <a:avLst/>
            </a:prstGeom>
            <a:noFill/>
            <a:ln cap="flat" cmpd="sng" w="19050">
              <a:solidFill>
                <a:schemeClr val="accent3"/>
              </a:solidFill>
              <a:prstDash val="solid"/>
              <a:round/>
              <a:headEnd len="sm" w="sm" type="none"/>
              <a:tailEnd len="sm" w="sm" type="none"/>
            </a:ln>
          </p:spPr>
        </p:cxnSp>
      </p:grpSp>
      <p:sp>
        <p:nvSpPr>
          <p:cNvPr id="336" name="Google Shape;336;g1252f3fda3c_8_2"/>
          <p:cNvSpPr txBox="1"/>
          <p:nvPr/>
        </p:nvSpPr>
        <p:spPr>
          <a:xfrm>
            <a:off x="3861774" y="2281367"/>
            <a:ext cx="5587500" cy="765000"/>
          </a:xfrm>
          <a:prstGeom prst="rect">
            <a:avLst/>
          </a:prstGeom>
          <a:noFill/>
          <a:ln>
            <a:noFill/>
          </a:ln>
        </p:spPr>
        <p:txBody>
          <a:bodyPr anchorCtr="0" anchor="t" bIns="45700" lIns="91425" spcFirstLastPara="1" rIns="91425" wrap="square" tIns="45700">
            <a:spAutoFit/>
          </a:bodyPr>
          <a:lstStyle/>
          <a:p>
            <a:pPr indent="-349250" lvl="0" marL="457200" marR="0" rtl="0" algn="l">
              <a:lnSpc>
                <a:spcPct val="130000"/>
              </a:lnSpc>
              <a:spcBef>
                <a:spcPts val="0"/>
              </a:spcBef>
              <a:spcAft>
                <a:spcPts val="0"/>
              </a:spcAft>
              <a:buClr>
                <a:srgbClr val="3F3F3F"/>
              </a:buClr>
              <a:buSzPts val="1900"/>
              <a:buFont typeface="Calibri"/>
              <a:buChar char="●"/>
            </a:pPr>
            <a:r>
              <a:rPr lang="zh-CN" sz="1900">
                <a:solidFill>
                  <a:srgbClr val="3F3F3F"/>
                </a:solidFill>
                <a:latin typeface="Calibri"/>
                <a:ea typeface="Calibri"/>
                <a:cs typeface="Calibri"/>
                <a:sym typeface="Calibri"/>
              </a:rPr>
              <a:t>Company earning trend over time</a:t>
            </a:r>
            <a:endParaRPr sz="1900">
              <a:solidFill>
                <a:srgbClr val="3F3F3F"/>
              </a:solidFill>
              <a:latin typeface="Calibri"/>
              <a:ea typeface="Calibri"/>
              <a:cs typeface="Calibri"/>
              <a:sym typeface="Calibri"/>
            </a:endParaRPr>
          </a:p>
          <a:p>
            <a:pPr indent="-349250" lvl="0" marL="457200" marR="0" rtl="0" algn="l">
              <a:lnSpc>
                <a:spcPct val="130000"/>
              </a:lnSpc>
              <a:spcBef>
                <a:spcPts val="0"/>
              </a:spcBef>
              <a:spcAft>
                <a:spcPts val="0"/>
              </a:spcAft>
              <a:buClr>
                <a:srgbClr val="3F3F3F"/>
              </a:buClr>
              <a:buSzPts val="1900"/>
              <a:buFont typeface="Calibri"/>
              <a:buChar char="●"/>
            </a:pPr>
            <a:r>
              <a:rPr lang="zh-CN" sz="1900">
                <a:solidFill>
                  <a:srgbClr val="3F3F3F"/>
                </a:solidFill>
                <a:latin typeface="Calibri"/>
                <a:ea typeface="Calibri"/>
                <a:cs typeface="Calibri"/>
                <a:sym typeface="Calibri"/>
              </a:rPr>
              <a:t>Characteristics and spread of certain features</a:t>
            </a:r>
            <a:endParaRPr sz="1900">
              <a:solidFill>
                <a:srgbClr val="3F3F3F"/>
              </a:solidFill>
              <a:latin typeface="Calibri"/>
              <a:ea typeface="Calibri"/>
              <a:cs typeface="Calibri"/>
              <a:sym typeface="Calibri"/>
            </a:endParaRPr>
          </a:p>
        </p:txBody>
      </p:sp>
      <p:grpSp>
        <p:nvGrpSpPr>
          <p:cNvPr id="337" name="Google Shape;337;g1252f3fda3c_8_2"/>
          <p:cNvGrpSpPr/>
          <p:nvPr/>
        </p:nvGrpSpPr>
        <p:grpSpPr>
          <a:xfrm>
            <a:off x="2565629" y="1596495"/>
            <a:ext cx="7456428" cy="588610"/>
            <a:chOff x="3099904" y="1452479"/>
            <a:chExt cx="7456428" cy="588610"/>
          </a:xfrm>
        </p:grpSpPr>
        <p:sp>
          <p:nvSpPr>
            <p:cNvPr id="338" name="Google Shape;338;g1252f3fda3c_8_2"/>
            <p:cNvSpPr/>
            <p:nvPr/>
          </p:nvSpPr>
          <p:spPr>
            <a:xfrm>
              <a:off x="3099904" y="1452479"/>
              <a:ext cx="7456428" cy="588610"/>
            </a:xfrm>
            <a:custGeom>
              <a:rect b="b" l="l" r="r" t="t"/>
              <a:pathLst>
                <a:path extrusionOk="0" h="888468" w="6840760">
                  <a:moveTo>
                    <a:pt x="351693" y="0"/>
                  </a:moveTo>
                  <a:lnTo>
                    <a:pt x="6465622" y="35169"/>
                  </a:lnTo>
                  <a:lnTo>
                    <a:pt x="6840760" y="888468"/>
                  </a:lnTo>
                  <a:lnTo>
                    <a:pt x="0" y="888468"/>
                  </a:lnTo>
                  <a:lnTo>
                    <a:pt x="351693"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200">
                <a:solidFill>
                  <a:schemeClr val="lt1"/>
                </a:solidFill>
                <a:latin typeface="Calibri"/>
                <a:ea typeface="Calibri"/>
                <a:cs typeface="Calibri"/>
                <a:sym typeface="Calibri"/>
              </a:endParaRPr>
            </a:p>
          </p:txBody>
        </p:sp>
        <p:sp>
          <p:nvSpPr>
            <p:cNvPr id="339" name="Google Shape;339;g1252f3fda3c_8_2"/>
            <p:cNvSpPr txBox="1"/>
            <p:nvPr/>
          </p:nvSpPr>
          <p:spPr>
            <a:xfrm>
              <a:off x="4373288" y="1527970"/>
              <a:ext cx="4543200" cy="430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2200">
                  <a:solidFill>
                    <a:schemeClr val="lt1"/>
                  </a:solidFill>
                  <a:latin typeface="Calibri"/>
                  <a:ea typeface="Calibri"/>
                  <a:cs typeface="Calibri"/>
                  <a:sym typeface="Calibri"/>
                </a:rPr>
                <a:t>Data Trend and Spread</a:t>
              </a:r>
              <a:endParaRPr sz="2200">
                <a:latin typeface="Calibri"/>
                <a:ea typeface="Calibri"/>
                <a:cs typeface="Calibri"/>
                <a:sym typeface="Calibri"/>
              </a:endParaRPr>
            </a:p>
          </p:txBody>
        </p:sp>
      </p:grpSp>
      <p:grpSp>
        <p:nvGrpSpPr>
          <p:cNvPr id="340" name="Google Shape;340;g1252f3fda3c_8_2"/>
          <p:cNvGrpSpPr/>
          <p:nvPr/>
        </p:nvGrpSpPr>
        <p:grpSpPr>
          <a:xfrm>
            <a:off x="2925671" y="1269554"/>
            <a:ext cx="854400" cy="903005"/>
            <a:chOff x="3459946" y="1125538"/>
            <a:chExt cx="854400" cy="903005"/>
          </a:xfrm>
        </p:grpSpPr>
        <p:sp>
          <p:nvSpPr>
            <p:cNvPr id="341" name="Google Shape;341;g1252f3fda3c_8_2"/>
            <p:cNvSpPr/>
            <p:nvPr/>
          </p:nvSpPr>
          <p:spPr>
            <a:xfrm flipH="1" rot="10800000">
              <a:off x="3459946" y="1207443"/>
              <a:ext cx="854400" cy="821100"/>
            </a:xfrm>
            <a:prstGeom prst="triangle">
              <a:avLst>
                <a:gd fmla="val 50000" name="adj"/>
              </a:avLst>
            </a:prstGeom>
            <a:solidFill>
              <a:schemeClr val="accen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Calibri"/>
                <a:ea typeface="Calibri"/>
                <a:cs typeface="Calibri"/>
                <a:sym typeface="Calibri"/>
              </a:endParaRPr>
            </a:p>
          </p:txBody>
        </p:sp>
        <p:sp>
          <p:nvSpPr>
            <p:cNvPr id="342" name="Google Shape;342;g1252f3fda3c_8_2"/>
            <p:cNvSpPr txBox="1"/>
            <p:nvPr/>
          </p:nvSpPr>
          <p:spPr>
            <a:xfrm>
              <a:off x="3615684" y="1125538"/>
              <a:ext cx="4701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4000">
                  <a:solidFill>
                    <a:schemeClr val="lt1"/>
                  </a:solidFill>
                  <a:latin typeface="Arial"/>
                  <a:ea typeface="Arial"/>
                  <a:cs typeface="Arial"/>
                  <a:sym typeface="Arial"/>
                </a:rPr>
                <a:t>1</a:t>
              </a:r>
              <a:endParaRPr b="1" sz="4000">
                <a:solidFill>
                  <a:schemeClr val="lt1"/>
                </a:solidFill>
                <a:latin typeface="Arial"/>
                <a:ea typeface="Arial"/>
                <a:cs typeface="Arial"/>
                <a:sym typeface="Arial"/>
              </a:endParaRPr>
            </a:p>
          </p:txBody>
        </p:sp>
      </p:grpSp>
      <p:sp>
        <p:nvSpPr>
          <p:cNvPr id="343" name="Google Shape;343;g1252f3fda3c_8_2"/>
          <p:cNvSpPr txBox="1"/>
          <p:nvPr/>
        </p:nvSpPr>
        <p:spPr>
          <a:xfrm>
            <a:off x="3861775" y="3922525"/>
            <a:ext cx="7151400" cy="765000"/>
          </a:xfrm>
          <a:prstGeom prst="rect">
            <a:avLst/>
          </a:prstGeom>
          <a:noFill/>
          <a:ln>
            <a:noFill/>
          </a:ln>
        </p:spPr>
        <p:txBody>
          <a:bodyPr anchorCtr="0" anchor="t" bIns="45700" lIns="91425" spcFirstLastPara="1" rIns="91425" wrap="square" tIns="45700">
            <a:spAutoFit/>
          </a:bodyPr>
          <a:lstStyle/>
          <a:p>
            <a:pPr indent="-349250" lvl="0" marL="457200" marR="0" rtl="0" algn="l">
              <a:lnSpc>
                <a:spcPct val="130000"/>
              </a:lnSpc>
              <a:spcBef>
                <a:spcPts val="0"/>
              </a:spcBef>
              <a:spcAft>
                <a:spcPts val="0"/>
              </a:spcAft>
              <a:buClr>
                <a:srgbClr val="3F3F3F"/>
              </a:buClr>
              <a:buSzPts val="1900"/>
              <a:buFont typeface="Calibri"/>
              <a:buChar char="●"/>
            </a:pPr>
            <a:r>
              <a:rPr lang="zh-CN" sz="1900">
                <a:solidFill>
                  <a:srgbClr val="3F3F3F"/>
                </a:solidFill>
                <a:latin typeface="Calibri"/>
                <a:ea typeface="Calibri"/>
                <a:cs typeface="Calibri"/>
                <a:sym typeface="Calibri"/>
              </a:rPr>
              <a:t>Inter-group feature correlation &amp; Intra-group feature correlation</a:t>
            </a:r>
            <a:endParaRPr sz="1900">
              <a:solidFill>
                <a:srgbClr val="3F3F3F"/>
              </a:solidFill>
              <a:latin typeface="Calibri"/>
              <a:ea typeface="Calibri"/>
              <a:cs typeface="Calibri"/>
              <a:sym typeface="Calibri"/>
            </a:endParaRPr>
          </a:p>
          <a:p>
            <a:pPr indent="-349250" lvl="0" marL="457200" marR="0" rtl="0" algn="l">
              <a:lnSpc>
                <a:spcPct val="130000"/>
              </a:lnSpc>
              <a:spcBef>
                <a:spcPts val="0"/>
              </a:spcBef>
              <a:spcAft>
                <a:spcPts val="0"/>
              </a:spcAft>
              <a:buClr>
                <a:srgbClr val="3F3F3F"/>
              </a:buClr>
              <a:buSzPts val="1900"/>
              <a:buFont typeface="Calibri"/>
              <a:buChar char="●"/>
            </a:pPr>
            <a:r>
              <a:rPr lang="zh-CN" sz="1900">
                <a:solidFill>
                  <a:srgbClr val="3F3F3F"/>
                </a:solidFill>
                <a:latin typeface="Calibri"/>
                <a:ea typeface="Calibri"/>
                <a:cs typeface="Calibri"/>
                <a:sym typeface="Calibri"/>
              </a:rPr>
              <a:t>Detailed </a:t>
            </a:r>
            <a:r>
              <a:rPr lang="zh-CN" sz="1900">
                <a:solidFill>
                  <a:srgbClr val="3F3F3F"/>
                </a:solidFill>
                <a:latin typeface="Calibri"/>
                <a:ea typeface="Calibri"/>
                <a:cs typeface="Calibri"/>
                <a:sym typeface="Calibri"/>
              </a:rPr>
              <a:t>explanation</a:t>
            </a:r>
            <a:r>
              <a:rPr lang="zh-CN" sz="1900">
                <a:solidFill>
                  <a:srgbClr val="3F3F3F"/>
                </a:solidFill>
                <a:latin typeface="Calibri"/>
                <a:ea typeface="Calibri"/>
                <a:cs typeface="Calibri"/>
                <a:sym typeface="Calibri"/>
              </a:rPr>
              <a:t> and results are included in the Appendix</a:t>
            </a:r>
            <a:endParaRPr sz="1900">
              <a:solidFill>
                <a:srgbClr val="3F3F3F"/>
              </a:solidFill>
              <a:latin typeface="Calibri"/>
              <a:ea typeface="Calibri"/>
              <a:cs typeface="Calibri"/>
              <a:sym typeface="Calibri"/>
            </a:endParaRPr>
          </a:p>
        </p:txBody>
      </p:sp>
      <p:grpSp>
        <p:nvGrpSpPr>
          <p:cNvPr id="344" name="Google Shape;344;g1252f3fda3c_8_2"/>
          <p:cNvGrpSpPr/>
          <p:nvPr/>
        </p:nvGrpSpPr>
        <p:grpSpPr>
          <a:xfrm>
            <a:off x="2565629" y="3237646"/>
            <a:ext cx="7456428" cy="588610"/>
            <a:chOff x="3099904" y="3252679"/>
            <a:chExt cx="7456428" cy="588610"/>
          </a:xfrm>
        </p:grpSpPr>
        <p:sp>
          <p:nvSpPr>
            <p:cNvPr id="345" name="Google Shape;345;g1252f3fda3c_8_2"/>
            <p:cNvSpPr/>
            <p:nvPr/>
          </p:nvSpPr>
          <p:spPr>
            <a:xfrm>
              <a:off x="3099904" y="3252679"/>
              <a:ext cx="7456428" cy="588610"/>
            </a:xfrm>
            <a:custGeom>
              <a:rect b="b" l="l" r="r" t="t"/>
              <a:pathLst>
                <a:path extrusionOk="0" h="888468" w="6840760">
                  <a:moveTo>
                    <a:pt x="351693" y="0"/>
                  </a:moveTo>
                  <a:lnTo>
                    <a:pt x="6465622" y="35169"/>
                  </a:lnTo>
                  <a:lnTo>
                    <a:pt x="6840760" y="888468"/>
                  </a:lnTo>
                  <a:lnTo>
                    <a:pt x="0" y="888468"/>
                  </a:lnTo>
                  <a:lnTo>
                    <a:pt x="351693"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200">
                <a:solidFill>
                  <a:schemeClr val="lt1"/>
                </a:solidFill>
                <a:latin typeface="Calibri"/>
                <a:ea typeface="Calibri"/>
                <a:cs typeface="Calibri"/>
                <a:sym typeface="Calibri"/>
              </a:endParaRPr>
            </a:p>
          </p:txBody>
        </p:sp>
        <p:sp>
          <p:nvSpPr>
            <p:cNvPr id="346" name="Google Shape;346;g1252f3fda3c_8_2"/>
            <p:cNvSpPr txBox="1"/>
            <p:nvPr/>
          </p:nvSpPr>
          <p:spPr>
            <a:xfrm>
              <a:off x="4373304" y="3340283"/>
              <a:ext cx="6008700" cy="430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2200">
                  <a:solidFill>
                    <a:schemeClr val="lt1"/>
                  </a:solidFill>
                  <a:latin typeface="Calibri"/>
                  <a:ea typeface="Calibri"/>
                  <a:cs typeface="Calibri"/>
                  <a:sym typeface="Calibri"/>
                </a:rPr>
                <a:t>Correlation Studies - Appendix</a:t>
              </a:r>
              <a:endParaRPr b="1" sz="2200">
                <a:latin typeface="Calibri"/>
                <a:ea typeface="Calibri"/>
                <a:cs typeface="Calibri"/>
                <a:sym typeface="Calibri"/>
              </a:endParaRPr>
            </a:p>
          </p:txBody>
        </p:sp>
      </p:grpSp>
      <p:grpSp>
        <p:nvGrpSpPr>
          <p:cNvPr id="347" name="Google Shape;347;g1252f3fda3c_8_2"/>
          <p:cNvGrpSpPr/>
          <p:nvPr/>
        </p:nvGrpSpPr>
        <p:grpSpPr>
          <a:xfrm>
            <a:off x="2925671" y="2910705"/>
            <a:ext cx="854400" cy="903005"/>
            <a:chOff x="3459946" y="2925738"/>
            <a:chExt cx="854400" cy="903005"/>
          </a:xfrm>
        </p:grpSpPr>
        <p:sp>
          <p:nvSpPr>
            <p:cNvPr id="348" name="Google Shape;348;g1252f3fda3c_8_2"/>
            <p:cNvSpPr/>
            <p:nvPr/>
          </p:nvSpPr>
          <p:spPr>
            <a:xfrm flipH="1" rot="10800000">
              <a:off x="3459946" y="3007643"/>
              <a:ext cx="854400" cy="821100"/>
            </a:xfrm>
            <a:prstGeom prst="triangle">
              <a:avLst>
                <a:gd fmla="val 50000" name="adj"/>
              </a:avLst>
            </a:prstGeom>
            <a:solidFill>
              <a:schemeClr val="accent2"/>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Calibri"/>
                <a:ea typeface="Calibri"/>
                <a:cs typeface="Calibri"/>
                <a:sym typeface="Calibri"/>
              </a:endParaRPr>
            </a:p>
          </p:txBody>
        </p:sp>
        <p:sp>
          <p:nvSpPr>
            <p:cNvPr id="349" name="Google Shape;349;g1252f3fda3c_8_2"/>
            <p:cNvSpPr txBox="1"/>
            <p:nvPr/>
          </p:nvSpPr>
          <p:spPr>
            <a:xfrm>
              <a:off x="3650853" y="2925738"/>
              <a:ext cx="4701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4000">
                  <a:solidFill>
                    <a:schemeClr val="lt1"/>
                  </a:solidFill>
                  <a:latin typeface="Arial"/>
                  <a:ea typeface="Arial"/>
                  <a:cs typeface="Arial"/>
                  <a:sym typeface="Arial"/>
                </a:rPr>
                <a:t>2</a:t>
              </a:r>
              <a:endParaRPr b="1" sz="4000">
                <a:solidFill>
                  <a:schemeClr val="lt1"/>
                </a:solidFill>
                <a:latin typeface="Arial"/>
                <a:ea typeface="Arial"/>
                <a:cs typeface="Arial"/>
                <a:sym typeface="Arial"/>
              </a:endParaRPr>
            </a:p>
          </p:txBody>
        </p:sp>
      </p:grpSp>
      <p:sp>
        <p:nvSpPr>
          <p:cNvPr id="350" name="Google Shape;350;g1252f3fda3c_8_2"/>
          <p:cNvSpPr txBox="1"/>
          <p:nvPr/>
        </p:nvSpPr>
        <p:spPr>
          <a:xfrm>
            <a:off x="3861775" y="5610750"/>
            <a:ext cx="7310400" cy="1145100"/>
          </a:xfrm>
          <a:prstGeom prst="rect">
            <a:avLst/>
          </a:prstGeom>
          <a:noFill/>
          <a:ln>
            <a:noFill/>
          </a:ln>
        </p:spPr>
        <p:txBody>
          <a:bodyPr anchorCtr="0" anchor="t" bIns="45700" lIns="91425" spcFirstLastPara="1" rIns="91425" wrap="square" tIns="45700">
            <a:spAutoFit/>
          </a:bodyPr>
          <a:lstStyle/>
          <a:p>
            <a:pPr indent="-349250" lvl="0" marL="457200" marR="0" rtl="0" algn="l">
              <a:lnSpc>
                <a:spcPct val="130000"/>
              </a:lnSpc>
              <a:spcBef>
                <a:spcPts val="0"/>
              </a:spcBef>
              <a:spcAft>
                <a:spcPts val="0"/>
              </a:spcAft>
              <a:buClr>
                <a:srgbClr val="3F3F3F"/>
              </a:buClr>
              <a:buSzPts val="1900"/>
              <a:buFont typeface="Calibri"/>
              <a:buChar char="●"/>
            </a:pPr>
            <a:r>
              <a:rPr lang="zh-CN" sz="1900">
                <a:solidFill>
                  <a:srgbClr val="3F3F3F"/>
                </a:solidFill>
                <a:latin typeface="Calibri"/>
                <a:ea typeface="Calibri"/>
                <a:cs typeface="Calibri"/>
                <a:sym typeface="Calibri"/>
              </a:rPr>
              <a:t>PCA failed due to lack of correlation among features</a:t>
            </a:r>
            <a:endParaRPr sz="1900">
              <a:solidFill>
                <a:srgbClr val="3F3F3F"/>
              </a:solidFill>
              <a:latin typeface="Calibri"/>
              <a:ea typeface="Calibri"/>
              <a:cs typeface="Calibri"/>
              <a:sym typeface="Calibri"/>
            </a:endParaRPr>
          </a:p>
          <a:p>
            <a:pPr indent="-349250" lvl="0" marL="457200" marR="0" rtl="0" algn="l">
              <a:lnSpc>
                <a:spcPct val="130000"/>
              </a:lnSpc>
              <a:spcBef>
                <a:spcPts val="0"/>
              </a:spcBef>
              <a:spcAft>
                <a:spcPts val="0"/>
              </a:spcAft>
              <a:buClr>
                <a:srgbClr val="3F3F3F"/>
              </a:buClr>
              <a:buSzPts val="1900"/>
              <a:buFont typeface="Calibri"/>
              <a:buChar char="●"/>
            </a:pPr>
            <a:r>
              <a:rPr lang="zh-CN" sz="1900">
                <a:solidFill>
                  <a:srgbClr val="3F3F3F"/>
                </a:solidFill>
                <a:latin typeface="Calibri"/>
                <a:ea typeface="Calibri"/>
                <a:cs typeface="Calibri"/>
                <a:sym typeface="Calibri"/>
              </a:rPr>
              <a:t>Clusters of Treasury and VIX can be included as additional features </a:t>
            </a:r>
            <a:endParaRPr sz="1900">
              <a:solidFill>
                <a:srgbClr val="3F3F3F"/>
              </a:solidFill>
              <a:latin typeface="Calibri"/>
              <a:ea typeface="Calibri"/>
              <a:cs typeface="Calibri"/>
              <a:sym typeface="Calibri"/>
            </a:endParaRPr>
          </a:p>
          <a:p>
            <a:pPr indent="-349250" lvl="0" marL="457200" marR="0" rtl="0" algn="l">
              <a:lnSpc>
                <a:spcPct val="130000"/>
              </a:lnSpc>
              <a:spcBef>
                <a:spcPts val="0"/>
              </a:spcBef>
              <a:spcAft>
                <a:spcPts val="0"/>
              </a:spcAft>
              <a:buClr>
                <a:srgbClr val="3F3F3F"/>
              </a:buClr>
              <a:buSzPts val="1900"/>
              <a:buFont typeface="Calibri"/>
              <a:buChar char="●"/>
            </a:pPr>
            <a:r>
              <a:rPr lang="zh-CN" sz="1900">
                <a:solidFill>
                  <a:srgbClr val="3F3F3F"/>
                </a:solidFill>
                <a:latin typeface="Calibri"/>
                <a:ea typeface="Calibri"/>
                <a:cs typeface="Calibri"/>
                <a:sym typeface="Calibri"/>
              </a:rPr>
              <a:t>Both results are included in the Appendix</a:t>
            </a:r>
            <a:endParaRPr sz="1900">
              <a:solidFill>
                <a:srgbClr val="3F3F3F"/>
              </a:solidFill>
              <a:latin typeface="Calibri"/>
              <a:ea typeface="Calibri"/>
              <a:cs typeface="Calibri"/>
              <a:sym typeface="Calibri"/>
            </a:endParaRPr>
          </a:p>
        </p:txBody>
      </p:sp>
      <p:grpSp>
        <p:nvGrpSpPr>
          <p:cNvPr id="351" name="Google Shape;351;g1252f3fda3c_8_2"/>
          <p:cNvGrpSpPr/>
          <p:nvPr/>
        </p:nvGrpSpPr>
        <p:grpSpPr>
          <a:xfrm>
            <a:off x="2565629" y="4893830"/>
            <a:ext cx="7456428" cy="588610"/>
            <a:chOff x="3099904" y="5020823"/>
            <a:chExt cx="7456428" cy="588610"/>
          </a:xfrm>
        </p:grpSpPr>
        <p:sp>
          <p:nvSpPr>
            <p:cNvPr id="352" name="Google Shape;352;g1252f3fda3c_8_2"/>
            <p:cNvSpPr/>
            <p:nvPr/>
          </p:nvSpPr>
          <p:spPr>
            <a:xfrm>
              <a:off x="3099904" y="5020823"/>
              <a:ext cx="7456428" cy="588610"/>
            </a:xfrm>
            <a:custGeom>
              <a:rect b="b" l="l" r="r" t="t"/>
              <a:pathLst>
                <a:path extrusionOk="0" h="888468" w="6840760">
                  <a:moveTo>
                    <a:pt x="351693" y="0"/>
                  </a:moveTo>
                  <a:lnTo>
                    <a:pt x="6465622" y="35169"/>
                  </a:lnTo>
                  <a:lnTo>
                    <a:pt x="6840760" y="888468"/>
                  </a:lnTo>
                  <a:lnTo>
                    <a:pt x="0" y="888468"/>
                  </a:lnTo>
                  <a:lnTo>
                    <a:pt x="351693"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200">
                <a:solidFill>
                  <a:schemeClr val="lt1"/>
                </a:solidFill>
                <a:latin typeface="Calibri"/>
                <a:ea typeface="Calibri"/>
                <a:cs typeface="Calibri"/>
                <a:sym typeface="Calibri"/>
              </a:endParaRPr>
            </a:p>
          </p:txBody>
        </p:sp>
        <p:sp>
          <p:nvSpPr>
            <p:cNvPr id="353" name="Google Shape;353;g1252f3fda3c_8_2"/>
            <p:cNvSpPr txBox="1"/>
            <p:nvPr/>
          </p:nvSpPr>
          <p:spPr>
            <a:xfrm>
              <a:off x="4373304" y="5120543"/>
              <a:ext cx="5995500" cy="430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2200">
                  <a:solidFill>
                    <a:schemeClr val="lt1"/>
                  </a:solidFill>
                  <a:latin typeface="Calibri"/>
                  <a:ea typeface="Calibri"/>
                  <a:cs typeface="Calibri"/>
                  <a:sym typeface="Calibri"/>
                </a:rPr>
                <a:t>PCA &amp; Clustering - Appendix</a:t>
              </a:r>
              <a:endParaRPr b="1" sz="2200">
                <a:latin typeface="Calibri"/>
                <a:ea typeface="Calibri"/>
                <a:cs typeface="Calibri"/>
                <a:sym typeface="Calibri"/>
              </a:endParaRPr>
            </a:p>
          </p:txBody>
        </p:sp>
      </p:grpSp>
      <p:grpSp>
        <p:nvGrpSpPr>
          <p:cNvPr id="354" name="Google Shape;354;g1252f3fda3c_8_2"/>
          <p:cNvGrpSpPr/>
          <p:nvPr/>
        </p:nvGrpSpPr>
        <p:grpSpPr>
          <a:xfrm>
            <a:off x="2925671" y="4566889"/>
            <a:ext cx="854400" cy="903005"/>
            <a:chOff x="3459946" y="4693882"/>
            <a:chExt cx="854400" cy="903005"/>
          </a:xfrm>
        </p:grpSpPr>
        <p:sp>
          <p:nvSpPr>
            <p:cNvPr id="355" name="Google Shape;355;g1252f3fda3c_8_2"/>
            <p:cNvSpPr/>
            <p:nvPr/>
          </p:nvSpPr>
          <p:spPr>
            <a:xfrm flipH="1" rot="10800000">
              <a:off x="3459946" y="4775787"/>
              <a:ext cx="854400" cy="821100"/>
            </a:xfrm>
            <a:prstGeom prst="triangle">
              <a:avLst>
                <a:gd fmla="val 50000" name="adj"/>
              </a:avLst>
            </a:prstGeom>
            <a:solidFill>
              <a:schemeClr val="accent3"/>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Calibri"/>
                <a:ea typeface="Calibri"/>
                <a:cs typeface="Calibri"/>
                <a:sym typeface="Calibri"/>
              </a:endParaRPr>
            </a:p>
          </p:txBody>
        </p:sp>
        <p:sp>
          <p:nvSpPr>
            <p:cNvPr id="356" name="Google Shape;356;g1252f3fda3c_8_2"/>
            <p:cNvSpPr txBox="1"/>
            <p:nvPr/>
          </p:nvSpPr>
          <p:spPr>
            <a:xfrm>
              <a:off x="3650853" y="4693882"/>
              <a:ext cx="4701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4000">
                  <a:solidFill>
                    <a:schemeClr val="lt1"/>
                  </a:solidFill>
                  <a:latin typeface="Arial"/>
                  <a:ea typeface="Arial"/>
                  <a:cs typeface="Arial"/>
                  <a:sym typeface="Arial"/>
                </a:rPr>
                <a:t>3</a:t>
              </a:r>
              <a:endParaRPr b="1" sz="4000">
                <a:solidFill>
                  <a:schemeClr val="lt1"/>
                </a:solidFill>
                <a:latin typeface="Arial"/>
                <a:ea typeface="Arial"/>
                <a:cs typeface="Arial"/>
                <a:sym typeface="Arial"/>
              </a:endParaRPr>
            </a:p>
          </p:txBody>
        </p:sp>
      </p:grpSp>
      <p:sp>
        <p:nvSpPr>
          <p:cNvPr id="357" name="Google Shape;357;g1252f3fda3c_8_2"/>
          <p:cNvSpPr txBox="1"/>
          <p:nvPr/>
        </p:nvSpPr>
        <p:spPr>
          <a:xfrm rot="-5400000">
            <a:off x="-211849" y="3304254"/>
            <a:ext cx="35913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CN" sz="3600">
                <a:solidFill>
                  <a:srgbClr val="3F3F3F"/>
                </a:solidFill>
                <a:latin typeface="Calibri"/>
                <a:ea typeface="Calibri"/>
                <a:cs typeface="Calibri"/>
                <a:sym typeface="Calibri"/>
              </a:rPr>
              <a:t>EDA</a:t>
            </a:r>
            <a:endParaRPr b="1" sz="3600">
              <a:solidFill>
                <a:srgbClr val="3F3F3F"/>
              </a:solidFill>
              <a:latin typeface="Calibri"/>
              <a:ea typeface="Calibri"/>
              <a:cs typeface="Calibri"/>
              <a:sym typeface="Calibri"/>
            </a:endParaRPr>
          </a:p>
        </p:txBody>
      </p:sp>
      <p:sp>
        <p:nvSpPr>
          <p:cNvPr id="358" name="Google Shape;358;g1252f3fda3c_8_2"/>
          <p:cNvSpPr txBox="1"/>
          <p:nvPr/>
        </p:nvSpPr>
        <p:spPr>
          <a:xfrm>
            <a:off x="1260550" y="-3350"/>
            <a:ext cx="111327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4400">
                <a:solidFill>
                  <a:schemeClr val="dk2"/>
                </a:solidFill>
                <a:latin typeface="Calibri"/>
                <a:ea typeface="Calibri"/>
                <a:cs typeface="Calibri"/>
                <a:sym typeface="Calibri"/>
              </a:rPr>
              <a:t>Exploratory Data Analysis - Overview</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57"/>
                                        </p:tgtEl>
                                        <p:attrNameLst>
                                          <p:attrName>style.visibility</p:attrName>
                                        </p:attrNameLst>
                                      </p:cBhvr>
                                      <p:to>
                                        <p:strVal val="visible"/>
                                      </p:to>
                                    </p:set>
                                    <p:anim calcmode="lin" valueType="num">
                                      <p:cBhvr additive="base">
                                        <p:cTn dur="500"/>
                                        <p:tgtEl>
                                          <p:spTgt spid="357"/>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500"/>
                                        <p:tgtEl>
                                          <p:spTgt spid="33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500"/>
                                        <p:tgtEl>
                                          <p:spTgt spid="337"/>
                                        </p:tgtEl>
                                      </p:cBhvr>
                                    </p:animEffect>
                                  </p:childTnLst>
                                </p:cTn>
                              </p:par>
                              <p:par>
                                <p:cTn fill="hold" nodeType="withEffect" presetClass="entr" presetID="2" presetSubtype="1">
                                  <p:stCondLst>
                                    <p:cond delay="0"/>
                                  </p:stCondLst>
                                  <p:childTnLst>
                                    <p:set>
                                      <p:cBhvr>
                                        <p:cTn dur="1" fill="hold">
                                          <p:stCondLst>
                                            <p:cond delay="0"/>
                                          </p:stCondLst>
                                        </p:cTn>
                                        <p:tgtEl>
                                          <p:spTgt spid="340"/>
                                        </p:tgtEl>
                                        <p:attrNameLst>
                                          <p:attrName>style.visibility</p:attrName>
                                        </p:attrNameLst>
                                      </p:cBhvr>
                                      <p:to>
                                        <p:strVal val="visible"/>
                                      </p:to>
                                    </p:set>
                                    <p:anim calcmode="lin" valueType="num">
                                      <p:cBhvr additive="base">
                                        <p:cTn dur="500"/>
                                        <p:tgtEl>
                                          <p:spTgt spid="340"/>
                                        </p:tgtEl>
                                        <p:attrNameLst>
                                          <p:attrName>ppt_y</p:attrName>
                                        </p:attrNameLst>
                                      </p:cBhvr>
                                      <p:tavLst>
                                        <p:tav fmla="" tm="0">
                                          <p:val>
                                            <p:strVal val="#ppt_y-1"/>
                                          </p:val>
                                        </p:tav>
                                        <p:tav fmla="" tm="100000">
                                          <p:val>
                                            <p:strVal val="#ppt_y"/>
                                          </p:val>
                                        </p:tav>
                                      </p:tavLst>
                                    </p:anim>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500"/>
                                        <p:tgtEl>
                                          <p:spTgt spid="336"/>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500"/>
                                        <p:tgtEl>
                                          <p:spTgt spid="344"/>
                                        </p:tgtEl>
                                      </p:cBhvr>
                                    </p:animEffect>
                                  </p:childTnLst>
                                </p:cTn>
                              </p:par>
                              <p:par>
                                <p:cTn fill="hold" nodeType="withEffect" presetClass="entr" presetID="2" presetSubtype="1">
                                  <p:stCondLst>
                                    <p:cond delay="0"/>
                                  </p:stCondLst>
                                  <p:childTnLst>
                                    <p:set>
                                      <p:cBhvr>
                                        <p:cTn dur="1" fill="hold">
                                          <p:stCondLst>
                                            <p:cond delay="0"/>
                                          </p:stCondLst>
                                        </p:cTn>
                                        <p:tgtEl>
                                          <p:spTgt spid="347"/>
                                        </p:tgtEl>
                                        <p:attrNameLst>
                                          <p:attrName>style.visibility</p:attrName>
                                        </p:attrNameLst>
                                      </p:cBhvr>
                                      <p:to>
                                        <p:strVal val="visible"/>
                                      </p:to>
                                    </p:set>
                                    <p:anim calcmode="lin" valueType="num">
                                      <p:cBhvr additive="base">
                                        <p:cTn dur="500"/>
                                        <p:tgtEl>
                                          <p:spTgt spid="347"/>
                                        </p:tgtEl>
                                        <p:attrNameLst>
                                          <p:attrName>ppt_y</p:attrName>
                                        </p:attrNameLst>
                                      </p:cBhvr>
                                      <p:tavLst>
                                        <p:tav fmla="" tm="0">
                                          <p:val>
                                            <p:strVal val="#ppt_y-1"/>
                                          </p:val>
                                        </p:tav>
                                        <p:tav fmla="" tm="100000">
                                          <p:val>
                                            <p:strVal val="#ppt_y"/>
                                          </p:val>
                                        </p:tav>
                                      </p:tavLst>
                                    </p:anim>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500"/>
                                        <p:tgtEl>
                                          <p:spTgt spid="343"/>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500"/>
                                        <p:tgtEl>
                                          <p:spTgt spid="351"/>
                                        </p:tgtEl>
                                      </p:cBhvr>
                                    </p:animEffect>
                                  </p:childTnLst>
                                </p:cTn>
                              </p:par>
                              <p:par>
                                <p:cTn fill="hold" nodeType="withEffect" presetClass="entr" presetID="2" presetSubtype="1">
                                  <p:stCondLst>
                                    <p:cond delay="0"/>
                                  </p:stCondLst>
                                  <p:childTnLst>
                                    <p:set>
                                      <p:cBhvr>
                                        <p:cTn dur="1" fill="hold">
                                          <p:stCondLst>
                                            <p:cond delay="0"/>
                                          </p:stCondLst>
                                        </p:cTn>
                                        <p:tgtEl>
                                          <p:spTgt spid="354"/>
                                        </p:tgtEl>
                                        <p:attrNameLst>
                                          <p:attrName>style.visibility</p:attrName>
                                        </p:attrNameLst>
                                      </p:cBhvr>
                                      <p:to>
                                        <p:strVal val="visible"/>
                                      </p:to>
                                    </p:set>
                                    <p:anim calcmode="lin" valueType="num">
                                      <p:cBhvr additive="base">
                                        <p:cTn dur="500"/>
                                        <p:tgtEl>
                                          <p:spTgt spid="354"/>
                                        </p:tgtEl>
                                        <p:attrNameLst>
                                          <p:attrName>ppt_y</p:attrName>
                                        </p:attrNameLst>
                                      </p:cBhvr>
                                      <p:tavLst>
                                        <p:tav fmla="" tm="0">
                                          <p:val>
                                            <p:strVal val="#ppt_y-1"/>
                                          </p:val>
                                        </p:tav>
                                        <p:tav fmla="" tm="100000">
                                          <p:val>
                                            <p:strVal val="#ppt_y"/>
                                          </p:val>
                                        </p:tav>
                                      </p:tavLst>
                                    </p:anim>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500"/>
                                        <p:tgtEl>
                                          <p:spTgt spid="3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g1252f3fda3c_8_70"/>
          <p:cNvSpPr txBox="1"/>
          <p:nvPr/>
        </p:nvSpPr>
        <p:spPr>
          <a:xfrm>
            <a:off x="1260550" y="-3350"/>
            <a:ext cx="106872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4400">
                <a:solidFill>
                  <a:schemeClr val="dk2"/>
                </a:solidFill>
                <a:latin typeface="Calibri"/>
                <a:ea typeface="Calibri"/>
                <a:cs typeface="Calibri"/>
                <a:sym typeface="Calibri"/>
              </a:rPr>
              <a:t>EDA</a:t>
            </a:r>
            <a:r>
              <a:rPr b="1" lang="zh-CN" sz="4400">
                <a:solidFill>
                  <a:schemeClr val="dk2"/>
                </a:solidFill>
                <a:latin typeface="Calibri"/>
                <a:ea typeface="Calibri"/>
                <a:cs typeface="Calibri"/>
                <a:sym typeface="Calibri"/>
              </a:rPr>
              <a:t> - Feature Trend 1</a:t>
            </a:r>
            <a:endParaRPr/>
          </a:p>
        </p:txBody>
      </p:sp>
      <p:grpSp>
        <p:nvGrpSpPr>
          <p:cNvPr id="365" name="Google Shape;365;g1252f3fda3c_8_70"/>
          <p:cNvGrpSpPr/>
          <p:nvPr/>
        </p:nvGrpSpPr>
        <p:grpSpPr>
          <a:xfrm>
            <a:off x="-409" y="5057901"/>
            <a:ext cx="12190788" cy="1801680"/>
            <a:chOff x="5161827" y="1950808"/>
            <a:chExt cx="3298016" cy="1391903"/>
          </a:xfrm>
        </p:grpSpPr>
        <p:sp>
          <p:nvSpPr>
            <p:cNvPr id="366" name="Google Shape;366;g1252f3fda3c_8_70"/>
            <p:cNvSpPr/>
            <p:nvPr/>
          </p:nvSpPr>
          <p:spPr>
            <a:xfrm>
              <a:off x="5161827" y="1950808"/>
              <a:ext cx="3297900" cy="801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Microsoft Yahei"/>
                <a:ea typeface="Microsoft Yahei"/>
                <a:cs typeface="Microsoft Yahei"/>
                <a:sym typeface="Microsoft Yahei"/>
              </a:endParaRPr>
            </a:p>
          </p:txBody>
        </p:sp>
        <p:sp>
          <p:nvSpPr>
            <p:cNvPr id="367" name="Google Shape;367;g1252f3fda3c_8_70"/>
            <p:cNvSpPr/>
            <p:nvPr/>
          </p:nvSpPr>
          <p:spPr>
            <a:xfrm>
              <a:off x="5161943" y="2585811"/>
              <a:ext cx="3297900" cy="756900"/>
            </a:xfrm>
            <a:prstGeom prst="rect">
              <a:avLst/>
            </a:prstGeom>
            <a:noFill/>
            <a:ln>
              <a:noFill/>
            </a:ln>
          </p:spPr>
          <p:txBody>
            <a:bodyPr anchorCtr="0" anchor="t" bIns="45700" lIns="91425" spcFirstLastPara="1" rIns="91425" wrap="square" tIns="45700">
              <a:noAutofit/>
            </a:bodyPr>
            <a:lstStyle/>
            <a:p>
              <a:pPr indent="-336550" lvl="0" marL="457200" marR="0" rtl="0" algn="l">
                <a:spcBef>
                  <a:spcPts val="0"/>
                </a:spcBef>
                <a:spcAft>
                  <a:spcPts val="0"/>
                </a:spcAft>
                <a:buClr>
                  <a:schemeClr val="dk1"/>
                </a:buClr>
                <a:buSzPts val="1700"/>
                <a:buFont typeface="Microsoft Yahei"/>
                <a:buChar char="●"/>
              </a:pPr>
              <a:r>
                <a:rPr lang="zh-CN" sz="1700">
                  <a:solidFill>
                    <a:schemeClr val="dk1"/>
                  </a:solidFill>
                  <a:latin typeface="Microsoft Yahei"/>
                  <a:ea typeface="Microsoft Yahei"/>
                  <a:cs typeface="Microsoft Yahei"/>
                  <a:sym typeface="Microsoft Yahei"/>
                </a:rPr>
                <a:t>In general, the residuals of Random Forest, LightGBM and XGBoost models are significantly different than the rest of the models at the 0.05 significance level. </a:t>
              </a:r>
              <a:endParaRPr sz="1700">
                <a:solidFill>
                  <a:schemeClr val="dk1"/>
                </a:solidFill>
                <a:latin typeface="Microsoft Yahei"/>
                <a:ea typeface="Microsoft Yahei"/>
                <a:cs typeface="Microsoft Yahei"/>
                <a:sym typeface="Microsoft Yahei"/>
              </a:endParaRPr>
            </a:p>
            <a:p>
              <a:pPr indent="-336550" lvl="0" marL="457200" marR="0" rtl="0" algn="l">
                <a:spcBef>
                  <a:spcPts val="0"/>
                </a:spcBef>
                <a:spcAft>
                  <a:spcPts val="0"/>
                </a:spcAft>
                <a:buClr>
                  <a:schemeClr val="dk1"/>
                </a:buClr>
                <a:buSzPts val="1700"/>
                <a:buFont typeface="Microsoft Yahei"/>
                <a:buChar char="●"/>
              </a:pPr>
              <a:r>
                <a:rPr lang="zh-CN" sz="1700">
                  <a:solidFill>
                    <a:schemeClr val="dk1"/>
                  </a:solidFill>
                  <a:latin typeface="Microsoft Yahei"/>
                  <a:ea typeface="Microsoft Yahei"/>
                  <a:cs typeface="Microsoft Yahei"/>
                  <a:sym typeface="Microsoft Yahei"/>
                </a:rPr>
                <a:t>This result implies that these three models with lower RMSE perform the best  </a:t>
              </a:r>
              <a:endParaRPr>
                <a:solidFill>
                  <a:schemeClr val="dk1"/>
                </a:solidFill>
                <a:latin typeface="Microsoft Yahei"/>
                <a:ea typeface="Microsoft Yahei"/>
                <a:cs typeface="Microsoft Yahei"/>
                <a:sym typeface="Microsoft Yahei"/>
              </a:endParaRPr>
            </a:p>
          </p:txBody>
        </p:sp>
      </p:grpSp>
      <p:sp>
        <p:nvSpPr>
          <p:cNvPr id="368" name="Google Shape;368;g1252f3fda3c_8_70"/>
          <p:cNvSpPr/>
          <p:nvPr/>
        </p:nvSpPr>
        <p:spPr>
          <a:xfrm>
            <a:off x="2849550" y="1111963"/>
            <a:ext cx="7170600" cy="51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2200">
                <a:solidFill>
                  <a:schemeClr val="dk2"/>
                </a:solidFill>
                <a:latin typeface="Calibri"/>
                <a:ea typeface="Calibri"/>
                <a:cs typeface="Calibri"/>
                <a:sym typeface="Calibri"/>
              </a:rPr>
              <a:t>Absolute Post Earning 1-Day Return VS Estimation Range</a:t>
            </a:r>
            <a:endParaRPr b="1" sz="1000">
              <a:solidFill>
                <a:schemeClr val="dk2"/>
              </a:solidFill>
              <a:latin typeface="Calibri"/>
              <a:ea typeface="Calibri"/>
              <a:cs typeface="Calibri"/>
              <a:sym typeface="Calibri"/>
            </a:endParaRPr>
          </a:p>
        </p:txBody>
      </p:sp>
      <p:pic>
        <p:nvPicPr>
          <p:cNvPr id="369" name="Google Shape;369;g1252f3fda3c_8_70"/>
          <p:cNvPicPr preferRelativeResize="0"/>
          <p:nvPr/>
        </p:nvPicPr>
        <p:blipFill>
          <a:blip r:embed="rId3">
            <a:alphaModFix/>
          </a:blip>
          <a:stretch>
            <a:fillRect/>
          </a:stretch>
        </p:blipFill>
        <p:spPr>
          <a:xfrm>
            <a:off x="-187" y="1745686"/>
            <a:ext cx="12190775" cy="5116114"/>
          </a:xfrm>
          <a:prstGeom prst="rect">
            <a:avLst/>
          </a:prstGeom>
          <a:noFill/>
          <a:ln>
            <a:noFill/>
          </a:ln>
        </p:spPr>
      </p:pic>
      <p:pic>
        <p:nvPicPr>
          <p:cNvPr id="370" name="Google Shape;370;g1252f3fda3c_8_70"/>
          <p:cNvPicPr preferRelativeResize="0"/>
          <p:nvPr/>
        </p:nvPicPr>
        <p:blipFill>
          <a:blip r:embed="rId4">
            <a:alphaModFix/>
          </a:blip>
          <a:stretch>
            <a:fillRect/>
          </a:stretch>
        </p:blipFill>
        <p:spPr>
          <a:xfrm>
            <a:off x="10539391" y="1745675"/>
            <a:ext cx="1650979" cy="861900"/>
          </a:xfrm>
          <a:prstGeom prst="rect">
            <a:avLst/>
          </a:prstGeom>
          <a:noFill/>
          <a:ln>
            <a:noFill/>
          </a:ln>
        </p:spPr>
      </p:pic>
      <p:sp>
        <p:nvSpPr>
          <p:cNvPr id="371" name="Google Shape;371;g1252f3fda3c_8_70"/>
          <p:cNvSpPr/>
          <p:nvPr/>
        </p:nvSpPr>
        <p:spPr>
          <a:xfrm>
            <a:off x="1043600" y="3707000"/>
            <a:ext cx="10903575" cy="2484800"/>
          </a:xfrm>
          <a:custGeom>
            <a:rect b="b" l="l" r="r" t="t"/>
            <a:pathLst>
              <a:path extrusionOk="0" h="99392" w="436143">
                <a:moveTo>
                  <a:pt x="0" y="0"/>
                </a:moveTo>
                <a:cubicBezTo>
                  <a:pt x="3769" y="6523"/>
                  <a:pt x="14278" y="28699"/>
                  <a:pt x="22612" y="39135"/>
                </a:cubicBezTo>
                <a:cubicBezTo>
                  <a:pt x="30947" y="49571"/>
                  <a:pt x="39933" y="57109"/>
                  <a:pt x="50007" y="62617"/>
                </a:cubicBezTo>
                <a:cubicBezTo>
                  <a:pt x="60081" y="68125"/>
                  <a:pt x="71097" y="68632"/>
                  <a:pt x="83055" y="72183"/>
                </a:cubicBezTo>
                <a:cubicBezTo>
                  <a:pt x="95013" y="75734"/>
                  <a:pt x="108203" y="80735"/>
                  <a:pt x="121755" y="83924"/>
                </a:cubicBezTo>
                <a:cubicBezTo>
                  <a:pt x="135307" y="87113"/>
                  <a:pt x="147193" y="88780"/>
                  <a:pt x="164369" y="91316"/>
                </a:cubicBezTo>
                <a:cubicBezTo>
                  <a:pt x="181545" y="93853"/>
                  <a:pt x="192779" y="98201"/>
                  <a:pt x="224812" y="99143"/>
                </a:cubicBezTo>
                <a:cubicBezTo>
                  <a:pt x="256845" y="100085"/>
                  <a:pt x="321346" y="97476"/>
                  <a:pt x="356568" y="96969"/>
                </a:cubicBezTo>
                <a:cubicBezTo>
                  <a:pt x="391790" y="96462"/>
                  <a:pt x="422881" y="96244"/>
                  <a:pt x="436143" y="96099"/>
                </a:cubicBezTo>
              </a:path>
            </a:pathLst>
          </a:custGeom>
          <a:noFill/>
          <a:ln cap="flat" cmpd="sng" w="76200">
            <a:solidFill>
              <a:schemeClr val="dk2"/>
            </a:solidFill>
            <a:prstDash val="solid"/>
            <a:round/>
            <a:headEnd len="med" w="med" type="none"/>
            <a:tailEnd len="med" w="med" type="none"/>
          </a:ln>
        </p:spPr>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g1252f3fda3c_8_80"/>
          <p:cNvSpPr txBox="1"/>
          <p:nvPr/>
        </p:nvSpPr>
        <p:spPr>
          <a:xfrm>
            <a:off x="1260550" y="-3350"/>
            <a:ext cx="106872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4400">
                <a:solidFill>
                  <a:schemeClr val="dk2"/>
                </a:solidFill>
                <a:latin typeface="Calibri"/>
                <a:ea typeface="Calibri"/>
                <a:cs typeface="Calibri"/>
                <a:sym typeface="Calibri"/>
              </a:rPr>
              <a:t>EDA - Feature Trend 2</a:t>
            </a:r>
            <a:endParaRPr/>
          </a:p>
        </p:txBody>
      </p:sp>
      <p:sp>
        <p:nvSpPr>
          <p:cNvPr id="378" name="Google Shape;378;g1252f3fda3c_8_80"/>
          <p:cNvSpPr/>
          <p:nvPr/>
        </p:nvSpPr>
        <p:spPr>
          <a:xfrm>
            <a:off x="3749800" y="1226975"/>
            <a:ext cx="5299200" cy="51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2200">
                <a:solidFill>
                  <a:schemeClr val="dk2"/>
                </a:solidFill>
                <a:latin typeface="Calibri"/>
                <a:ea typeface="Calibri"/>
                <a:cs typeface="Calibri"/>
                <a:sym typeface="Calibri"/>
              </a:rPr>
              <a:t>Spread of 1-Day Post-Earning Return</a:t>
            </a:r>
            <a:endParaRPr b="1" sz="1000">
              <a:solidFill>
                <a:schemeClr val="dk2"/>
              </a:solidFill>
              <a:latin typeface="Calibri"/>
              <a:ea typeface="Calibri"/>
              <a:cs typeface="Calibri"/>
              <a:sym typeface="Calibri"/>
            </a:endParaRPr>
          </a:p>
        </p:txBody>
      </p:sp>
      <p:pic>
        <p:nvPicPr>
          <p:cNvPr id="379" name="Google Shape;379;g1252f3fda3c_8_80"/>
          <p:cNvPicPr preferRelativeResize="0"/>
          <p:nvPr/>
        </p:nvPicPr>
        <p:blipFill>
          <a:blip r:embed="rId3">
            <a:alphaModFix/>
          </a:blip>
          <a:stretch>
            <a:fillRect/>
          </a:stretch>
        </p:blipFill>
        <p:spPr>
          <a:xfrm>
            <a:off x="1618325" y="1821875"/>
            <a:ext cx="8022046" cy="2345045"/>
          </a:xfrm>
          <a:prstGeom prst="rect">
            <a:avLst/>
          </a:prstGeom>
          <a:noFill/>
          <a:ln>
            <a:noFill/>
          </a:ln>
        </p:spPr>
      </p:pic>
      <p:pic>
        <p:nvPicPr>
          <p:cNvPr id="380" name="Google Shape;380;g1252f3fda3c_8_80"/>
          <p:cNvPicPr preferRelativeResize="0"/>
          <p:nvPr/>
        </p:nvPicPr>
        <p:blipFill>
          <a:blip r:embed="rId4">
            <a:alphaModFix/>
          </a:blip>
          <a:stretch>
            <a:fillRect/>
          </a:stretch>
        </p:blipFill>
        <p:spPr>
          <a:xfrm>
            <a:off x="1618325" y="4243125"/>
            <a:ext cx="8022050" cy="2290719"/>
          </a:xfrm>
          <a:prstGeom prst="rect">
            <a:avLst/>
          </a:prstGeom>
          <a:noFill/>
          <a:ln>
            <a:noFill/>
          </a:ln>
        </p:spPr>
      </p:pic>
      <p:sp>
        <p:nvSpPr>
          <p:cNvPr id="381" name="Google Shape;381;g1252f3fda3c_8_80"/>
          <p:cNvSpPr/>
          <p:nvPr/>
        </p:nvSpPr>
        <p:spPr>
          <a:xfrm>
            <a:off x="5989900" y="4620150"/>
            <a:ext cx="500100" cy="1337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g1252f3fda3c_8_90"/>
          <p:cNvSpPr txBox="1"/>
          <p:nvPr/>
        </p:nvSpPr>
        <p:spPr>
          <a:xfrm>
            <a:off x="1260550" y="-3350"/>
            <a:ext cx="106872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4400">
                <a:solidFill>
                  <a:schemeClr val="dk2"/>
                </a:solidFill>
                <a:latin typeface="Calibri"/>
                <a:ea typeface="Calibri"/>
                <a:cs typeface="Calibri"/>
                <a:sym typeface="Calibri"/>
              </a:rPr>
              <a:t>EDA - Feature Trend 3</a:t>
            </a:r>
            <a:endParaRPr/>
          </a:p>
        </p:txBody>
      </p:sp>
      <p:pic>
        <p:nvPicPr>
          <p:cNvPr id="388" name="Google Shape;388;g1252f3fda3c_8_90"/>
          <p:cNvPicPr preferRelativeResize="0"/>
          <p:nvPr/>
        </p:nvPicPr>
        <p:blipFill>
          <a:blip r:embed="rId3">
            <a:alphaModFix/>
          </a:blip>
          <a:stretch>
            <a:fillRect/>
          </a:stretch>
        </p:blipFill>
        <p:spPr>
          <a:xfrm>
            <a:off x="1814925" y="1630675"/>
            <a:ext cx="8205225" cy="5073249"/>
          </a:xfrm>
          <a:prstGeom prst="rect">
            <a:avLst/>
          </a:prstGeom>
          <a:noFill/>
          <a:ln>
            <a:noFill/>
          </a:ln>
        </p:spPr>
      </p:pic>
      <p:pic>
        <p:nvPicPr>
          <p:cNvPr id="389" name="Google Shape;389;g1252f3fda3c_8_90"/>
          <p:cNvPicPr preferRelativeResize="0"/>
          <p:nvPr/>
        </p:nvPicPr>
        <p:blipFill>
          <a:blip r:embed="rId4">
            <a:alphaModFix/>
          </a:blip>
          <a:stretch>
            <a:fillRect/>
          </a:stretch>
        </p:blipFill>
        <p:spPr>
          <a:xfrm>
            <a:off x="2409256" y="1685112"/>
            <a:ext cx="1860752" cy="643115"/>
          </a:xfrm>
          <a:prstGeom prst="rect">
            <a:avLst/>
          </a:prstGeom>
          <a:noFill/>
          <a:ln>
            <a:noFill/>
          </a:ln>
        </p:spPr>
      </p:pic>
      <p:sp>
        <p:nvSpPr>
          <p:cNvPr id="390" name="Google Shape;390;g1252f3fda3c_8_90"/>
          <p:cNvSpPr/>
          <p:nvPr/>
        </p:nvSpPr>
        <p:spPr>
          <a:xfrm>
            <a:off x="3535350" y="1111975"/>
            <a:ext cx="5339100" cy="51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2200">
                <a:solidFill>
                  <a:schemeClr val="dk2"/>
                </a:solidFill>
                <a:latin typeface="Calibri"/>
                <a:ea typeface="Calibri"/>
                <a:cs typeface="Calibri"/>
                <a:sym typeface="Calibri"/>
              </a:rPr>
              <a:t>Actual EPS VS </a:t>
            </a:r>
            <a:r>
              <a:rPr b="1" lang="zh-CN" sz="2200">
                <a:solidFill>
                  <a:schemeClr val="dk2"/>
                </a:solidFill>
                <a:latin typeface="Calibri"/>
                <a:ea typeface="Calibri"/>
                <a:cs typeface="Calibri"/>
                <a:sym typeface="Calibri"/>
              </a:rPr>
              <a:t>1-Day Post-Earning Return</a:t>
            </a:r>
            <a:endParaRPr b="1" sz="1000">
              <a:solidFill>
                <a:schemeClr val="dk2"/>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2"/>
          <p:cNvSpPr/>
          <p:nvPr/>
        </p:nvSpPr>
        <p:spPr>
          <a:xfrm>
            <a:off x="0" y="0"/>
            <a:ext cx="12192000" cy="1125538"/>
          </a:xfrm>
          <a:prstGeom prst="rect">
            <a:avLst/>
          </a:prstGeom>
          <a:solidFill>
            <a:schemeClr val="accent3"/>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Calibri"/>
              <a:ea typeface="Calibri"/>
              <a:cs typeface="Calibri"/>
              <a:sym typeface="Calibri"/>
            </a:endParaRPr>
          </a:p>
        </p:txBody>
      </p:sp>
      <p:sp>
        <p:nvSpPr>
          <p:cNvPr id="44" name="Google Shape;44;p2"/>
          <p:cNvSpPr/>
          <p:nvPr/>
        </p:nvSpPr>
        <p:spPr>
          <a:xfrm>
            <a:off x="910630" y="2061642"/>
            <a:ext cx="10422260" cy="417646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Arial"/>
              <a:ea typeface="Arial"/>
              <a:cs typeface="Arial"/>
              <a:sym typeface="Arial"/>
            </a:endParaRPr>
          </a:p>
        </p:txBody>
      </p:sp>
      <p:sp>
        <p:nvSpPr>
          <p:cNvPr id="45" name="Google Shape;45;p2"/>
          <p:cNvSpPr/>
          <p:nvPr/>
        </p:nvSpPr>
        <p:spPr>
          <a:xfrm>
            <a:off x="1070033" y="1845618"/>
            <a:ext cx="10132018" cy="4248471"/>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2"/>
              </a:solidFill>
              <a:latin typeface="Arial"/>
              <a:ea typeface="Arial"/>
              <a:cs typeface="Arial"/>
              <a:sym typeface="Arial"/>
            </a:endParaRPr>
          </a:p>
        </p:txBody>
      </p:sp>
      <p:sp>
        <p:nvSpPr>
          <p:cNvPr id="46" name="Google Shape;46;p2"/>
          <p:cNvSpPr txBox="1"/>
          <p:nvPr/>
        </p:nvSpPr>
        <p:spPr>
          <a:xfrm>
            <a:off x="1643812" y="2248447"/>
            <a:ext cx="8927700" cy="3855900"/>
          </a:xfrm>
          <a:prstGeom prst="rect">
            <a:avLst/>
          </a:prstGeom>
          <a:noFill/>
          <a:ln>
            <a:noFill/>
          </a:ln>
        </p:spPr>
        <p:txBody>
          <a:bodyPr anchorCtr="0" anchor="t" bIns="45725" lIns="91450" spcFirstLastPara="1" rIns="91450" wrap="square" tIns="45725">
            <a:spAutoFit/>
          </a:bodyPr>
          <a:lstStyle/>
          <a:p>
            <a:pPr indent="0" lvl="0" marL="0" marR="0" rtl="0" algn="l">
              <a:lnSpc>
                <a:spcPct val="150000"/>
              </a:lnSpc>
              <a:spcBef>
                <a:spcPts val="0"/>
              </a:spcBef>
              <a:spcAft>
                <a:spcPts val="0"/>
              </a:spcAft>
              <a:buNone/>
            </a:pPr>
            <a:r>
              <a:rPr lang="zh-CN" sz="2100">
                <a:solidFill>
                  <a:schemeClr val="dk1"/>
                </a:solidFill>
                <a:latin typeface="Calibri"/>
                <a:ea typeface="Calibri"/>
                <a:cs typeface="Calibri"/>
                <a:sym typeface="Calibri"/>
              </a:rPr>
              <a:t>The primary goal of our project is to forecast the </a:t>
            </a:r>
            <a:r>
              <a:rPr b="1" lang="zh-CN" sz="2100">
                <a:solidFill>
                  <a:schemeClr val="dk1"/>
                </a:solidFill>
                <a:latin typeface="Calibri"/>
                <a:ea typeface="Calibri"/>
                <a:cs typeface="Calibri"/>
                <a:sym typeface="Calibri"/>
              </a:rPr>
              <a:t>magnitude</a:t>
            </a:r>
            <a:r>
              <a:rPr lang="zh-CN" sz="2100">
                <a:solidFill>
                  <a:schemeClr val="dk1"/>
                </a:solidFill>
                <a:latin typeface="Calibri"/>
                <a:ea typeface="Calibri"/>
                <a:cs typeface="Calibri"/>
                <a:sym typeface="Calibri"/>
              </a:rPr>
              <a:t> of the change in share price post-earnings by analyzing actual vs </a:t>
            </a:r>
            <a:r>
              <a:rPr lang="zh-CN" sz="2100" u="sng">
                <a:solidFill>
                  <a:schemeClr val="dk1"/>
                </a:solidFill>
                <a:latin typeface="Calibri"/>
                <a:ea typeface="Calibri"/>
                <a:cs typeface="Calibri"/>
                <a:sym typeface="Calibri"/>
              </a:rPr>
              <a:t>estimated earnings</a:t>
            </a:r>
            <a:r>
              <a:rPr lang="zh-CN" sz="2100">
                <a:solidFill>
                  <a:schemeClr val="dk1"/>
                </a:solidFill>
                <a:latin typeface="Calibri"/>
                <a:ea typeface="Calibri"/>
                <a:cs typeface="Calibri"/>
                <a:sym typeface="Calibri"/>
              </a:rPr>
              <a:t> together with both </a:t>
            </a:r>
            <a:r>
              <a:rPr lang="zh-CN" sz="2100" u="sng">
                <a:solidFill>
                  <a:schemeClr val="dk1"/>
                </a:solidFill>
                <a:latin typeface="Calibri"/>
                <a:ea typeface="Calibri"/>
                <a:cs typeface="Calibri"/>
                <a:sym typeface="Calibri"/>
              </a:rPr>
              <a:t>stock-specific</a:t>
            </a:r>
            <a:r>
              <a:rPr lang="zh-CN" sz="2100">
                <a:solidFill>
                  <a:schemeClr val="dk1"/>
                </a:solidFill>
                <a:latin typeface="Calibri"/>
                <a:ea typeface="Calibri"/>
                <a:cs typeface="Calibri"/>
                <a:sym typeface="Calibri"/>
              </a:rPr>
              <a:t> and </a:t>
            </a:r>
            <a:r>
              <a:rPr lang="zh-CN" sz="2100" u="sng">
                <a:solidFill>
                  <a:schemeClr val="dk1"/>
                </a:solidFill>
                <a:latin typeface="Calibri"/>
                <a:ea typeface="Calibri"/>
                <a:cs typeface="Calibri"/>
                <a:sym typeface="Calibri"/>
              </a:rPr>
              <a:t>macroeconomic factors</a:t>
            </a:r>
            <a:r>
              <a:rPr lang="zh-CN" sz="2100">
                <a:solidFill>
                  <a:schemeClr val="dk1"/>
                </a:solidFill>
                <a:latin typeface="Calibri"/>
                <a:ea typeface="Calibri"/>
                <a:cs typeface="Calibri"/>
                <a:sym typeface="Calibri"/>
              </a:rPr>
              <a:t>, thus allowing us to derive </a:t>
            </a:r>
            <a:r>
              <a:rPr b="1" lang="zh-CN" sz="2300">
                <a:solidFill>
                  <a:srgbClr val="2E74B5"/>
                </a:solidFill>
                <a:latin typeface="Calibri"/>
                <a:ea typeface="Calibri"/>
                <a:cs typeface="Calibri"/>
                <a:sym typeface="Calibri"/>
              </a:rPr>
              <a:t>Trading Signals</a:t>
            </a:r>
            <a:r>
              <a:rPr lang="zh-CN" sz="2300">
                <a:solidFill>
                  <a:schemeClr val="dk1"/>
                </a:solidFill>
                <a:latin typeface="Calibri"/>
                <a:ea typeface="Calibri"/>
                <a:cs typeface="Calibri"/>
                <a:sym typeface="Calibri"/>
              </a:rPr>
              <a:t>.</a:t>
            </a:r>
            <a:endParaRPr sz="23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lang="zh-CN" sz="2100">
                <a:solidFill>
                  <a:schemeClr val="dk1"/>
                </a:solidFill>
                <a:latin typeface="Calibri"/>
                <a:ea typeface="Calibri"/>
                <a:cs typeface="Calibri"/>
                <a:sym typeface="Calibri"/>
              </a:rPr>
              <a:t>By modeling the abovementioned data, we developed a predictive mechanism which performs relatively well on companies in </a:t>
            </a:r>
            <a:r>
              <a:rPr b="1" lang="zh-CN" sz="2100">
                <a:solidFill>
                  <a:schemeClr val="dk1"/>
                </a:solidFill>
                <a:latin typeface="Calibri"/>
                <a:ea typeface="Calibri"/>
                <a:cs typeface="Calibri"/>
                <a:sym typeface="Calibri"/>
              </a:rPr>
              <a:t>Traditional Industries</a:t>
            </a:r>
            <a:r>
              <a:rPr lang="zh-CN" sz="2100">
                <a:solidFill>
                  <a:schemeClr val="dk1"/>
                </a:solidFill>
                <a:latin typeface="Calibri"/>
                <a:ea typeface="Calibri"/>
                <a:cs typeface="Calibri"/>
                <a:sym typeface="Calibri"/>
              </a:rPr>
              <a:t> as well as those that </a:t>
            </a:r>
            <a:r>
              <a:rPr b="1" lang="zh-CN" sz="2100">
                <a:solidFill>
                  <a:schemeClr val="dk1"/>
                </a:solidFill>
                <a:latin typeface="Calibri"/>
                <a:ea typeface="Calibri"/>
                <a:cs typeface="Calibri"/>
                <a:sym typeface="Calibri"/>
              </a:rPr>
              <a:t>Missed</a:t>
            </a:r>
            <a:r>
              <a:rPr lang="zh-CN" sz="2100">
                <a:solidFill>
                  <a:schemeClr val="dk1"/>
                </a:solidFill>
                <a:latin typeface="Calibri"/>
                <a:ea typeface="Calibri"/>
                <a:cs typeface="Calibri"/>
                <a:sym typeface="Calibri"/>
              </a:rPr>
              <a:t> their earning estimates. </a:t>
            </a:r>
            <a:endParaRPr sz="21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t/>
            </a:r>
            <a:endParaRPr sz="2100">
              <a:solidFill>
                <a:schemeClr val="dk1"/>
              </a:solidFill>
              <a:latin typeface="Calibri"/>
              <a:ea typeface="Calibri"/>
              <a:cs typeface="Calibri"/>
              <a:sym typeface="Calibri"/>
            </a:endParaRPr>
          </a:p>
        </p:txBody>
      </p:sp>
      <p:sp>
        <p:nvSpPr>
          <p:cNvPr id="47" name="Google Shape;47;p2"/>
          <p:cNvSpPr/>
          <p:nvPr/>
        </p:nvSpPr>
        <p:spPr>
          <a:xfrm>
            <a:off x="3365974" y="178025"/>
            <a:ext cx="5511600" cy="76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4400">
                <a:solidFill>
                  <a:schemeClr val="lt1"/>
                </a:solidFill>
                <a:latin typeface="Calibri"/>
                <a:ea typeface="Calibri"/>
                <a:cs typeface="Calibri"/>
                <a:sym typeface="Calibri"/>
              </a:rPr>
              <a:t>Executive Summary</a:t>
            </a:r>
            <a:endParaRPr b="1" sz="32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3"/>
                                        </p:tgtEl>
                                        <p:attrNameLst>
                                          <p:attrName>style.visibility</p:attrName>
                                        </p:attrNameLst>
                                      </p:cBhvr>
                                      <p:to>
                                        <p:strVal val="visible"/>
                                      </p:to>
                                    </p:set>
                                    <p:animEffect filter="fade" transition="in">
                                      <p:cBhvr>
                                        <p:cTn dur="500"/>
                                        <p:tgtEl>
                                          <p:spTgt spid="4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7"/>
                                        </p:tgtEl>
                                        <p:attrNameLst>
                                          <p:attrName>style.visibility</p:attrName>
                                        </p:attrNameLst>
                                      </p:cBhvr>
                                      <p:to>
                                        <p:strVal val="visible"/>
                                      </p:to>
                                    </p:set>
                                    <p:animEffect filter="fade" transition="in">
                                      <p:cBhvr>
                                        <p:cTn dur="500"/>
                                        <p:tgtEl>
                                          <p:spTgt spid="4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5"/>
                                        </p:tgtEl>
                                        <p:attrNameLst>
                                          <p:attrName>style.visibility</p:attrName>
                                        </p:attrNameLst>
                                      </p:cBhvr>
                                      <p:to>
                                        <p:strVal val="visible"/>
                                      </p:to>
                                    </p:set>
                                    <p:animEffect filter="fade" transition="in">
                                      <p:cBhvr>
                                        <p:cTn dur="500"/>
                                        <p:tgtEl>
                                          <p:spTgt spid="45"/>
                                        </p:tgtEl>
                                      </p:cBhvr>
                                    </p:animEffect>
                                  </p:childTnLst>
                                </p:cTn>
                              </p:par>
                              <p:par>
                                <p:cTn fill="hold" nodeType="withEffect" presetClass="entr" presetID="10" presetSubtype="0">
                                  <p:stCondLst>
                                    <p:cond delay="0"/>
                                  </p:stCondLst>
                                  <p:childTnLst>
                                    <p:set>
                                      <p:cBhvr>
                                        <p:cTn dur="1" fill="hold">
                                          <p:stCondLst>
                                            <p:cond delay="0"/>
                                          </p:stCondLst>
                                        </p:cTn>
                                        <p:tgtEl>
                                          <p:spTgt spid="44"/>
                                        </p:tgtEl>
                                        <p:attrNameLst>
                                          <p:attrName>style.visibility</p:attrName>
                                        </p:attrNameLst>
                                      </p:cBhvr>
                                      <p:to>
                                        <p:strVal val="visible"/>
                                      </p:to>
                                    </p:set>
                                    <p:animEffect filter="fade" transition="in">
                                      <p:cBhvr>
                                        <p:cTn dur="500"/>
                                        <p:tgtEl>
                                          <p:spTgt spid="44"/>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46"/>
                                        </p:tgtEl>
                                        <p:attrNameLst>
                                          <p:attrName>style.visibility</p:attrName>
                                        </p:attrNameLst>
                                      </p:cBhvr>
                                      <p:to>
                                        <p:strVal val="visible"/>
                                      </p:to>
                                    </p:set>
                                    <p:animEffect filter="fade" transition="in">
                                      <p:cBhvr>
                                        <p:cTn dur="100"/>
                                        <p:tgtEl>
                                          <p:spTgt spid="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g1252f3fda3c_2_304"/>
          <p:cNvSpPr/>
          <p:nvPr/>
        </p:nvSpPr>
        <p:spPr>
          <a:xfrm>
            <a:off x="5457006" y="1573726"/>
            <a:ext cx="513300" cy="511500"/>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rPr b="1" lang="zh-CN" sz="2200">
                <a:solidFill>
                  <a:schemeClr val="lt1"/>
                </a:solidFill>
                <a:latin typeface="Calibri"/>
                <a:ea typeface="Calibri"/>
                <a:cs typeface="Calibri"/>
                <a:sym typeface="Calibri"/>
              </a:rPr>
              <a:t>1</a:t>
            </a:r>
            <a:endParaRPr b="1" sz="2200">
              <a:solidFill>
                <a:schemeClr val="lt1"/>
              </a:solidFill>
              <a:latin typeface="Calibri"/>
              <a:ea typeface="Calibri"/>
              <a:cs typeface="Calibri"/>
              <a:sym typeface="Calibri"/>
            </a:endParaRPr>
          </a:p>
        </p:txBody>
      </p:sp>
      <p:grpSp>
        <p:nvGrpSpPr>
          <p:cNvPr id="397" name="Google Shape;397;g1252f3fda3c_2_304"/>
          <p:cNvGrpSpPr/>
          <p:nvPr/>
        </p:nvGrpSpPr>
        <p:grpSpPr>
          <a:xfrm>
            <a:off x="6343740" y="1573673"/>
            <a:ext cx="4447105" cy="576051"/>
            <a:chOff x="6339097" y="1573726"/>
            <a:chExt cx="3744300" cy="511500"/>
          </a:xfrm>
        </p:grpSpPr>
        <p:sp>
          <p:nvSpPr>
            <p:cNvPr id="398" name="Google Shape;398;g1252f3fda3c_2_304"/>
            <p:cNvSpPr/>
            <p:nvPr/>
          </p:nvSpPr>
          <p:spPr>
            <a:xfrm>
              <a:off x="6339097" y="1573726"/>
              <a:ext cx="3744300" cy="511500"/>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t/>
              </a:r>
              <a:endParaRPr sz="2200">
                <a:solidFill>
                  <a:schemeClr val="lt1"/>
                </a:solidFill>
                <a:latin typeface="Calibri"/>
                <a:ea typeface="Calibri"/>
                <a:cs typeface="Calibri"/>
                <a:sym typeface="Calibri"/>
              </a:endParaRPr>
            </a:p>
          </p:txBody>
        </p:sp>
        <p:sp>
          <p:nvSpPr>
            <p:cNvPr id="399" name="Google Shape;399;g1252f3fda3c_2_304"/>
            <p:cNvSpPr/>
            <p:nvPr/>
          </p:nvSpPr>
          <p:spPr>
            <a:xfrm>
              <a:off x="6723350" y="1614014"/>
              <a:ext cx="2653200" cy="430800"/>
            </a:xfrm>
            <a:prstGeom prst="rect">
              <a:avLst/>
            </a:prstGeom>
            <a:noFill/>
            <a:ln>
              <a:noFill/>
            </a:ln>
          </p:spPr>
          <p:txBody>
            <a:bodyPr anchorCtr="0" anchor="t" bIns="60975" lIns="121950" spcFirstLastPara="1" rIns="121950" wrap="square" tIns="60975">
              <a:noAutofit/>
            </a:bodyPr>
            <a:lstStyle/>
            <a:p>
              <a:pPr indent="0" lvl="0" marL="0" marR="0" rtl="0" algn="l">
                <a:spcBef>
                  <a:spcPts val="0"/>
                </a:spcBef>
                <a:spcAft>
                  <a:spcPts val="0"/>
                </a:spcAft>
                <a:buNone/>
              </a:pPr>
              <a:r>
                <a:rPr b="1" lang="zh-CN" sz="2200">
                  <a:solidFill>
                    <a:schemeClr val="lt1"/>
                  </a:solidFill>
                  <a:latin typeface="Calibri"/>
                  <a:ea typeface="Calibri"/>
                  <a:cs typeface="Calibri"/>
                  <a:sym typeface="Calibri"/>
                </a:rPr>
                <a:t>Modeling Results</a:t>
              </a:r>
              <a:endParaRPr b="1" sz="2200">
                <a:solidFill>
                  <a:schemeClr val="lt1"/>
                </a:solidFill>
                <a:latin typeface="Calibri"/>
                <a:ea typeface="Calibri"/>
                <a:cs typeface="Calibri"/>
                <a:sym typeface="Calibri"/>
              </a:endParaRPr>
            </a:p>
          </p:txBody>
        </p:sp>
      </p:grpSp>
      <p:sp>
        <p:nvSpPr>
          <p:cNvPr id="400" name="Google Shape;400;g1252f3fda3c_2_304"/>
          <p:cNvSpPr/>
          <p:nvPr/>
        </p:nvSpPr>
        <p:spPr>
          <a:xfrm>
            <a:off x="5457006" y="2410178"/>
            <a:ext cx="513300" cy="511500"/>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rPr b="1" lang="zh-CN" sz="2200">
                <a:solidFill>
                  <a:schemeClr val="lt1"/>
                </a:solidFill>
                <a:latin typeface="Calibri"/>
                <a:ea typeface="Calibri"/>
                <a:cs typeface="Calibri"/>
                <a:sym typeface="Calibri"/>
              </a:rPr>
              <a:t>2</a:t>
            </a:r>
            <a:endParaRPr b="1" sz="2200">
              <a:solidFill>
                <a:schemeClr val="lt1"/>
              </a:solidFill>
              <a:latin typeface="Calibri"/>
              <a:ea typeface="Calibri"/>
              <a:cs typeface="Calibri"/>
              <a:sym typeface="Calibri"/>
            </a:endParaRPr>
          </a:p>
        </p:txBody>
      </p:sp>
      <p:grpSp>
        <p:nvGrpSpPr>
          <p:cNvPr id="401" name="Google Shape;401;g1252f3fda3c_2_304"/>
          <p:cNvGrpSpPr/>
          <p:nvPr/>
        </p:nvGrpSpPr>
        <p:grpSpPr>
          <a:xfrm>
            <a:off x="6315371" y="2410184"/>
            <a:ext cx="4447105" cy="511500"/>
            <a:chOff x="6315199" y="2410178"/>
            <a:chExt cx="3744300" cy="511500"/>
          </a:xfrm>
        </p:grpSpPr>
        <p:sp>
          <p:nvSpPr>
            <p:cNvPr id="402" name="Google Shape;402;g1252f3fda3c_2_304"/>
            <p:cNvSpPr/>
            <p:nvPr/>
          </p:nvSpPr>
          <p:spPr>
            <a:xfrm>
              <a:off x="6315199" y="2410178"/>
              <a:ext cx="3744300" cy="511500"/>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t/>
              </a:r>
              <a:endParaRPr sz="2200">
                <a:solidFill>
                  <a:schemeClr val="lt1"/>
                </a:solidFill>
                <a:latin typeface="Calibri"/>
                <a:ea typeface="Calibri"/>
                <a:cs typeface="Calibri"/>
                <a:sym typeface="Calibri"/>
              </a:endParaRPr>
            </a:p>
          </p:txBody>
        </p:sp>
        <p:sp>
          <p:nvSpPr>
            <p:cNvPr id="403" name="Google Shape;403;g1252f3fda3c_2_304"/>
            <p:cNvSpPr/>
            <p:nvPr/>
          </p:nvSpPr>
          <p:spPr>
            <a:xfrm>
              <a:off x="6747248" y="2450466"/>
              <a:ext cx="2653200" cy="430800"/>
            </a:xfrm>
            <a:prstGeom prst="rect">
              <a:avLst/>
            </a:prstGeom>
            <a:noFill/>
            <a:ln>
              <a:noFill/>
            </a:ln>
          </p:spPr>
          <p:txBody>
            <a:bodyPr anchorCtr="0" anchor="t" bIns="60975" lIns="121950" spcFirstLastPara="1" rIns="121950" wrap="square" tIns="60975">
              <a:noAutofit/>
            </a:bodyPr>
            <a:lstStyle/>
            <a:p>
              <a:pPr indent="0" lvl="0" marL="0" marR="0" rtl="0" algn="l">
                <a:spcBef>
                  <a:spcPts val="0"/>
                </a:spcBef>
                <a:spcAft>
                  <a:spcPts val="0"/>
                </a:spcAft>
                <a:buNone/>
              </a:pPr>
              <a:r>
                <a:rPr b="1" lang="zh-CN" sz="2200">
                  <a:solidFill>
                    <a:schemeClr val="lt1"/>
                  </a:solidFill>
                  <a:latin typeface="Calibri"/>
                  <a:ea typeface="Calibri"/>
                  <a:cs typeface="Calibri"/>
                  <a:sym typeface="Calibri"/>
                </a:rPr>
                <a:t>Modeling Process</a:t>
              </a:r>
              <a:endParaRPr b="1" sz="2200">
                <a:solidFill>
                  <a:schemeClr val="lt1"/>
                </a:solidFill>
                <a:latin typeface="Calibri"/>
                <a:ea typeface="Calibri"/>
                <a:cs typeface="Calibri"/>
                <a:sym typeface="Calibri"/>
              </a:endParaRPr>
            </a:p>
          </p:txBody>
        </p:sp>
      </p:grpSp>
      <p:sp>
        <p:nvSpPr>
          <p:cNvPr id="404" name="Google Shape;404;g1252f3fda3c_2_304"/>
          <p:cNvSpPr/>
          <p:nvPr/>
        </p:nvSpPr>
        <p:spPr>
          <a:xfrm>
            <a:off x="5457006" y="3296031"/>
            <a:ext cx="513300" cy="511500"/>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rPr b="1" lang="zh-CN" sz="2200">
                <a:solidFill>
                  <a:schemeClr val="lt1"/>
                </a:solidFill>
                <a:latin typeface="Calibri"/>
                <a:ea typeface="Calibri"/>
                <a:cs typeface="Calibri"/>
                <a:sym typeface="Calibri"/>
              </a:rPr>
              <a:t>3</a:t>
            </a:r>
            <a:endParaRPr b="1" sz="2200">
              <a:solidFill>
                <a:schemeClr val="lt1"/>
              </a:solidFill>
              <a:latin typeface="Calibri"/>
              <a:ea typeface="Calibri"/>
              <a:cs typeface="Calibri"/>
              <a:sym typeface="Calibri"/>
            </a:endParaRPr>
          </a:p>
        </p:txBody>
      </p:sp>
      <p:grpSp>
        <p:nvGrpSpPr>
          <p:cNvPr id="405" name="Google Shape;405;g1252f3fda3c_2_304"/>
          <p:cNvGrpSpPr/>
          <p:nvPr/>
        </p:nvGrpSpPr>
        <p:grpSpPr>
          <a:xfrm>
            <a:off x="6343755" y="3296037"/>
            <a:ext cx="4447105" cy="511500"/>
            <a:chOff x="6339097" y="3296031"/>
            <a:chExt cx="3744300" cy="511500"/>
          </a:xfrm>
        </p:grpSpPr>
        <p:sp>
          <p:nvSpPr>
            <p:cNvPr id="406" name="Google Shape;406;g1252f3fda3c_2_304"/>
            <p:cNvSpPr/>
            <p:nvPr/>
          </p:nvSpPr>
          <p:spPr>
            <a:xfrm>
              <a:off x="6339097" y="3296031"/>
              <a:ext cx="3744300" cy="511500"/>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t/>
              </a:r>
              <a:endParaRPr sz="2200">
                <a:solidFill>
                  <a:schemeClr val="lt1"/>
                </a:solidFill>
                <a:latin typeface="Calibri"/>
                <a:ea typeface="Calibri"/>
                <a:cs typeface="Calibri"/>
                <a:sym typeface="Calibri"/>
              </a:endParaRPr>
            </a:p>
          </p:txBody>
        </p:sp>
        <p:sp>
          <p:nvSpPr>
            <p:cNvPr id="407" name="Google Shape;407;g1252f3fda3c_2_304"/>
            <p:cNvSpPr/>
            <p:nvPr/>
          </p:nvSpPr>
          <p:spPr>
            <a:xfrm>
              <a:off x="6723349" y="3336319"/>
              <a:ext cx="2736300" cy="430800"/>
            </a:xfrm>
            <a:prstGeom prst="rect">
              <a:avLst/>
            </a:prstGeom>
            <a:noFill/>
            <a:ln>
              <a:noFill/>
            </a:ln>
          </p:spPr>
          <p:txBody>
            <a:bodyPr anchorCtr="0" anchor="t" bIns="60975" lIns="121950" spcFirstLastPara="1" rIns="121950" wrap="square" tIns="60975">
              <a:noAutofit/>
            </a:bodyPr>
            <a:lstStyle/>
            <a:p>
              <a:pPr indent="0" lvl="0" marL="0" marR="0" rtl="0" algn="l">
                <a:spcBef>
                  <a:spcPts val="0"/>
                </a:spcBef>
                <a:spcAft>
                  <a:spcPts val="0"/>
                </a:spcAft>
                <a:buNone/>
              </a:pPr>
              <a:r>
                <a:rPr b="1" lang="zh-CN" sz="2200">
                  <a:solidFill>
                    <a:schemeClr val="lt1"/>
                  </a:solidFill>
                  <a:latin typeface="Calibri"/>
                  <a:ea typeface="Calibri"/>
                  <a:cs typeface="Calibri"/>
                  <a:sym typeface="Calibri"/>
                </a:rPr>
                <a:t>Data Collection</a:t>
              </a:r>
              <a:endParaRPr b="1" sz="2200">
                <a:solidFill>
                  <a:schemeClr val="lt1"/>
                </a:solidFill>
                <a:latin typeface="Calibri"/>
                <a:ea typeface="Calibri"/>
                <a:cs typeface="Calibri"/>
                <a:sym typeface="Calibri"/>
              </a:endParaRPr>
            </a:p>
          </p:txBody>
        </p:sp>
      </p:grpSp>
      <p:sp>
        <p:nvSpPr>
          <p:cNvPr id="408" name="Google Shape;408;g1252f3fda3c_2_304"/>
          <p:cNvSpPr/>
          <p:nvPr/>
        </p:nvSpPr>
        <p:spPr>
          <a:xfrm>
            <a:off x="5457006" y="4180903"/>
            <a:ext cx="513300" cy="511500"/>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rPr b="1" lang="zh-CN" sz="2200">
                <a:solidFill>
                  <a:schemeClr val="lt1"/>
                </a:solidFill>
                <a:latin typeface="Calibri"/>
                <a:ea typeface="Calibri"/>
                <a:cs typeface="Calibri"/>
                <a:sym typeface="Calibri"/>
              </a:rPr>
              <a:t>4</a:t>
            </a:r>
            <a:endParaRPr b="1" sz="2200">
              <a:solidFill>
                <a:schemeClr val="lt1"/>
              </a:solidFill>
              <a:latin typeface="Calibri"/>
              <a:ea typeface="Calibri"/>
              <a:cs typeface="Calibri"/>
              <a:sym typeface="Calibri"/>
            </a:endParaRPr>
          </a:p>
        </p:txBody>
      </p:sp>
      <p:grpSp>
        <p:nvGrpSpPr>
          <p:cNvPr id="409" name="Google Shape;409;g1252f3fda3c_2_304"/>
          <p:cNvGrpSpPr/>
          <p:nvPr/>
        </p:nvGrpSpPr>
        <p:grpSpPr>
          <a:xfrm>
            <a:off x="6343755" y="4180909"/>
            <a:ext cx="4447105" cy="511500"/>
            <a:chOff x="6339097" y="4180903"/>
            <a:chExt cx="3744300" cy="511500"/>
          </a:xfrm>
        </p:grpSpPr>
        <p:sp>
          <p:nvSpPr>
            <p:cNvPr id="410" name="Google Shape;410;g1252f3fda3c_2_304"/>
            <p:cNvSpPr/>
            <p:nvPr/>
          </p:nvSpPr>
          <p:spPr>
            <a:xfrm>
              <a:off x="6339097" y="4180903"/>
              <a:ext cx="3744300" cy="511500"/>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t/>
              </a:r>
              <a:endParaRPr sz="2200">
                <a:solidFill>
                  <a:schemeClr val="lt1"/>
                </a:solidFill>
                <a:latin typeface="Calibri"/>
                <a:ea typeface="Calibri"/>
                <a:cs typeface="Calibri"/>
                <a:sym typeface="Calibri"/>
              </a:endParaRPr>
            </a:p>
          </p:txBody>
        </p:sp>
        <p:sp>
          <p:nvSpPr>
            <p:cNvPr id="411" name="Google Shape;411;g1252f3fda3c_2_304"/>
            <p:cNvSpPr/>
            <p:nvPr/>
          </p:nvSpPr>
          <p:spPr>
            <a:xfrm>
              <a:off x="6723350" y="4221875"/>
              <a:ext cx="3276900" cy="430800"/>
            </a:xfrm>
            <a:prstGeom prst="rect">
              <a:avLst/>
            </a:prstGeom>
            <a:noFill/>
            <a:ln>
              <a:noFill/>
            </a:ln>
          </p:spPr>
          <p:txBody>
            <a:bodyPr anchorCtr="0" anchor="t" bIns="60975" lIns="121950" spcFirstLastPara="1" rIns="121950" wrap="square" tIns="60975">
              <a:noAutofit/>
            </a:bodyPr>
            <a:lstStyle/>
            <a:p>
              <a:pPr indent="0" lvl="0" marL="0" marR="0" rtl="0" algn="l">
                <a:spcBef>
                  <a:spcPts val="0"/>
                </a:spcBef>
                <a:spcAft>
                  <a:spcPts val="0"/>
                </a:spcAft>
                <a:buNone/>
              </a:pPr>
              <a:r>
                <a:rPr b="1" lang="zh-CN" sz="2200">
                  <a:solidFill>
                    <a:schemeClr val="lt1"/>
                  </a:solidFill>
                  <a:latin typeface="Calibri"/>
                  <a:ea typeface="Calibri"/>
                  <a:cs typeface="Calibri"/>
                  <a:sym typeface="Calibri"/>
                </a:rPr>
                <a:t>Exploratory Data Analysis</a:t>
              </a:r>
              <a:endParaRPr b="1" sz="2200">
                <a:solidFill>
                  <a:schemeClr val="lt1"/>
                </a:solidFill>
                <a:latin typeface="Calibri"/>
                <a:ea typeface="Calibri"/>
                <a:cs typeface="Calibri"/>
                <a:sym typeface="Calibri"/>
              </a:endParaRPr>
            </a:p>
          </p:txBody>
        </p:sp>
      </p:grpSp>
      <p:sp>
        <p:nvSpPr>
          <p:cNvPr id="412" name="Google Shape;412;g1252f3fda3c_2_304"/>
          <p:cNvSpPr/>
          <p:nvPr/>
        </p:nvSpPr>
        <p:spPr>
          <a:xfrm>
            <a:off x="5457136" y="5057483"/>
            <a:ext cx="513300" cy="511500"/>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rPr b="1" lang="zh-CN" sz="2200">
                <a:solidFill>
                  <a:schemeClr val="lt1"/>
                </a:solidFill>
                <a:latin typeface="Calibri"/>
                <a:ea typeface="Calibri"/>
                <a:cs typeface="Calibri"/>
                <a:sym typeface="Calibri"/>
              </a:rPr>
              <a:t>5</a:t>
            </a:r>
            <a:endParaRPr b="1" sz="2200">
              <a:solidFill>
                <a:schemeClr val="lt1"/>
              </a:solidFill>
              <a:latin typeface="Calibri"/>
              <a:ea typeface="Calibri"/>
              <a:cs typeface="Calibri"/>
              <a:sym typeface="Calibri"/>
            </a:endParaRPr>
          </a:p>
        </p:txBody>
      </p:sp>
      <p:grpSp>
        <p:nvGrpSpPr>
          <p:cNvPr id="413" name="Google Shape;413;g1252f3fda3c_2_304"/>
          <p:cNvGrpSpPr/>
          <p:nvPr/>
        </p:nvGrpSpPr>
        <p:grpSpPr>
          <a:xfrm>
            <a:off x="6343755" y="5057489"/>
            <a:ext cx="4447105" cy="511500"/>
            <a:chOff x="6339097" y="5057483"/>
            <a:chExt cx="3744300" cy="511500"/>
          </a:xfrm>
        </p:grpSpPr>
        <p:sp>
          <p:nvSpPr>
            <p:cNvPr id="414" name="Google Shape;414;g1252f3fda3c_2_304"/>
            <p:cNvSpPr/>
            <p:nvPr/>
          </p:nvSpPr>
          <p:spPr>
            <a:xfrm>
              <a:off x="6339097" y="5057483"/>
              <a:ext cx="3744300" cy="511500"/>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t/>
              </a:r>
              <a:endParaRPr sz="2200">
                <a:solidFill>
                  <a:schemeClr val="lt1"/>
                </a:solidFill>
                <a:latin typeface="Calibri"/>
                <a:ea typeface="Calibri"/>
                <a:cs typeface="Calibri"/>
                <a:sym typeface="Calibri"/>
              </a:endParaRPr>
            </a:p>
          </p:txBody>
        </p:sp>
        <p:sp>
          <p:nvSpPr>
            <p:cNvPr id="415" name="Google Shape;415;g1252f3fda3c_2_304"/>
            <p:cNvSpPr/>
            <p:nvPr/>
          </p:nvSpPr>
          <p:spPr>
            <a:xfrm>
              <a:off x="6723474" y="5085975"/>
              <a:ext cx="3263700" cy="430800"/>
            </a:xfrm>
            <a:prstGeom prst="rect">
              <a:avLst/>
            </a:prstGeom>
            <a:noFill/>
            <a:ln>
              <a:noFill/>
            </a:ln>
          </p:spPr>
          <p:txBody>
            <a:bodyPr anchorCtr="0" anchor="t" bIns="60975" lIns="121950" spcFirstLastPara="1" rIns="121950" wrap="square" tIns="60975">
              <a:noAutofit/>
            </a:bodyPr>
            <a:lstStyle/>
            <a:p>
              <a:pPr indent="0" lvl="0" marL="0" marR="0" rtl="0" algn="l">
                <a:spcBef>
                  <a:spcPts val="0"/>
                </a:spcBef>
                <a:spcAft>
                  <a:spcPts val="0"/>
                </a:spcAft>
                <a:buNone/>
              </a:pPr>
              <a:r>
                <a:rPr b="1" lang="zh-CN" sz="2200">
                  <a:solidFill>
                    <a:schemeClr val="lt1"/>
                  </a:solidFill>
                  <a:latin typeface="Calibri"/>
                  <a:ea typeface="Calibri"/>
                  <a:cs typeface="Calibri"/>
                  <a:sym typeface="Calibri"/>
                </a:rPr>
                <a:t>Limitation &amp; Next Steps</a:t>
              </a:r>
              <a:endParaRPr b="1" sz="2200">
                <a:solidFill>
                  <a:schemeClr val="lt1"/>
                </a:solidFill>
                <a:latin typeface="Calibri"/>
                <a:ea typeface="Calibri"/>
                <a:cs typeface="Calibri"/>
                <a:sym typeface="Calibri"/>
              </a:endParaRPr>
            </a:p>
          </p:txBody>
        </p:sp>
      </p:grpSp>
      <p:sp>
        <p:nvSpPr>
          <p:cNvPr id="416" name="Google Shape;416;g1252f3fda3c_2_304"/>
          <p:cNvSpPr/>
          <p:nvPr/>
        </p:nvSpPr>
        <p:spPr>
          <a:xfrm>
            <a:off x="-106934" y="0"/>
            <a:ext cx="3469800" cy="6859500"/>
          </a:xfrm>
          <a:prstGeom prst="rect">
            <a:avLst/>
          </a:prstGeom>
          <a:solidFill>
            <a:schemeClr val="accent3"/>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dk1"/>
              </a:solidFill>
              <a:latin typeface="Calibri"/>
              <a:ea typeface="Calibri"/>
              <a:cs typeface="Calibri"/>
              <a:sym typeface="Calibri"/>
            </a:endParaRPr>
          </a:p>
        </p:txBody>
      </p:sp>
      <p:sp>
        <p:nvSpPr>
          <p:cNvPr id="417" name="Google Shape;417;g1252f3fda3c_2_304"/>
          <p:cNvSpPr txBox="1"/>
          <p:nvPr/>
        </p:nvSpPr>
        <p:spPr>
          <a:xfrm>
            <a:off x="194519" y="2219567"/>
            <a:ext cx="2808300" cy="754200"/>
          </a:xfrm>
          <a:prstGeom prst="rect">
            <a:avLst/>
          </a:prstGeom>
          <a:noFill/>
          <a:ln>
            <a:noFill/>
          </a:ln>
        </p:spPr>
        <p:txBody>
          <a:bodyPr anchorCtr="0" anchor="t" bIns="60950" lIns="121925" spcFirstLastPara="1" rIns="121925" wrap="square" tIns="60950">
            <a:spAutoFit/>
          </a:bodyPr>
          <a:lstStyle/>
          <a:p>
            <a:pPr indent="0" lvl="0" marL="0" marR="0" rtl="0" algn="r">
              <a:spcBef>
                <a:spcPts val="0"/>
              </a:spcBef>
              <a:spcAft>
                <a:spcPts val="0"/>
              </a:spcAft>
              <a:buNone/>
            </a:pPr>
            <a:r>
              <a:rPr b="1" lang="zh-CN" sz="4100">
                <a:solidFill>
                  <a:schemeClr val="lt1"/>
                </a:solidFill>
                <a:latin typeface="Calibri"/>
                <a:ea typeface="Calibri"/>
                <a:cs typeface="Calibri"/>
                <a:sym typeface="Calibri"/>
              </a:rPr>
              <a:t>AGENDA</a:t>
            </a:r>
            <a:endParaRPr b="1" sz="4100">
              <a:solidFill>
                <a:schemeClr val="lt1"/>
              </a:solidFill>
              <a:latin typeface="Calibri"/>
              <a:ea typeface="Calibri"/>
              <a:cs typeface="Calibri"/>
              <a:sym typeface="Calibri"/>
            </a:endParaRPr>
          </a:p>
        </p:txBody>
      </p:sp>
      <p:sp>
        <p:nvSpPr>
          <p:cNvPr id="418" name="Google Shape;418;g1252f3fda3c_2_304"/>
          <p:cNvSpPr/>
          <p:nvPr/>
        </p:nvSpPr>
        <p:spPr>
          <a:xfrm rot="-5400000">
            <a:off x="4121992" y="4973350"/>
            <a:ext cx="576000" cy="679800"/>
          </a:xfrm>
          <a:prstGeom prst="downArrow">
            <a:avLst>
              <a:gd fmla="val 50000" name="adj1"/>
              <a:gd fmla="val 50000" name="adj2"/>
            </a:avLst>
          </a:prstGeom>
          <a:solidFill>
            <a:schemeClr val="accen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416"/>
                                        </p:tgtEl>
                                        <p:attrNameLst>
                                          <p:attrName>style.visibility</p:attrName>
                                        </p:attrNameLst>
                                      </p:cBhvr>
                                      <p:to>
                                        <p:strVal val="visible"/>
                                      </p:to>
                                    </p:set>
                                    <p:anim calcmode="lin" valueType="num">
                                      <p:cBhvr additive="base">
                                        <p:cTn dur="500"/>
                                        <p:tgtEl>
                                          <p:spTgt spid="416"/>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250"/>
                                        <p:tgtEl>
                                          <p:spTgt spid="417"/>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000"/>
                                        <p:tgtEl>
                                          <p:spTgt spid="396"/>
                                        </p:tgtEl>
                                      </p:cBhvr>
                                    </p:animEffect>
                                  </p:childTnLst>
                                </p:cTn>
                              </p:par>
                              <p:par>
                                <p:cTn fill="hold" nodeType="withEffect" presetClass="entr" presetID="10" presetSubtype="0">
                                  <p:stCondLst>
                                    <p:cond delay="250"/>
                                  </p:stCondLst>
                                  <p:childTnLst>
                                    <p:set>
                                      <p:cBhvr>
                                        <p:cTn dur="1" fill="hold">
                                          <p:stCondLst>
                                            <p:cond delay="0"/>
                                          </p:stCondLst>
                                        </p:cTn>
                                        <p:tgtEl>
                                          <p:spTgt spid="397"/>
                                        </p:tgtEl>
                                        <p:attrNameLst>
                                          <p:attrName>style.visibility</p:attrName>
                                        </p:attrNameLst>
                                      </p:cBhvr>
                                      <p:to>
                                        <p:strVal val="visible"/>
                                      </p:to>
                                    </p:set>
                                    <p:animEffect filter="fade" transition="in">
                                      <p:cBhvr>
                                        <p:cTn dur="500"/>
                                        <p:tgtEl>
                                          <p:spTgt spid="397"/>
                                        </p:tgtEl>
                                      </p:cBhvr>
                                    </p:animEffect>
                                  </p:childTnLst>
                                </p:cTn>
                              </p:par>
                              <p:par>
                                <p:cTn fill="hold" nodeType="withEffect" presetClass="entr" presetID="10" presetSubtype="0">
                                  <p:stCondLst>
                                    <p:cond delay="250"/>
                                  </p:stCondLst>
                                  <p:childTnLst>
                                    <p:set>
                                      <p:cBhvr>
                                        <p:cTn dur="1" fill="hold">
                                          <p:stCondLst>
                                            <p:cond delay="0"/>
                                          </p:stCondLst>
                                        </p:cTn>
                                        <p:tgtEl>
                                          <p:spTgt spid="400"/>
                                        </p:tgtEl>
                                        <p:attrNameLst>
                                          <p:attrName>style.visibility</p:attrName>
                                        </p:attrNameLst>
                                      </p:cBhvr>
                                      <p:to>
                                        <p:strVal val="visible"/>
                                      </p:to>
                                    </p:set>
                                    <p:animEffect filter="fade" transition="in">
                                      <p:cBhvr>
                                        <p:cTn dur="1000"/>
                                        <p:tgtEl>
                                          <p:spTgt spid="400"/>
                                        </p:tgtEl>
                                      </p:cBhvr>
                                    </p:animEffect>
                                  </p:childTnLst>
                                </p:cTn>
                              </p:par>
                            </p:childTnLst>
                          </p:cTn>
                        </p:par>
                        <p:par>
                          <p:cTn fill="hold">
                            <p:stCondLst>
                              <p:cond delay="1750"/>
                            </p:stCondLst>
                            <p:childTnLst>
                              <p:par>
                                <p:cTn fill="hold" nodeType="afterEffect" presetClass="entr" presetID="10" presetSubtype="0">
                                  <p:stCondLst>
                                    <p:cond delay="500"/>
                                  </p:stCondLst>
                                  <p:childTnLst>
                                    <p:set>
                                      <p:cBhvr>
                                        <p:cTn dur="1" fill="hold">
                                          <p:stCondLst>
                                            <p:cond delay="0"/>
                                          </p:stCondLst>
                                        </p:cTn>
                                        <p:tgtEl>
                                          <p:spTgt spid="401"/>
                                        </p:tgtEl>
                                        <p:attrNameLst>
                                          <p:attrName>style.visibility</p:attrName>
                                        </p:attrNameLst>
                                      </p:cBhvr>
                                      <p:to>
                                        <p:strVal val="visible"/>
                                      </p:to>
                                    </p:set>
                                    <p:animEffect filter="fade" transition="in">
                                      <p:cBhvr>
                                        <p:cTn dur="500"/>
                                        <p:tgtEl>
                                          <p:spTgt spid="401"/>
                                        </p:tgtEl>
                                      </p:cBhvr>
                                    </p:animEffect>
                                  </p:childTnLst>
                                </p:cTn>
                              </p:par>
                              <p:par>
                                <p:cTn fill="hold" nodeType="withEffect" presetClass="entr" presetID="10" presetSubtype="0">
                                  <p:stCondLst>
                                    <p:cond delay="500"/>
                                  </p:stCondLst>
                                  <p:childTnLst>
                                    <p:set>
                                      <p:cBhvr>
                                        <p:cTn dur="1" fill="hold">
                                          <p:stCondLst>
                                            <p:cond delay="0"/>
                                          </p:stCondLst>
                                        </p:cTn>
                                        <p:tgtEl>
                                          <p:spTgt spid="404"/>
                                        </p:tgtEl>
                                        <p:attrNameLst>
                                          <p:attrName>style.visibility</p:attrName>
                                        </p:attrNameLst>
                                      </p:cBhvr>
                                      <p:to>
                                        <p:strVal val="visible"/>
                                      </p:to>
                                    </p:set>
                                    <p:animEffect filter="fade" transition="in">
                                      <p:cBhvr>
                                        <p:cTn dur="1000"/>
                                        <p:tgtEl>
                                          <p:spTgt spid="404"/>
                                        </p:tgtEl>
                                      </p:cBhvr>
                                    </p:animEffect>
                                  </p:childTnLst>
                                </p:cTn>
                              </p:par>
                            </p:childTnLst>
                          </p:cTn>
                        </p:par>
                        <p:par>
                          <p:cTn fill="hold">
                            <p:stCondLst>
                              <p:cond delay="2750"/>
                            </p:stCondLst>
                            <p:childTnLst>
                              <p:par>
                                <p:cTn fill="hold" nodeType="afterEffect" presetClass="entr" presetID="10" presetSubtype="0">
                                  <p:stCondLst>
                                    <p:cond delay="750"/>
                                  </p:stCondLst>
                                  <p:childTnLst>
                                    <p:set>
                                      <p:cBhvr>
                                        <p:cTn dur="1" fill="hold">
                                          <p:stCondLst>
                                            <p:cond delay="0"/>
                                          </p:stCondLst>
                                        </p:cTn>
                                        <p:tgtEl>
                                          <p:spTgt spid="405"/>
                                        </p:tgtEl>
                                        <p:attrNameLst>
                                          <p:attrName>style.visibility</p:attrName>
                                        </p:attrNameLst>
                                      </p:cBhvr>
                                      <p:to>
                                        <p:strVal val="visible"/>
                                      </p:to>
                                    </p:set>
                                    <p:animEffect filter="fade" transition="in">
                                      <p:cBhvr>
                                        <p:cTn dur="500"/>
                                        <p:tgtEl>
                                          <p:spTgt spid="405"/>
                                        </p:tgtEl>
                                      </p:cBhvr>
                                    </p:animEffect>
                                  </p:childTnLst>
                                </p:cTn>
                              </p:par>
                              <p:par>
                                <p:cTn fill="hold" nodeType="withEffect" presetClass="entr" presetID="10" presetSubtype="0">
                                  <p:stCondLst>
                                    <p:cond delay="750"/>
                                  </p:stCondLst>
                                  <p:childTnLst>
                                    <p:set>
                                      <p:cBhvr>
                                        <p:cTn dur="1" fill="hold">
                                          <p:stCondLst>
                                            <p:cond delay="0"/>
                                          </p:stCondLst>
                                        </p:cTn>
                                        <p:tgtEl>
                                          <p:spTgt spid="408"/>
                                        </p:tgtEl>
                                        <p:attrNameLst>
                                          <p:attrName>style.visibility</p:attrName>
                                        </p:attrNameLst>
                                      </p:cBhvr>
                                      <p:to>
                                        <p:strVal val="visible"/>
                                      </p:to>
                                    </p:set>
                                    <p:animEffect filter="fade" transition="in">
                                      <p:cBhvr>
                                        <p:cTn dur="1000"/>
                                        <p:tgtEl>
                                          <p:spTgt spid="408"/>
                                        </p:tgtEl>
                                      </p:cBhvr>
                                    </p:animEffect>
                                  </p:childTnLst>
                                </p:cTn>
                              </p:par>
                            </p:childTnLst>
                          </p:cTn>
                        </p:par>
                        <p:par>
                          <p:cTn fill="hold">
                            <p:stCondLst>
                              <p:cond delay="3750"/>
                            </p:stCondLst>
                            <p:childTnLst>
                              <p:par>
                                <p:cTn fill="hold" nodeType="afterEffect" presetClass="entr" presetID="10" presetSubtype="0">
                                  <p:stCondLst>
                                    <p:cond delay="1000"/>
                                  </p:stCondLst>
                                  <p:childTnLst>
                                    <p:set>
                                      <p:cBhvr>
                                        <p:cTn dur="1" fill="hold">
                                          <p:stCondLst>
                                            <p:cond delay="0"/>
                                          </p:stCondLst>
                                        </p:cTn>
                                        <p:tgtEl>
                                          <p:spTgt spid="409"/>
                                        </p:tgtEl>
                                        <p:attrNameLst>
                                          <p:attrName>style.visibility</p:attrName>
                                        </p:attrNameLst>
                                      </p:cBhvr>
                                      <p:to>
                                        <p:strVal val="visible"/>
                                      </p:to>
                                    </p:set>
                                    <p:animEffect filter="fade" transition="in">
                                      <p:cBhvr>
                                        <p:cTn dur="500"/>
                                        <p:tgtEl>
                                          <p:spTgt spid="409"/>
                                        </p:tgtEl>
                                      </p:cBhvr>
                                    </p:animEffect>
                                  </p:childTnLst>
                                </p:cTn>
                              </p:par>
                              <p:par>
                                <p:cTn fill="hold" nodeType="withEffect" presetClass="entr" presetID="10" presetSubtype="0">
                                  <p:stCondLst>
                                    <p:cond delay="750"/>
                                  </p:stCondLst>
                                  <p:childTnLst>
                                    <p:set>
                                      <p:cBhvr>
                                        <p:cTn dur="1" fill="hold">
                                          <p:stCondLst>
                                            <p:cond delay="0"/>
                                          </p:stCondLst>
                                        </p:cTn>
                                        <p:tgtEl>
                                          <p:spTgt spid="412"/>
                                        </p:tgtEl>
                                        <p:attrNameLst>
                                          <p:attrName>style.visibility</p:attrName>
                                        </p:attrNameLst>
                                      </p:cBhvr>
                                      <p:to>
                                        <p:strVal val="visible"/>
                                      </p:to>
                                    </p:set>
                                    <p:animEffect filter="fade" transition="in">
                                      <p:cBhvr>
                                        <p:cTn dur="1000"/>
                                        <p:tgtEl>
                                          <p:spTgt spid="412"/>
                                        </p:tgtEl>
                                      </p:cBhvr>
                                    </p:animEffect>
                                  </p:childTnLst>
                                </p:cTn>
                              </p:par>
                            </p:childTnLst>
                          </p:cTn>
                        </p:par>
                        <p:par>
                          <p:cTn fill="hold">
                            <p:stCondLst>
                              <p:cond delay="4750"/>
                            </p:stCondLst>
                            <p:childTnLst>
                              <p:par>
                                <p:cTn fill="hold" nodeType="afterEffect" presetClass="entr" presetID="10" presetSubtype="0">
                                  <p:stCondLst>
                                    <p:cond delay="1250"/>
                                  </p:stCondLst>
                                  <p:childTnLst>
                                    <p:set>
                                      <p:cBhvr>
                                        <p:cTn dur="1" fill="hold">
                                          <p:stCondLst>
                                            <p:cond delay="0"/>
                                          </p:stCondLst>
                                        </p:cTn>
                                        <p:tgtEl>
                                          <p:spTgt spid="413"/>
                                        </p:tgtEl>
                                        <p:attrNameLst>
                                          <p:attrName>style.visibility</p:attrName>
                                        </p:attrNameLst>
                                      </p:cBhvr>
                                      <p:to>
                                        <p:strVal val="visible"/>
                                      </p:to>
                                    </p:set>
                                    <p:animEffect filter="fade" transition="in">
                                      <p:cBhvr>
                                        <p:cTn dur="500"/>
                                        <p:tgtEl>
                                          <p:spTgt spid="413"/>
                                        </p:tgtEl>
                                      </p:cBhvr>
                                    </p:animEffect>
                                  </p:childTnLst>
                                </p:cTn>
                              </p:par>
                            </p:childTnLst>
                          </p:cTn>
                        </p:par>
                        <p:par>
                          <p:cTn fill="hold">
                            <p:stCondLst>
                              <p:cond delay="5250"/>
                            </p:stCondLst>
                            <p:childTnLst>
                              <p:par>
                                <p:cTn fill="hold" nodeType="afterEffect" presetClass="entr" presetID="2" presetSubtype="8">
                                  <p:stCondLst>
                                    <p:cond delay="0"/>
                                  </p:stCondLst>
                                  <p:childTnLst>
                                    <p:set>
                                      <p:cBhvr>
                                        <p:cTn dur="1" fill="hold">
                                          <p:stCondLst>
                                            <p:cond delay="0"/>
                                          </p:stCondLst>
                                        </p:cTn>
                                        <p:tgtEl>
                                          <p:spTgt spid="418"/>
                                        </p:tgtEl>
                                        <p:attrNameLst>
                                          <p:attrName>style.visibility</p:attrName>
                                        </p:attrNameLst>
                                      </p:cBhvr>
                                      <p:to>
                                        <p:strVal val="visible"/>
                                      </p:to>
                                    </p:set>
                                    <p:anim calcmode="lin" valueType="num">
                                      <p:cBhvr additive="base">
                                        <p:cTn dur="500"/>
                                        <p:tgtEl>
                                          <p:spTgt spid="41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g125466552ad_0_15"/>
          <p:cNvSpPr txBox="1"/>
          <p:nvPr/>
        </p:nvSpPr>
        <p:spPr>
          <a:xfrm>
            <a:off x="1260550" y="-3350"/>
            <a:ext cx="106872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4400">
                <a:solidFill>
                  <a:schemeClr val="dk2"/>
                </a:solidFill>
                <a:latin typeface="Calibri"/>
                <a:ea typeface="Calibri"/>
                <a:cs typeface="Calibri"/>
                <a:sym typeface="Calibri"/>
              </a:rPr>
              <a:t>Model Performance Limitation </a:t>
            </a:r>
            <a:endParaRPr/>
          </a:p>
        </p:txBody>
      </p:sp>
      <p:pic>
        <p:nvPicPr>
          <p:cNvPr id="425" name="Google Shape;425;g125466552ad_0_15"/>
          <p:cNvPicPr preferRelativeResize="0"/>
          <p:nvPr/>
        </p:nvPicPr>
        <p:blipFill>
          <a:blip r:embed="rId3">
            <a:alphaModFix/>
          </a:blip>
          <a:stretch>
            <a:fillRect/>
          </a:stretch>
        </p:blipFill>
        <p:spPr>
          <a:xfrm>
            <a:off x="404400" y="948025"/>
            <a:ext cx="5789476" cy="5911549"/>
          </a:xfrm>
          <a:prstGeom prst="rect">
            <a:avLst/>
          </a:prstGeom>
          <a:noFill/>
          <a:ln>
            <a:noFill/>
          </a:ln>
        </p:spPr>
      </p:pic>
      <p:cxnSp>
        <p:nvCxnSpPr>
          <p:cNvPr id="426" name="Google Shape;426;g125466552ad_0_15"/>
          <p:cNvCxnSpPr/>
          <p:nvPr/>
        </p:nvCxnSpPr>
        <p:spPr>
          <a:xfrm flipH="1" rot="10800000">
            <a:off x="2523100" y="2332050"/>
            <a:ext cx="924000" cy="1260900"/>
          </a:xfrm>
          <a:prstGeom prst="straightConnector1">
            <a:avLst/>
          </a:prstGeom>
          <a:noFill/>
          <a:ln cap="flat" cmpd="sng" w="38100">
            <a:solidFill>
              <a:srgbClr val="FF0000"/>
            </a:solidFill>
            <a:prstDash val="solid"/>
            <a:round/>
            <a:headEnd len="med" w="med" type="none"/>
            <a:tailEnd len="med" w="med" type="triangle"/>
          </a:ln>
        </p:spPr>
      </p:cxnSp>
      <p:cxnSp>
        <p:nvCxnSpPr>
          <p:cNvPr id="427" name="Google Shape;427;g125466552ad_0_15"/>
          <p:cNvCxnSpPr/>
          <p:nvPr/>
        </p:nvCxnSpPr>
        <p:spPr>
          <a:xfrm>
            <a:off x="2500525" y="4294450"/>
            <a:ext cx="923700" cy="2206500"/>
          </a:xfrm>
          <a:prstGeom prst="straightConnector1">
            <a:avLst/>
          </a:prstGeom>
          <a:noFill/>
          <a:ln cap="flat" cmpd="sng" w="38100">
            <a:solidFill>
              <a:srgbClr val="FF0000"/>
            </a:solidFill>
            <a:prstDash val="solid"/>
            <a:round/>
            <a:headEnd len="med" w="med" type="none"/>
            <a:tailEnd len="med" w="med" type="triangle"/>
          </a:ln>
        </p:spPr>
      </p:cxnSp>
      <p:sp>
        <p:nvSpPr>
          <p:cNvPr id="428" name="Google Shape;428;g125466552ad_0_15"/>
          <p:cNvSpPr txBox="1"/>
          <p:nvPr/>
        </p:nvSpPr>
        <p:spPr>
          <a:xfrm>
            <a:off x="6841700" y="1661300"/>
            <a:ext cx="425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29" name="Google Shape;429;g125466552ad_0_15"/>
          <p:cNvSpPr txBox="1"/>
          <p:nvPr/>
        </p:nvSpPr>
        <p:spPr>
          <a:xfrm>
            <a:off x="6841700" y="2332050"/>
            <a:ext cx="4573200" cy="32631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Calibri"/>
              <a:buChar char="●"/>
            </a:pPr>
            <a:r>
              <a:rPr lang="zh-CN" sz="2000">
                <a:solidFill>
                  <a:srgbClr val="3F3F3F"/>
                </a:solidFill>
                <a:latin typeface="Calibri"/>
                <a:ea typeface="Calibri"/>
                <a:cs typeface="Calibri"/>
                <a:sym typeface="Calibri"/>
              </a:rPr>
              <a:t>Number of companies announcing earnigs is invesely proporttional to the magnitude to the median squared error </a:t>
            </a:r>
            <a:endParaRPr sz="2000">
              <a:solidFill>
                <a:srgbClr val="3F3F3F"/>
              </a:solidFill>
              <a:latin typeface="Calibri"/>
              <a:ea typeface="Calibri"/>
              <a:cs typeface="Calibri"/>
              <a:sym typeface="Calibri"/>
            </a:endParaRPr>
          </a:p>
          <a:p>
            <a:pPr indent="0" lvl="0" marL="0" rtl="0" algn="l">
              <a:spcBef>
                <a:spcPts val="0"/>
              </a:spcBef>
              <a:spcAft>
                <a:spcPts val="0"/>
              </a:spcAft>
              <a:buNone/>
            </a:pPr>
            <a:r>
              <a:t/>
            </a:r>
            <a:endParaRPr sz="2000">
              <a:solidFill>
                <a:srgbClr val="3F3F3F"/>
              </a:solidFill>
              <a:latin typeface="Calibri"/>
              <a:ea typeface="Calibri"/>
              <a:cs typeface="Calibri"/>
              <a:sym typeface="Calibri"/>
            </a:endParaRPr>
          </a:p>
          <a:p>
            <a:pPr indent="-355600" lvl="0" marL="457200" rtl="0" algn="l">
              <a:spcBef>
                <a:spcPts val="0"/>
              </a:spcBef>
              <a:spcAft>
                <a:spcPts val="0"/>
              </a:spcAft>
              <a:buSzPts val="2000"/>
              <a:buFont typeface="Calibri"/>
              <a:buChar char="●"/>
            </a:pPr>
            <a:r>
              <a:rPr lang="zh-CN" sz="2000">
                <a:solidFill>
                  <a:srgbClr val="3F3F3F"/>
                </a:solidFill>
                <a:latin typeface="Calibri"/>
                <a:ea typeface="Calibri"/>
                <a:cs typeface="Calibri"/>
                <a:sym typeface="Calibri"/>
              </a:rPr>
              <a:t>Additional data points lower median the squared error </a:t>
            </a:r>
            <a:endParaRPr sz="2000">
              <a:solidFill>
                <a:srgbClr val="3F3F3F"/>
              </a:solidFill>
              <a:latin typeface="Calibri"/>
              <a:ea typeface="Calibri"/>
              <a:cs typeface="Calibri"/>
              <a:sym typeface="Calibri"/>
            </a:endParaRPr>
          </a:p>
          <a:p>
            <a:pPr indent="0" lvl="0" marL="0" rtl="0" algn="l">
              <a:spcBef>
                <a:spcPts val="0"/>
              </a:spcBef>
              <a:spcAft>
                <a:spcPts val="0"/>
              </a:spcAft>
              <a:buNone/>
            </a:pPr>
            <a:r>
              <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Char char="●"/>
            </a:pPr>
            <a:r>
              <a:rPr lang="zh-CN" sz="2000">
                <a:solidFill>
                  <a:srgbClr val="3F3F3F"/>
                </a:solidFill>
                <a:latin typeface="Calibri"/>
                <a:ea typeface="Calibri"/>
                <a:cs typeface="Calibri"/>
                <a:sym typeface="Calibri"/>
              </a:rPr>
              <a:t>Large cross section will impove model accuracy</a:t>
            </a:r>
            <a:endParaRPr sz="2000">
              <a:solidFill>
                <a:srgbClr val="3F3F3F"/>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g125466552ad_0_23"/>
          <p:cNvSpPr txBox="1"/>
          <p:nvPr/>
        </p:nvSpPr>
        <p:spPr>
          <a:xfrm>
            <a:off x="1260550" y="-3350"/>
            <a:ext cx="106872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4400">
                <a:solidFill>
                  <a:schemeClr val="dk2"/>
                </a:solidFill>
                <a:latin typeface="Calibri"/>
                <a:ea typeface="Calibri"/>
                <a:cs typeface="Calibri"/>
                <a:sym typeface="Calibri"/>
              </a:rPr>
              <a:t>Model Performance Limitation </a:t>
            </a:r>
            <a:endParaRPr/>
          </a:p>
        </p:txBody>
      </p:sp>
      <p:pic>
        <p:nvPicPr>
          <p:cNvPr id="436" name="Google Shape;436;g125466552ad_0_23"/>
          <p:cNvPicPr preferRelativeResize="0"/>
          <p:nvPr/>
        </p:nvPicPr>
        <p:blipFill>
          <a:blip r:embed="rId3">
            <a:alphaModFix/>
          </a:blip>
          <a:stretch>
            <a:fillRect/>
          </a:stretch>
        </p:blipFill>
        <p:spPr>
          <a:xfrm>
            <a:off x="0" y="1131575"/>
            <a:ext cx="12190401" cy="543661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g125466552ad_0_32"/>
          <p:cNvSpPr txBox="1"/>
          <p:nvPr/>
        </p:nvSpPr>
        <p:spPr>
          <a:xfrm>
            <a:off x="1260550" y="-3350"/>
            <a:ext cx="106872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4400">
                <a:solidFill>
                  <a:schemeClr val="dk2"/>
                </a:solidFill>
                <a:latin typeface="Calibri"/>
                <a:ea typeface="Calibri"/>
                <a:cs typeface="Calibri"/>
                <a:sym typeface="Calibri"/>
              </a:rPr>
              <a:t>Model Performance Limitation </a:t>
            </a:r>
            <a:endParaRPr/>
          </a:p>
        </p:txBody>
      </p:sp>
      <p:pic>
        <p:nvPicPr>
          <p:cNvPr id="443" name="Google Shape;443;g125466552ad_0_32"/>
          <p:cNvPicPr preferRelativeResize="0"/>
          <p:nvPr/>
        </p:nvPicPr>
        <p:blipFill>
          <a:blip r:embed="rId3">
            <a:alphaModFix/>
          </a:blip>
          <a:stretch>
            <a:fillRect/>
          </a:stretch>
        </p:blipFill>
        <p:spPr>
          <a:xfrm>
            <a:off x="0" y="1138300"/>
            <a:ext cx="11885599" cy="3748945"/>
          </a:xfrm>
          <a:prstGeom prst="rect">
            <a:avLst/>
          </a:prstGeom>
          <a:noFill/>
          <a:ln>
            <a:noFill/>
          </a:ln>
        </p:spPr>
      </p:pic>
      <p:sp>
        <p:nvSpPr>
          <p:cNvPr id="444" name="Google Shape;444;g125466552ad_0_32"/>
          <p:cNvSpPr txBox="1"/>
          <p:nvPr/>
        </p:nvSpPr>
        <p:spPr>
          <a:xfrm>
            <a:off x="482325" y="5012475"/>
            <a:ext cx="9878400" cy="140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solidFill>
                <a:srgbClr val="3F3F3F"/>
              </a:solidFill>
              <a:latin typeface="Calibri"/>
              <a:ea typeface="Calibri"/>
              <a:cs typeface="Calibri"/>
              <a:sym typeface="Calibri"/>
            </a:endParaRPr>
          </a:p>
          <a:p>
            <a:pPr indent="-355600" lvl="0" marL="457200" rtl="0" algn="l">
              <a:spcBef>
                <a:spcPts val="0"/>
              </a:spcBef>
              <a:spcAft>
                <a:spcPts val="0"/>
              </a:spcAft>
              <a:buSzPts val="2000"/>
              <a:buFont typeface="Calibri"/>
              <a:buChar char="●"/>
            </a:pPr>
            <a:r>
              <a:rPr lang="zh-CN" sz="2000">
                <a:solidFill>
                  <a:srgbClr val="3F3F3F"/>
                </a:solidFill>
                <a:latin typeface="Calibri"/>
                <a:ea typeface="Calibri"/>
                <a:cs typeface="Calibri"/>
                <a:sym typeface="Calibri"/>
              </a:rPr>
              <a:t>Models performed </a:t>
            </a:r>
            <a:r>
              <a:rPr lang="zh-CN" sz="2000">
                <a:solidFill>
                  <a:srgbClr val="3F3F3F"/>
                </a:solidFill>
                <a:latin typeface="Calibri"/>
                <a:ea typeface="Calibri"/>
                <a:cs typeface="Calibri"/>
                <a:sym typeface="Calibri"/>
              </a:rPr>
              <a:t>better</a:t>
            </a:r>
            <a:r>
              <a:rPr lang="zh-CN" sz="2000">
                <a:solidFill>
                  <a:srgbClr val="3F3F3F"/>
                </a:solidFill>
                <a:latin typeface="Calibri"/>
                <a:ea typeface="Calibri"/>
                <a:cs typeface="Calibri"/>
                <a:sym typeface="Calibri"/>
              </a:rPr>
              <a:t> for traditional sector rather than non-traditional sector  </a:t>
            </a:r>
            <a:endParaRPr sz="2000">
              <a:solidFill>
                <a:srgbClr val="3F3F3F"/>
              </a:solidFill>
              <a:latin typeface="Calibri"/>
              <a:ea typeface="Calibri"/>
              <a:cs typeface="Calibri"/>
              <a:sym typeface="Calibri"/>
            </a:endParaRPr>
          </a:p>
          <a:p>
            <a:pPr indent="0" lvl="0" marL="0" rtl="0" algn="l">
              <a:spcBef>
                <a:spcPts val="0"/>
              </a:spcBef>
              <a:spcAft>
                <a:spcPts val="0"/>
              </a:spcAft>
              <a:buNone/>
            </a:pPr>
            <a:r>
              <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rgbClr val="3F3F3F"/>
              </a:buClr>
              <a:buSzPts val="2000"/>
              <a:buFont typeface="Calibri"/>
              <a:buChar char="●"/>
            </a:pPr>
            <a:r>
              <a:rPr lang="zh-CN" sz="2000">
                <a:solidFill>
                  <a:srgbClr val="3F3F3F"/>
                </a:solidFill>
                <a:latin typeface="Calibri"/>
                <a:ea typeface="Calibri"/>
                <a:cs typeface="Calibri"/>
                <a:sym typeface="Calibri"/>
              </a:rPr>
              <a:t>Sector specific KPI(s) can </a:t>
            </a:r>
            <a:r>
              <a:rPr lang="zh-CN" sz="2000">
                <a:solidFill>
                  <a:srgbClr val="3F3F3F"/>
                </a:solidFill>
                <a:latin typeface="Calibri"/>
                <a:ea typeface="Calibri"/>
                <a:cs typeface="Calibri"/>
                <a:sym typeface="Calibri"/>
              </a:rPr>
              <a:t>improve</a:t>
            </a:r>
            <a:r>
              <a:rPr lang="zh-CN" sz="2000">
                <a:solidFill>
                  <a:srgbClr val="3F3F3F"/>
                </a:solidFill>
                <a:latin typeface="Calibri"/>
                <a:ea typeface="Calibri"/>
                <a:cs typeface="Calibri"/>
                <a:sym typeface="Calibri"/>
              </a:rPr>
              <a:t> sector performance </a:t>
            </a:r>
            <a:endParaRPr sz="2000">
              <a:solidFill>
                <a:srgbClr val="3F3F3F"/>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
          <p:cNvSpPr txBox="1"/>
          <p:nvPr/>
        </p:nvSpPr>
        <p:spPr>
          <a:xfrm>
            <a:off x="2693980" y="2738118"/>
            <a:ext cx="66891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2100">
                <a:solidFill>
                  <a:srgbClr val="3F3F3F"/>
                </a:solidFill>
                <a:latin typeface="Calibri"/>
                <a:ea typeface="Calibri"/>
                <a:cs typeface="Calibri"/>
                <a:sym typeface="Calibri"/>
              </a:rPr>
              <a:t>Market Reaction</a:t>
            </a:r>
            <a:endParaRPr b="1" sz="2100">
              <a:solidFill>
                <a:srgbClr val="3F3F3F"/>
              </a:solidFill>
              <a:latin typeface="Calibri"/>
              <a:ea typeface="Calibri"/>
              <a:cs typeface="Calibri"/>
              <a:sym typeface="Calibri"/>
            </a:endParaRPr>
          </a:p>
          <a:p>
            <a:pPr indent="0" lvl="0" marL="0" rtl="0" algn="l">
              <a:spcBef>
                <a:spcPts val="0"/>
              </a:spcBef>
              <a:spcAft>
                <a:spcPts val="0"/>
              </a:spcAft>
              <a:buNone/>
            </a:pPr>
            <a:r>
              <a:rPr lang="zh-CN" sz="1900">
                <a:solidFill>
                  <a:srgbClr val="3F3F3F"/>
                </a:solidFill>
                <a:latin typeface="Calibri"/>
                <a:ea typeface="Calibri"/>
                <a:cs typeface="Calibri"/>
                <a:sym typeface="Calibri"/>
              </a:rPr>
              <a:t>Scope: Market participants react not only to earnings information</a:t>
            </a:r>
            <a:endParaRPr sz="1900">
              <a:solidFill>
                <a:srgbClr val="3F3F3F"/>
              </a:solidFill>
              <a:latin typeface="Calibri"/>
              <a:ea typeface="Calibri"/>
              <a:cs typeface="Calibri"/>
              <a:sym typeface="Calibri"/>
            </a:endParaRPr>
          </a:p>
          <a:p>
            <a:pPr indent="0" lvl="0" marL="0" rtl="0" algn="l">
              <a:spcBef>
                <a:spcPts val="0"/>
              </a:spcBef>
              <a:spcAft>
                <a:spcPts val="0"/>
              </a:spcAft>
              <a:buNone/>
            </a:pPr>
            <a:r>
              <a:t/>
            </a:r>
            <a:endParaRPr sz="1600">
              <a:solidFill>
                <a:srgbClr val="3F3F3F"/>
              </a:solidFill>
              <a:latin typeface="Calibri"/>
              <a:ea typeface="Calibri"/>
              <a:cs typeface="Calibri"/>
              <a:sym typeface="Calibri"/>
            </a:endParaRPr>
          </a:p>
          <a:p>
            <a:pPr indent="0" lvl="0" marL="0" rtl="0" algn="l">
              <a:spcBef>
                <a:spcPts val="0"/>
              </a:spcBef>
              <a:spcAft>
                <a:spcPts val="0"/>
              </a:spcAft>
              <a:buNone/>
            </a:pPr>
            <a:r>
              <a:t/>
            </a:r>
            <a:endParaRPr sz="1600">
              <a:solidFill>
                <a:srgbClr val="3F3F3F"/>
              </a:solidFill>
              <a:latin typeface="Calibri"/>
              <a:ea typeface="Calibri"/>
              <a:cs typeface="Calibri"/>
              <a:sym typeface="Calibri"/>
            </a:endParaRPr>
          </a:p>
        </p:txBody>
      </p:sp>
      <p:sp>
        <p:nvSpPr>
          <p:cNvPr id="451" name="Google Shape;451;p7"/>
          <p:cNvSpPr txBox="1"/>
          <p:nvPr/>
        </p:nvSpPr>
        <p:spPr>
          <a:xfrm>
            <a:off x="2693980" y="3892534"/>
            <a:ext cx="6689100" cy="1000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2100">
                <a:solidFill>
                  <a:srgbClr val="3F3F3F"/>
                </a:solidFill>
                <a:latin typeface="Calibri"/>
                <a:ea typeface="Calibri"/>
                <a:cs typeface="Calibri"/>
                <a:sym typeface="Calibri"/>
              </a:rPr>
              <a:t>Additional Information</a:t>
            </a:r>
            <a:endParaRPr b="1" sz="2100">
              <a:solidFill>
                <a:srgbClr val="3F3F3F"/>
              </a:solidFill>
              <a:latin typeface="Calibri"/>
              <a:ea typeface="Calibri"/>
              <a:cs typeface="Calibri"/>
              <a:sym typeface="Calibri"/>
            </a:endParaRPr>
          </a:p>
          <a:p>
            <a:pPr indent="0" lvl="0" marL="0" rtl="0" algn="l">
              <a:spcBef>
                <a:spcPts val="0"/>
              </a:spcBef>
              <a:spcAft>
                <a:spcPts val="0"/>
              </a:spcAft>
              <a:buNone/>
            </a:pPr>
            <a:r>
              <a:rPr lang="zh-CN" sz="1900">
                <a:solidFill>
                  <a:srgbClr val="3F3F3F"/>
                </a:solidFill>
                <a:latin typeface="Calibri"/>
                <a:ea typeface="Calibri"/>
                <a:cs typeface="Calibri"/>
                <a:sym typeface="Calibri"/>
              </a:rPr>
              <a:t>Inherently complicated non-earning information. For example: change in leadership or black swan event </a:t>
            </a:r>
            <a:endParaRPr sz="1900">
              <a:solidFill>
                <a:srgbClr val="3F3F3F"/>
              </a:solidFill>
              <a:latin typeface="Calibri"/>
              <a:ea typeface="Calibri"/>
              <a:cs typeface="Calibri"/>
              <a:sym typeface="Calibri"/>
            </a:endParaRPr>
          </a:p>
        </p:txBody>
      </p:sp>
      <p:sp>
        <p:nvSpPr>
          <p:cNvPr id="452" name="Google Shape;452;p7"/>
          <p:cNvSpPr txBox="1"/>
          <p:nvPr/>
        </p:nvSpPr>
        <p:spPr>
          <a:xfrm>
            <a:off x="2758430" y="5324796"/>
            <a:ext cx="6624600" cy="1293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2100">
                <a:solidFill>
                  <a:srgbClr val="3F3F3F"/>
                </a:solidFill>
                <a:latin typeface="Calibri"/>
                <a:ea typeface="Calibri"/>
                <a:cs typeface="Calibri"/>
                <a:sym typeface="Calibri"/>
              </a:rPr>
              <a:t>Features not captured</a:t>
            </a:r>
            <a:endParaRPr b="1" sz="2100">
              <a:solidFill>
                <a:srgbClr val="3F3F3F"/>
              </a:solidFill>
              <a:latin typeface="Calibri"/>
              <a:ea typeface="Calibri"/>
              <a:cs typeface="Calibri"/>
              <a:sym typeface="Calibri"/>
            </a:endParaRPr>
          </a:p>
          <a:p>
            <a:pPr indent="0" lvl="0" marL="0" rtl="0" algn="l">
              <a:spcBef>
                <a:spcPts val="0"/>
              </a:spcBef>
              <a:spcAft>
                <a:spcPts val="0"/>
              </a:spcAft>
              <a:buNone/>
            </a:pPr>
            <a:r>
              <a:rPr lang="zh-CN" sz="1900">
                <a:solidFill>
                  <a:srgbClr val="3F3F3F"/>
                </a:solidFill>
                <a:latin typeface="Calibri"/>
                <a:ea typeface="Calibri"/>
                <a:cs typeface="Calibri"/>
                <a:sym typeface="Calibri"/>
              </a:rPr>
              <a:t>Income Statement</a:t>
            </a:r>
            <a:r>
              <a:rPr lang="zh-CN" sz="1900">
                <a:solidFill>
                  <a:srgbClr val="3F3F3F"/>
                </a:solidFill>
                <a:latin typeface="Calibri"/>
                <a:ea typeface="Calibri"/>
                <a:cs typeface="Calibri"/>
                <a:sym typeface="Calibri"/>
              </a:rPr>
              <a:t> projections, industry specific key performance indicator (KPI’s), firm specific news </a:t>
            </a:r>
            <a:endParaRPr sz="19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900">
              <a:solidFill>
                <a:srgbClr val="3F3F3F"/>
              </a:solidFill>
              <a:latin typeface="Calibri"/>
              <a:ea typeface="Calibri"/>
              <a:cs typeface="Calibri"/>
              <a:sym typeface="Calibri"/>
            </a:endParaRPr>
          </a:p>
        </p:txBody>
      </p:sp>
      <p:cxnSp>
        <p:nvCxnSpPr>
          <p:cNvPr id="453" name="Google Shape;453;p7"/>
          <p:cNvCxnSpPr/>
          <p:nvPr/>
        </p:nvCxnSpPr>
        <p:spPr>
          <a:xfrm flipH="1" rot="10800000">
            <a:off x="2770130" y="3616745"/>
            <a:ext cx="6689100" cy="26100"/>
          </a:xfrm>
          <a:prstGeom prst="straightConnector1">
            <a:avLst/>
          </a:prstGeom>
          <a:noFill/>
          <a:ln cap="flat" cmpd="sng" w="9525">
            <a:solidFill>
              <a:schemeClr val="dk1"/>
            </a:solidFill>
            <a:prstDash val="dash"/>
            <a:round/>
            <a:headEnd len="sm" w="sm" type="none"/>
            <a:tailEnd len="sm" w="sm" type="none"/>
          </a:ln>
        </p:spPr>
      </p:cxnSp>
      <p:grpSp>
        <p:nvGrpSpPr>
          <p:cNvPr id="454" name="Google Shape;454;p7"/>
          <p:cNvGrpSpPr/>
          <p:nvPr/>
        </p:nvGrpSpPr>
        <p:grpSpPr>
          <a:xfrm>
            <a:off x="1566910" y="2628364"/>
            <a:ext cx="874562" cy="874562"/>
            <a:chOff x="5068579" y="1163938"/>
            <a:chExt cx="555066" cy="555066"/>
          </a:xfrm>
        </p:grpSpPr>
        <p:sp>
          <p:nvSpPr>
            <p:cNvPr id="455" name="Google Shape;455;p7"/>
            <p:cNvSpPr/>
            <p:nvPr/>
          </p:nvSpPr>
          <p:spPr>
            <a:xfrm>
              <a:off x="5068579" y="1163938"/>
              <a:ext cx="555066" cy="555066"/>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i="0" sz="1800" u="none" cap="none" strike="noStrike">
                <a:solidFill>
                  <a:srgbClr val="FFFFFF"/>
                </a:solidFill>
                <a:latin typeface="Microsoft Yahei"/>
                <a:ea typeface="Microsoft Yahei"/>
                <a:cs typeface="Microsoft Yahei"/>
                <a:sym typeface="Microsoft Yahei"/>
              </a:endParaRPr>
            </a:p>
          </p:txBody>
        </p:sp>
        <p:sp>
          <p:nvSpPr>
            <p:cNvPr id="456" name="Google Shape;456;p7"/>
            <p:cNvSpPr/>
            <p:nvPr/>
          </p:nvSpPr>
          <p:spPr>
            <a:xfrm>
              <a:off x="5235099" y="1295926"/>
              <a:ext cx="242524" cy="290241"/>
            </a:xfrm>
            <a:custGeom>
              <a:rect b="b" l="l" r="r" t="t"/>
              <a:pathLst>
                <a:path extrusionOk="0" h="414" w="346">
                  <a:moveTo>
                    <a:pt x="346" y="77"/>
                  </a:moveTo>
                  <a:cubicBezTo>
                    <a:pt x="345" y="76"/>
                    <a:pt x="345" y="76"/>
                    <a:pt x="345" y="75"/>
                  </a:cubicBezTo>
                  <a:cubicBezTo>
                    <a:pt x="345" y="75"/>
                    <a:pt x="345" y="75"/>
                    <a:pt x="345" y="74"/>
                  </a:cubicBezTo>
                  <a:cubicBezTo>
                    <a:pt x="345" y="74"/>
                    <a:pt x="344" y="73"/>
                    <a:pt x="343" y="72"/>
                  </a:cubicBezTo>
                  <a:cubicBezTo>
                    <a:pt x="273" y="2"/>
                    <a:pt x="273" y="2"/>
                    <a:pt x="273" y="2"/>
                  </a:cubicBezTo>
                  <a:cubicBezTo>
                    <a:pt x="272" y="1"/>
                    <a:pt x="272" y="1"/>
                    <a:pt x="271" y="0"/>
                  </a:cubicBezTo>
                  <a:cubicBezTo>
                    <a:pt x="271" y="0"/>
                    <a:pt x="270" y="0"/>
                    <a:pt x="270" y="0"/>
                  </a:cubicBezTo>
                  <a:cubicBezTo>
                    <a:pt x="270" y="0"/>
                    <a:pt x="269" y="0"/>
                    <a:pt x="268" y="0"/>
                  </a:cubicBezTo>
                  <a:cubicBezTo>
                    <a:pt x="268" y="0"/>
                    <a:pt x="268" y="0"/>
                    <a:pt x="268" y="0"/>
                  </a:cubicBezTo>
                  <a:cubicBezTo>
                    <a:pt x="7" y="0"/>
                    <a:pt x="7" y="0"/>
                    <a:pt x="7" y="0"/>
                  </a:cubicBezTo>
                  <a:cubicBezTo>
                    <a:pt x="3" y="0"/>
                    <a:pt x="0" y="3"/>
                    <a:pt x="0" y="7"/>
                  </a:cubicBezTo>
                  <a:cubicBezTo>
                    <a:pt x="0" y="407"/>
                    <a:pt x="0" y="407"/>
                    <a:pt x="0" y="407"/>
                  </a:cubicBezTo>
                  <a:cubicBezTo>
                    <a:pt x="0" y="411"/>
                    <a:pt x="3" y="414"/>
                    <a:pt x="7" y="414"/>
                  </a:cubicBezTo>
                  <a:cubicBezTo>
                    <a:pt x="338" y="414"/>
                    <a:pt x="338" y="414"/>
                    <a:pt x="338" y="414"/>
                  </a:cubicBezTo>
                  <a:cubicBezTo>
                    <a:pt x="342" y="414"/>
                    <a:pt x="346" y="411"/>
                    <a:pt x="346" y="407"/>
                  </a:cubicBezTo>
                  <a:cubicBezTo>
                    <a:pt x="346" y="77"/>
                    <a:pt x="346" y="77"/>
                    <a:pt x="346" y="77"/>
                  </a:cubicBezTo>
                  <a:cubicBezTo>
                    <a:pt x="346" y="77"/>
                    <a:pt x="346" y="77"/>
                    <a:pt x="346" y="77"/>
                  </a:cubicBezTo>
                  <a:close/>
                  <a:moveTo>
                    <a:pt x="275" y="25"/>
                  </a:moveTo>
                  <a:cubicBezTo>
                    <a:pt x="320" y="70"/>
                    <a:pt x="320" y="70"/>
                    <a:pt x="320" y="70"/>
                  </a:cubicBezTo>
                  <a:cubicBezTo>
                    <a:pt x="275" y="70"/>
                    <a:pt x="275" y="70"/>
                    <a:pt x="275" y="70"/>
                  </a:cubicBezTo>
                  <a:lnTo>
                    <a:pt x="275" y="25"/>
                  </a:lnTo>
                  <a:close/>
                  <a:moveTo>
                    <a:pt x="14" y="400"/>
                  </a:moveTo>
                  <a:cubicBezTo>
                    <a:pt x="14" y="14"/>
                    <a:pt x="14" y="14"/>
                    <a:pt x="14" y="14"/>
                  </a:cubicBezTo>
                  <a:cubicBezTo>
                    <a:pt x="260" y="14"/>
                    <a:pt x="260" y="14"/>
                    <a:pt x="260" y="14"/>
                  </a:cubicBezTo>
                  <a:cubicBezTo>
                    <a:pt x="260" y="77"/>
                    <a:pt x="260" y="77"/>
                    <a:pt x="260" y="77"/>
                  </a:cubicBezTo>
                  <a:cubicBezTo>
                    <a:pt x="260" y="81"/>
                    <a:pt x="264" y="85"/>
                    <a:pt x="268" y="85"/>
                  </a:cubicBezTo>
                  <a:cubicBezTo>
                    <a:pt x="331" y="85"/>
                    <a:pt x="331" y="85"/>
                    <a:pt x="331" y="85"/>
                  </a:cubicBezTo>
                  <a:cubicBezTo>
                    <a:pt x="331" y="400"/>
                    <a:pt x="331" y="400"/>
                    <a:pt x="331" y="400"/>
                  </a:cubicBezTo>
                  <a:lnTo>
                    <a:pt x="14" y="400"/>
                  </a:lnTo>
                  <a:close/>
                </a:path>
              </a:pathLst>
            </a:custGeom>
            <a:solidFill>
              <a:srgbClr val="FFFFFF"/>
            </a:solidFill>
            <a:ln>
              <a:noFill/>
            </a:ln>
          </p:spPr>
          <p:txBody>
            <a:bodyPr anchorCtr="0" anchor="t" bIns="34275" lIns="68550" spcFirstLastPara="1" rIns="68550" wrap="square" tIns="34275">
              <a:noAutofit/>
            </a:bodyPr>
            <a:lstStyle/>
            <a:p>
              <a:pPr indent="0" lvl="0" marL="0" marR="0" rtl="0" algn="l">
                <a:spcBef>
                  <a:spcPts val="0"/>
                </a:spcBef>
                <a:spcAft>
                  <a:spcPts val="0"/>
                </a:spcAft>
                <a:buNone/>
              </a:pPr>
              <a:r>
                <a:t/>
              </a:r>
              <a:endParaRPr sz="2100">
                <a:solidFill>
                  <a:schemeClr val="dk1"/>
                </a:solidFill>
                <a:latin typeface="Microsoft Yahei"/>
                <a:ea typeface="Microsoft Yahei"/>
                <a:cs typeface="Microsoft Yahei"/>
                <a:sym typeface="Microsoft Yahei"/>
              </a:endParaRPr>
            </a:p>
          </p:txBody>
        </p:sp>
      </p:grpSp>
      <p:grpSp>
        <p:nvGrpSpPr>
          <p:cNvPr id="457" name="Google Shape;457;p7"/>
          <p:cNvGrpSpPr/>
          <p:nvPr/>
        </p:nvGrpSpPr>
        <p:grpSpPr>
          <a:xfrm>
            <a:off x="1606389" y="3971622"/>
            <a:ext cx="873513" cy="873513"/>
            <a:chOff x="5068633" y="2251819"/>
            <a:chExt cx="554400" cy="554400"/>
          </a:xfrm>
        </p:grpSpPr>
        <p:sp>
          <p:nvSpPr>
            <p:cNvPr id="458" name="Google Shape;458;p7"/>
            <p:cNvSpPr/>
            <p:nvPr/>
          </p:nvSpPr>
          <p:spPr>
            <a:xfrm>
              <a:off x="5068633" y="2251819"/>
              <a:ext cx="554400" cy="5544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i="0" sz="1800" u="none" cap="none" strike="noStrike">
                <a:solidFill>
                  <a:srgbClr val="FFFFFF"/>
                </a:solidFill>
                <a:latin typeface="Microsoft Yahei"/>
                <a:ea typeface="Microsoft Yahei"/>
                <a:cs typeface="Microsoft Yahei"/>
                <a:sym typeface="Microsoft Yahei"/>
              </a:endParaRPr>
            </a:p>
          </p:txBody>
        </p:sp>
        <p:sp>
          <p:nvSpPr>
            <p:cNvPr id="459" name="Google Shape;459;p7"/>
            <p:cNvSpPr/>
            <p:nvPr/>
          </p:nvSpPr>
          <p:spPr>
            <a:xfrm>
              <a:off x="5180447" y="2343925"/>
              <a:ext cx="369521" cy="370187"/>
            </a:xfrm>
            <a:custGeom>
              <a:rect b="b" l="l" r="r" t="t"/>
              <a:pathLst>
                <a:path extrusionOk="0" h="412" w="411">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rgbClr val="FFFFFF"/>
            </a:solidFill>
            <a:ln>
              <a:noFill/>
            </a:ln>
          </p:spPr>
          <p:txBody>
            <a:bodyPr anchorCtr="0" anchor="t" bIns="34275" lIns="68550" spcFirstLastPara="1" rIns="68550" wrap="square" tIns="34275">
              <a:noAutofit/>
            </a:bodyPr>
            <a:lstStyle/>
            <a:p>
              <a:pPr indent="0" lvl="0" marL="0" marR="0" rtl="0" algn="l">
                <a:spcBef>
                  <a:spcPts val="0"/>
                </a:spcBef>
                <a:spcAft>
                  <a:spcPts val="0"/>
                </a:spcAft>
                <a:buNone/>
              </a:pPr>
              <a:r>
                <a:t/>
              </a:r>
              <a:endParaRPr sz="2100">
                <a:solidFill>
                  <a:schemeClr val="dk1"/>
                </a:solidFill>
                <a:latin typeface="Microsoft Yahei"/>
                <a:ea typeface="Microsoft Yahei"/>
                <a:cs typeface="Microsoft Yahei"/>
                <a:sym typeface="Microsoft Yahei"/>
              </a:endParaRPr>
            </a:p>
          </p:txBody>
        </p:sp>
      </p:grpSp>
      <p:grpSp>
        <p:nvGrpSpPr>
          <p:cNvPr id="460" name="Google Shape;460;p7"/>
          <p:cNvGrpSpPr/>
          <p:nvPr/>
        </p:nvGrpSpPr>
        <p:grpSpPr>
          <a:xfrm>
            <a:off x="1607000" y="5371504"/>
            <a:ext cx="873513" cy="873513"/>
            <a:chOff x="5069244" y="3295756"/>
            <a:chExt cx="554400" cy="554400"/>
          </a:xfrm>
        </p:grpSpPr>
        <p:sp>
          <p:nvSpPr>
            <p:cNvPr id="461" name="Google Shape;461;p7"/>
            <p:cNvSpPr/>
            <p:nvPr/>
          </p:nvSpPr>
          <p:spPr>
            <a:xfrm>
              <a:off x="5069244" y="3295756"/>
              <a:ext cx="554400" cy="5544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i="0" sz="1800" u="none" cap="none" strike="noStrike">
                <a:solidFill>
                  <a:srgbClr val="FFFFFF"/>
                </a:solidFill>
                <a:latin typeface="Microsoft Yahei"/>
                <a:ea typeface="Microsoft Yahei"/>
                <a:cs typeface="Microsoft Yahei"/>
                <a:sym typeface="Microsoft Yahei"/>
              </a:endParaRPr>
            </a:p>
          </p:txBody>
        </p:sp>
        <p:sp>
          <p:nvSpPr>
            <p:cNvPr id="462" name="Google Shape;462;p7"/>
            <p:cNvSpPr/>
            <p:nvPr/>
          </p:nvSpPr>
          <p:spPr>
            <a:xfrm>
              <a:off x="5230120" y="3374754"/>
              <a:ext cx="217568" cy="401036"/>
            </a:xfrm>
            <a:custGeom>
              <a:rect b="b" l="l" r="r" t="t"/>
              <a:pathLst>
                <a:path extrusionOk="0" h="225" w="122">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rgbClr val="FFFFFF"/>
            </a:solidFill>
            <a:ln>
              <a:noFill/>
            </a:ln>
          </p:spPr>
          <p:txBody>
            <a:bodyPr anchorCtr="0" anchor="t" bIns="34275" lIns="68550" spcFirstLastPara="1" rIns="68550" wrap="square" tIns="34275">
              <a:noAutofit/>
            </a:bodyPr>
            <a:lstStyle/>
            <a:p>
              <a:pPr indent="0" lvl="0" marL="0" marR="0" rtl="0" algn="l">
                <a:spcBef>
                  <a:spcPts val="0"/>
                </a:spcBef>
                <a:spcAft>
                  <a:spcPts val="0"/>
                </a:spcAft>
                <a:buNone/>
              </a:pPr>
              <a:r>
                <a:t/>
              </a:r>
              <a:endParaRPr sz="2100">
                <a:solidFill>
                  <a:schemeClr val="dk1"/>
                </a:solidFill>
                <a:latin typeface="Microsoft Yahei"/>
                <a:ea typeface="Microsoft Yahei"/>
                <a:cs typeface="Microsoft Yahei"/>
                <a:sym typeface="Microsoft Yahei"/>
              </a:endParaRPr>
            </a:p>
          </p:txBody>
        </p:sp>
      </p:grpSp>
      <p:sp>
        <p:nvSpPr>
          <p:cNvPr id="463" name="Google Shape;463;p7"/>
          <p:cNvSpPr txBox="1"/>
          <p:nvPr/>
        </p:nvSpPr>
        <p:spPr>
          <a:xfrm>
            <a:off x="1518575" y="0"/>
            <a:ext cx="30000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4400">
                <a:solidFill>
                  <a:schemeClr val="dk2"/>
                </a:solidFill>
                <a:latin typeface="Calibri"/>
                <a:ea typeface="Calibri"/>
                <a:cs typeface="Calibri"/>
                <a:sym typeface="Calibri"/>
              </a:rPr>
              <a:t>Limitation</a:t>
            </a:r>
            <a:endParaRPr/>
          </a:p>
        </p:txBody>
      </p:sp>
      <p:sp>
        <p:nvSpPr>
          <p:cNvPr id="464" name="Google Shape;464;p7"/>
          <p:cNvSpPr txBox="1"/>
          <p:nvPr/>
        </p:nvSpPr>
        <p:spPr>
          <a:xfrm>
            <a:off x="2693980" y="1477443"/>
            <a:ext cx="6689100" cy="954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2100">
                <a:solidFill>
                  <a:srgbClr val="3F3F3F"/>
                </a:solidFill>
                <a:latin typeface="Calibri"/>
                <a:ea typeface="Calibri"/>
                <a:cs typeface="Calibri"/>
                <a:sym typeface="Calibri"/>
              </a:rPr>
              <a:t>Data </a:t>
            </a:r>
            <a:endParaRPr b="1" sz="2100">
              <a:solidFill>
                <a:srgbClr val="3F3F3F"/>
              </a:solidFill>
              <a:latin typeface="Calibri"/>
              <a:ea typeface="Calibri"/>
              <a:cs typeface="Calibri"/>
              <a:sym typeface="Calibri"/>
            </a:endParaRPr>
          </a:p>
          <a:p>
            <a:pPr indent="0" lvl="0" marL="0" rtl="0" algn="l">
              <a:spcBef>
                <a:spcPts val="0"/>
              </a:spcBef>
              <a:spcAft>
                <a:spcPts val="0"/>
              </a:spcAft>
              <a:buNone/>
            </a:pPr>
            <a:r>
              <a:rPr lang="zh-CN" sz="1900">
                <a:solidFill>
                  <a:srgbClr val="3F3F3F"/>
                </a:solidFill>
                <a:latin typeface="Calibri"/>
                <a:ea typeface="Calibri"/>
                <a:cs typeface="Calibri"/>
                <a:sym typeface="Calibri"/>
              </a:rPr>
              <a:t>At a given point only a certain timeframe of data can be analyzed </a:t>
            </a:r>
            <a:endParaRPr sz="1900">
              <a:solidFill>
                <a:srgbClr val="3F3F3F"/>
              </a:solidFill>
              <a:latin typeface="Calibri"/>
              <a:ea typeface="Calibri"/>
              <a:cs typeface="Calibri"/>
              <a:sym typeface="Calibri"/>
            </a:endParaRPr>
          </a:p>
          <a:p>
            <a:pPr indent="0" lvl="0" marL="0" rtl="0" algn="l">
              <a:spcBef>
                <a:spcPts val="0"/>
              </a:spcBef>
              <a:spcAft>
                <a:spcPts val="0"/>
              </a:spcAft>
              <a:buNone/>
            </a:pPr>
            <a:r>
              <a:t/>
            </a:r>
            <a:endParaRPr sz="1600">
              <a:solidFill>
                <a:srgbClr val="3F3F3F"/>
              </a:solidFill>
              <a:latin typeface="Calibri"/>
              <a:ea typeface="Calibri"/>
              <a:cs typeface="Calibri"/>
              <a:sym typeface="Calibri"/>
            </a:endParaRPr>
          </a:p>
        </p:txBody>
      </p:sp>
      <p:cxnSp>
        <p:nvCxnSpPr>
          <p:cNvPr id="465" name="Google Shape;465;p7"/>
          <p:cNvCxnSpPr/>
          <p:nvPr/>
        </p:nvCxnSpPr>
        <p:spPr>
          <a:xfrm flipH="1" rot="10800000">
            <a:off x="2765980" y="2359445"/>
            <a:ext cx="6689100" cy="26100"/>
          </a:xfrm>
          <a:prstGeom prst="straightConnector1">
            <a:avLst/>
          </a:prstGeom>
          <a:noFill/>
          <a:ln cap="flat" cmpd="sng" w="9525">
            <a:solidFill>
              <a:schemeClr val="dk1"/>
            </a:solidFill>
            <a:prstDash val="dash"/>
            <a:round/>
            <a:headEnd len="sm" w="sm" type="none"/>
            <a:tailEnd len="sm" w="sm" type="none"/>
          </a:ln>
        </p:spPr>
      </p:cxnSp>
      <p:pic>
        <p:nvPicPr>
          <p:cNvPr id="466" name="Google Shape;466;p7"/>
          <p:cNvPicPr preferRelativeResize="0"/>
          <p:nvPr/>
        </p:nvPicPr>
        <p:blipFill>
          <a:blip r:embed="rId3">
            <a:alphaModFix/>
          </a:blip>
          <a:stretch>
            <a:fillRect/>
          </a:stretch>
        </p:blipFill>
        <p:spPr>
          <a:xfrm>
            <a:off x="1586163" y="1350266"/>
            <a:ext cx="908100" cy="908100"/>
          </a:xfrm>
          <a:prstGeom prst="rect">
            <a:avLst/>
          </a:prstGeom>
          <a:noFill/>
          <a:ln>
            <a:noFill/>
          </a:ln>
        </p:spPr>
      </p:pic>
      <p:cxnSp>
        <p:nvCxnSpPr>
          <p:cNvPr id="467" name="Google Shape;467;p7"/>
          <p:cNvCxnSpPr/>
          <p:nvPr/>
        </p:nvCxnSpPr>
        <p:spPr>
          <a:xfrm flipH="1" rot="10800000">
            <a:off x="2726180" y="5049658"/>
            <a:ext cx="6689100" cy="26100"/>
          </a:xfrm>
          <a:prstGeom prst="straightConnector1">
            <a:avLst/>
          </a:prstGeom>
          <a:noFill/>
          <a:ln cap="flat" cmpd="sng" w="9525">
            <a:solidFill>
              <a:schemeClr val="dk1"/>
            </a:solidFill>
            <a:prstDash val="dash"/>
            <a:round/>
            <a:headEnd len="sm" w="sm" type="none"/>
            <a:tailEnd len="sm" w="sm" type="none"/>
          </a:ln>
        </p:spPr>
      </p:cxnSp>
      <p:cxnSp>
        <p:nvCxnSpPr>
          <p:cNvPr id="468" name="Google Shape;468;p7"/>
          <p:cNvCxnSpPr/>
          <p:nvPr/>
        </p:nvCxnSpPr>
        <p:spPr>
          <a:xfrm flipH="1" rot="10800000">
            <a:off x="2726180" y="6482558"/>
            <a:ext cx="6689100" cy="26100"/>
          </a:xfrm>
          <a:prstGeom prst="straightConnector1">
            <a:avLst/>
          </a:prstGeom>
          <a:noFill/>
          <a:ln cap="flat" cmpd="sng" w="9525">
            <a:solidFill>
              <a:schemeClr val="dk1"/>
            </a:solidFill>
            <a:prstDash val="dash"/>
            <a:round/>
            <a:headEnd len="sm" w="sm" type="none"/>
            <a:tailEnd len="sm" w="sm" type="none"/>
          </a:ln>
        </p:spPr>
      </p:cxnSp>
    </p:spTree>
  </p:cSld>
  <p:clrMapOvr>
    <a:masterClrMapping/>
  </p:clrMapOvr>
  <p:transition advClick="0" spd="slow">
    <p:wipe dir="l"/>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54"/>
                                        </p:tgtEl>
                                        <p:attrNameLst>
                                          <p:attrName>style.visibility</p:attrName>
                                        </p:attrNameLst>
                                      </p:cBhvr>
                                      <p:to>
                                        <p:strVal val="visible"/>
                                      </p:to>
                                    </p:set>
                                    <p:animEffect filter="fade" transition="in">
                                      <p:cBhvr>
                                        <p:cTn dur="500"/>
                                        <p:tgtEl>
                                          <p:spTgt spid="45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500"/>
                                        <p:tgtEl>
                                          <p:spTgt spid="45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500"/>
                                        <p:tgtEl>
                                          <p:spTgt spid="453"/>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500"/>
                                        <p:tgtEl>
                                          <p:spTgt spid="457"/>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51"/>
                                        </p:tgtEl>
                                        <p:attrNameLst>
                                          <p:attrName>style.visibility</p:attrName>
                                        </p:attrNameLst>
                                      </p:cBhvr>
                                      <p:to>
                                        <p:strVal val="visible"/>
                                      </p:to>
                                    </p:set>
                                    <p:animEffect filter="fade" transition="in">
                                      <p:cBhvr>
                                        <p:cTn dur="500"/>
                                        <p:tgtEl>
                                          <p:spTgt spid="451"/>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500"/>
                                        <p:tgtEl>
                                          <p:spTgt spid="460"/>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500"/>
                                        <p:tgtEl>
                                          <p:spTgt spid="4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cxnSp>
        <p:nvCxnSpPr>
          <p:cNvPr id="474" name="Google Shape;474;g1252f3fda3c_2_149"/>
          <p:cNvCxnSpPr/>
          <p:nvPr/>
        </p:nvCxnSpPr>
        <p:spPr>
          <a:xfrm rot="5400000">
            <a:off x="4309599" y="3588421"/>
            <a:ext cx="3571200" cy="0"/>
          </a:xfrm>
          <a:prstGeom prst="straightConnector1">
            <a:avLst/>
          </a:prstGeom>
          <a:noFill/>
          <a:ln cap="flat" cmpd="sng" w="9525">
            <a:solidFill>
              <a:srgbClr val="7F7F7F"/>
            </a:solidFill>
            <a:prstDash val="solid"/>
            <a:round/>
            <a:headEnd len="sm" w="sm" type="none"/>
            <a:tailEnd len="sm" w="sm" type="none"/>
          </a:ln>
        </p:spPr>
      </p:cxnSp>
      <p:sp>
        <p:nvSpPr>
          <p:cNvPr id="475" name="Google Shape;475;g1252f3fda3c_2_149"/>
          <p:cNvSpPr/>
          <p:nvPr/>
        </p:nvSpPr>
        <p:spPr>
          <a:xfrm>
            <a:off x="909650" y="1802825"/>
            <a:ext cx="4496100" cy="1261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zh-CN" sz="2400">
                <a:solidFill>
                  <a:schemeClr val="lt1"/>
                </a:solidFill>
                <a:latin typeface="Calibri"/>
                <a:ea typeface="Calibri"/>
                <a:cs typeface="Calibri"/>
                <a:sym typeface="Calibri"/>
              </a:rPr>
              <a:t>Data Expansion</a:t>
            </a:r>
            <a:endParaRPr sz="2400">
              <a:solidFill>
                <a:schemeClr val="lt1"/>
              </a:solidFill>
              <a:latin typeface="Calibri"/>
              <a:ea typeface="Calibri"/>
              <a:cs typeface="Calibri"/>
              <a:sym typeface="Calibri"/>
            </a:endParaRPr>
          </a:p>
        </p:txBody>
      </p:sp>
      <p:sp>
        <p:nvSpPr>
          <p:cNvPr id="476" name="Google Shape;476;g1252f3fda3c_2_149"/>
          <p:cNvSpPr/>
          <p:nvPr/>
        </p:nvSpPr>
        <p:spPr>
          <a:xfrm>
            <a:off x="762175" y="3429000"/>
            <a:ext cx="4855500" cy="2534400"/>
          </a:xfrm>
          <a:prstGeom prst="rect">
            <a:avLst/>
          </a:prstGeom>
          <a:noFill/>
          <a:ln>
            <a:noFill/>
          </a:ln>
        </p:spPr>
        <p:txBody>
          <a:bodyPr anchorCtr="0" anchor="t" bIns="45700" lIns="91425" spcFirstLastPara="1" rIns="91425" wrap="square" tIns="45700">
            <a:noAutofit/>
          </a:bodyPr>
          <a:lstStyle/>
          <a:p>
            <a:pPr indent="-349250" lvl="0" marL="457200" marR="0" rtl="0" algn="l">
              <a:spcBef>
                <a:spcPts val="0"/>
              </a:spcBef>
              <a:spcAft>
                <a:spcPts val="0"/>
              </a:spcAft>
              <a:buSzPts val="1900"/>
              <a:buFont typeface="Calibri"/>
              <a:buChar char="●"/>
            </a:pPr>
            <a:r>
              <a:rPr lang="zh-CN" sz="1900">
                <a:latin typeface="Calibri"/>
                <a:ea typeface="Calibri"/>
                <a:cs typeface="Calibri"/>
                <a:sym typeface="Calibri"/>
              </a:rPr>
              <a:t>Area of current scope: S&amp;P 500 constituents </a:t>
            </a:r>
            <a:endParaRPr sz="1900">
              <a:latin typeface="Calibri"/>
              <a:ea typeface="Calibri"/>
              <a:cs typeface="Calibri"/>
              <a:sym typeface="Calibri"/>
            </a:endParaRPr>
          </a:p>
          <a:p>
            <a:pPr indent="0" lvl="0" marL="0" marR="0" rtl="0" algn="l">
              <a:spcBef>
                <a:spcPts val="0"/>
              </a:spcBef>
              <a:spcAft>
                <a:spcPts val="0"/>
              </a:spcAft>
              <a:buNone/>
            </a:pPr>
            <a:r>
              <a:t/>
            </a:r>
            <a:endParaRPr sz="1900">
              <a:latin typeface="Calibri"/>
              <a:ea typeface="Calibri"/>
              <a:cs typeface="Calibri"/>
              <a:sym typeface="Calibri"/>
            </a:endParaRPr>
          </a:p>
          <a:p>
            <a:pPr indent="-349250" lvl="0" marL="457200" marR="0" rtl="0" algn="l">
              <a:spcBef>
                <a:spcPts val="0"/>
              </a:spcBef>
              <a:spcAft>
                <a:spcPts val="0"/>
              </a:spcAft>
              <a:buSzPts val="1900"/>
              <a:buFont typeface="Calibri"/>
              <a:buChar char="●"/>
            </a:pPr>
            <a:r>
              <a:rPr lang="zh-CN" sz="1900">
                <a:latin typeface="Calibri"/>
                <a:ea typeface="Calibri"/>
                <a:cs typeface="Calibri"/>
                <a:sym typeface="Calibri"/>
              </a:rPr>
              <a:t>Area of future scope to enhancence true </a:t>
            </a:r>
            <a:r>
              <a:rPr lang="zh-CN" sz="1900">
                <a:latin typeface="Calibri"/>
                <a:ea typeface="Calibri"/>
                <a:cs typeface="Calibri"/>
                <a:sym typeface="Calibri"/>
              </a:rPr>
              <a:t>predictability and robustness:</a:t>
            </a:r>
            <a:endParaRPr sz="1900">
              <a:latin typeface="Calibri"/>
              <a:ea typeface="Calibri"/>
              <a:cs typeface="Calibri"/>
              <a:sym typeface="Calibri"/>
            </a:endParaRPr>
          </a:p>
          <a:p>
            <a:pPr indent="-349250" lvl="1" marL="914400" marR="0" rtl="0" algn="l">
              <a:spcBef>
                <a:spcPts val="0"/>
              </a:spcBef>
              <a:spcAft>
                <a:spcPts val="0"/>
              </a:spcAft>
              <a:buSzPts val="1900"/>
              <a:buFont typeface="Calibri"/>
              <a:buChar char="○"/>
            </a:pPr>
            <a:r>
              <a:rPr lang="zh-CN" sz="1900">
                <a:latin typeface="Calibri"/>
                <a:ea typeface="Calibri"/>
                <a:cs typeface="Calibri"/>
                <a:sym typeface="Calibri"/>
              </a:rPr>
              <a:t>Wider range of companies -       Russell 3000 </a:t>
            </a:r>
            <a:endParaRPr sz="1900">
              <a:latin typeface="Calibri"/>
              <a:ea typeface="Calibri"/>
              <a:cs typeface="Calibri"/>
              <a:sym typeface="Calibri"/>
            </a:endParaRPr>
          </a:p>
          <a:p>
            <a:pPr indent="-349250" lvl="1" marL="914400" marR="0" rtl="0" algn="l">
              <a:spcBef>
                <a:spcPts val="0"/>
              </a:spcBef>
              <a:spcAft>
                <a:spcPts val="0"/>
              </a:spcAft>
              <a:buSzPts val="1900"/>
              <a:buFont typeface="Calibri"/>
              <a:buChar char="○"/>
            </a:pPr>
            <a:r>
              <a:rPr lang="zh-CN" sz="1900">
                <a:latin typeface="Calibri"/>
                <a:ea typeface="Calibri"/>
                <a:cs typeface="Calibri"/>
                <a:sym typeface="Calibri"/>
              </a:rPr>
              <a:t>Financial Statement Projections</a:t>
            </a:r>
            <a:endParaRPr sz="1900">
              <a:latin typeface="Calibri"/>
              <a:ea typeface="Calibri"/>
              <a:cs typeface="Calibri"/>
              <a:sym typeface="Calibri"/>
            </a:endParaRPr>
          </a:p>
          <a:p>
            <a:pPr indent="0" lvl="0" marL="0" marR="0" rtl="0" algn="l">
              <a:spcBef>
                <a:spcPts val="0"/>
              </a:spcBef>
              <a:spcAft>
                <a:spcPts val="0"/>
              </a:spcAft>
              <a:buNone/>
            </a:pPr>
            <a:r>
              <a:t/>
            </a:r>
            <a:endParaRPr sz="1900">
              <a:latin typeface="Calibri"/>
              <a:ea typeface="Calibri"/>
              <a:cs typeface="Calibri"/>
              <a:sym typeface="Calibri"/>
            </a:endParaRPr>
          </a:p>
          <a:p>
            <a:pPr indent="0" lvl="0" marL="0" marR="0" rtl="0" algn="l">
              <a:spcBef>
                <a:spcPts val="0"/>
              </a:spcBef>
              <a:spcAft>
                <a:spcPts val="0"/>
              </a:spcAft>
              <a:buNone/>
            </a:pPr>
            <a:r>
              <a:t/>
            </a:r>
            <a:endParaRPr sz="1900">
              <a:latin typeface="Calibri"/>
              <a:ea typeface="Calibri"/>
              <a:cs typeface="Calibri"/>
              <a:sym typeface="Calibri"/>
            </a:endParaRPr>
          </a:p>
        </p:txBody>
      </p:sp>
      <p:sp>
        <p:nvSpPr>
          <p:cNvPr id="477" name="Google Shape;477;g1252f3fda3c_2_149"/>
          <p:cNvSpPr/>
          <p:nvPr/>
        </p:nvSpPr>
        <p:spPr>
          <a:xfrm>
            <a:off x="6873700" y="1802825"/>
            <a:ext cx="4234200" cy="1261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zh-CN" sz="2400">
                <a:solidFill>
                  <a:schemeClr val="lt1"/>
                </a:solidFill>
                <a:latin typeface="Calibri"/>
                <a:ea typeface="Calibri"/>
                <a:cs typeface="Calibri"/>
                <a:sym typeface="Calibri"/>
              </a:rPr>
              <a:t>Implementation</a:t>
            </a:r>
            <a:r>
              <a:rPr b="1" lang="zh-CN" sz="2400">
                <a:solidFill>
                  <a:schemeClr val="lt1"/>
                </a:solidFill>
                <a:latin typeface="Calibri"/>
                <a:ea typeface="Calibri"/>
                <a:cs typeface="Calibri"/>
                <a:sym typeface="Calibri"/>
              </a:rPr>
              <a:t> </a:t>
            </a:r>
            <a:r>
              <a:rPr lang="zh-CN" sz="2400">
                <a:solidFill>
                  <a:schemeClr val="lt1"/>
                </a:solidFill>
                <a:latin typeface="Calibri"/>
                <a:ea typeface="Calibri"/>
                <a:cs typeface="Calibri"/>
                <a:sym typeface="Calibri"/>
              </a:rPr>
              <a:t> </a:t>
            </a:r>
            <a:endParaRPr sz="2400">
              <a:solidFill>
                <a:schemeClr val="lt1"/>
              </a:solidFill>
              <a:latin typeface="Calibri"/>
              <a:ea typeface="Calibri"/>
              <a:cs typeface="Calibri"/>
              <a:sym typeface="Calibri"/>
            </a:endParaRPr>
          </a:p>
        </p:txBody>
      </p:sp>
      <p:sp>
        <p:nvSpPr>
          <p:cNvPr id="478" name="Google Shape;478;g1252f3fda3c_2_149"/>
          <p:cNvSpPr/>
          <p:nvPr/>
        </p:nvSpPr>
        <p:spPr>
          <a:xfrm>
            <a:off x="6873700" y="3429000"/>
            <a:ext cx="4234200" cy="1600200"/>
          </a:xfrm>
          <a:prstGeom prst="rect">
            <a:avLst/>
          </a:prstGeom>
          <a:noFill/>
          <a:ln>
            <a:noFill/>
          </a:ln>
        </p:spPr>
        <p:txBody>
          <a:bodyPr anchorCtr="0" anchor="t" bIns="45700" lIns="91425" spcFirstLastPara="1" rIns="91425" wrap="square" tIns="45700">
            <a:noAutofit/>
          </a:bodyPr>
          <a:lstStyle/>
          <a:p>
            <a:pPr indent="-349250" lvl="0" marL="457200" rtl="0" algn="l">
              <a:spcBef>
                <a:spcPts val="0"/>
              </a:spcBef>
              <a:spcAft>
                <a:spcPts val="0"/>
              </a:spcAft>
              <a:buSzPts val="1900"/>
              <a:buFont typeface="Calibri"/>
              <a:buChar char="●"/>
            </a:pPr>
            <a:r>
              <a:rPr lang="zh-CN" sz="1900">
                <a:latin typeface="Calibri"/>
                <a:ea typeface="Calibri"/>
                <a:cs typeface="Calibri"/>
                <a:sym typeface="Calibri"/>
              </a:rPr>
              <a:t>Implementation</a:t>
            </a:r>
            <a:r>
              <a:rPr lang="zh-CN" sz="1900">
                <a:solidFill>
                  <a:schemeClr val="dk1"/>
                </a:solidFill>
                <a:latin typeface="Calibri"/>
                <a:ea typeface="Calibri"/>
                <a:cs typeface="Calibri"/>
                <a:sym typeface="Calibri"/>
              </a:rPr>
              <a:t> with current predictive models as a add-on robustness test: </a:t>
            </a:r>
            <a:endParaRPr sz="1900">
              <a:solidFill>
                <a:srgbClr val="3F3F3F"/>
              </a:solidFill>
              <a:latin typeface="Calibri"/>
              <a:ea typeface="Calibri"/>
              <a:cs typeface="Calibri"/>
              <a:sym typeface="Calibri"/>
            </a:endParaRPr>
          </a:p>
          <a:p>
            <a:pPr indent="-349250" lvl="1" marL="914400" rtl="0" algn="l">
              <a:spcBef>
                <a:spcPts val="0"/>
              </a:spcBef>
              <a:spcAft>
                <a:spcPts val="0"/>
              </a:spcAft>
              <a:buSzPts val="1900"/>
              <a:buFont typeface="Calibri"/>
              <a:buChar char="○"/>
            </a:pPr>
            <a:r>
              <a:rPr lang="zh-CN" sz="1900">
                <a:latin typeface="Calibri"/>
                <a:ea typeface="Calibri"/>
                <a:cs typeface="Calibri"/>
                <a:sym typeface="Calibri"/>
              </a:rPr>
              <a:t>Improved EPS insights</a:t>
            </a:r>
            <a:endParaRPr sz="1900">
              <a:latin typeface="Calibri"/>
              <a:ea typeface="Calibri"/>
              <a:cs typeface="Calibri"/>
              <a:sym typeface="Calibri"/>
            </a:endParaRPr>
          </a:p>
          <a:p>
            <a:pPr indent="-349250" lvl="1" marL="914400" rtl="0" algn="l">
              <a:spcBef>
                <a:spcPts val="0"/>
              </a:spcBef>
              <a:spcAft>
                <a:spcPts val="0"/>
              </a:spcAft>
              <a:buSzPts val="1900"/>
              <a:buFont typeface="Calibri"/>
              <a:buChar char="○"/>
            </a:pPr>
            <a:r>
              <a:rPr lang="zh-CN" sz="1900">
                <a:latin typeface="Calibri"/>
                <a:ea typeface="Calibri"/>
                <a:cs typeface="Calibri"/>
                <a:sym typeface="Calibri"/>
              </a:rPr>
              <a:t>Impoved sector focus </a:t>
            </a:r>
            <a:endParaRPr sz="1900">
              <a:solidFill>
                <a:srgbClr val="3F3F3F"/>
              </a:solidFill>
              <a:latin typeface="Calibri"/>
              <a:ea typeface="Calibri"/>
              <a:cs typeface="Calibri"/>
              <a:sym typeface="Calibri"/>
            </a:endParaRPr>
          </a:p>
        </p:txBody>
      </p:sp>
      <p:sp>
        <p:nvSpPr>
          <p:cNvPr id="479" name="Google Shape;479;g1252f3fda3c_2_149"/>
          <p:cNvSpPr txBox="1"/>
          <p:nvPr/>
        </p:nvSpPr>
        <p:spPr>
          <a:xfrm>
            <a:off x="1529125" y="0"/>
            <a:ext cx="76455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4400">
                <a:solidFill>
                  <a:schemeClr val="dk2"/>
                </a:solidFill>
                <a:latin typeface="Calibri"/>
                <a:ea typeface="Calibri"/>
                <a:cs typeface="Calibri"/>
                <a:sym typeface="Calibri"/>
              </a:rPr>
              <a:t>Next Steps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75"/>
                                        </p:tgtEl>
                                        <p:attrNameLst>
                                          <p:attrName>style.visibility</p:attrName>
                                        </p:attrNameLst>
                                      </p:cBhvr>
                                      <p:to>
                                        <p:strVal val="visible"/>
                                      </p:to>
                                    </p:set>
                                    <p:animEffect filter="fade" transition="in">
                                      <p:cBhvr>
                                        <p:cTn dur="500"/>
                                        <p:tgtEl>
                                          <p:spTgt spid="47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500"/>
                                        <p:tgtEl>
                                          <p:spTgt spid="47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77"/>
                                        </p:tgtEl>
                                        <p:attrNameLst>
                                          <p:attrName>style.visibility</p:attrName>
                                        </p:attrNameLst>
                                      </p:cBhvr>
                                      <p:to>
                                        <p:strVal val="visible"/>
                                      </p:to>
                                    </p:set>
                                    <p:animEffect filter="fade" transition="in">
                                      <p:cBhvr>
                                        <p:cTn dur="500"/>
                                        <p:tgtEl>
                                          <p:spTgt spid="4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cxnSp>
        <p:nvCxnSpPr>
          <p:cNvPr id="485" name="Google Shape;485;p33"/>
          <p:cNvCxnSpPr/>
          <p:nvPr/>
        </p:nvCxnSpPr>
        <p:spPr>
          <a:xfrm>
            <a:off x="0" y="740873"/>
            <a:ext cx="5039227" cy="0"/>
          </a:xfrm>
          <a:prstGeom prst="straightConnector1">
            <a:avLst/>
          </a:prstGeom>
          <a:noFill/>
          <a:ln cap="flat" cmpd="sng" w="12700">
            <a:solidFill>
              <a:srgbClr val="A9A9A9"/>
            </a:solidFill>
            <a:prstDash val="solid"/>
            <a:round/>
            <a:headEnd len="sm" w="sm" type="none"/>
            <a:tailEnd len="sm" w="sm" type="none"/>
          </a:ln>
        </p:spPr>
      </p:cxnSp>
      <p:cxnSp>
        <p:nvCxnSpPr>
          <p:cNvPr id="486" name="Google Shape;486;p33"/>
          <p:cNvCxnSpPr/>
          <p:nvPr/>
        </p:nvCxnSpPr>
        <p:spPr>
          <a:xfrm>
            <a:off x="7151186" y="740873"/>
            <a:ext cx="5039227" cy="0"/>
          </a:xfrm>
          <a:prstGeom prst="straightConnector1">
            <a:avLst/>
          </a:prstGeom>
          <a:noFill/>
          <a:ln cap="flat" cmpd="sng" w="12700">
            <a:solidFill>
              <a:srgbClr val="A9A9A9"/>
            </a:solidFill>
            <a:prstDash val="solid"/>
            <a:round/>
            <a:headEnd len="sm" w="sm" type="none"/>
            <a:tailEnd len="sm" w="sm" type="none"/>
          </a:ln>
        </p:spPr>
      </p:cxnSp>
      <p:sp>
        <p:nvSpPr>
          <p:cNvPr id="487" name="Google Shape;487;p33"/>
          <p:cNvSpPr/>
          <p:nvPr/>
        </p:nvSpPr>
        <p:spPr>
          <a:xfrm>
            <a:off x="1" y="6406814"/>
            <a:ext cx="3041773" cy="452774"/>
          </a:xfrm>
          <a:prstGeom prst="rect">
            <a:avLst/>
          </a:prstGeom>
          <a:solidFill>
            <a:srgbClr val="EF7768"/>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100">
              <a:solidFill>
                <a:schemeClr val="lt1"/>
              </a:solidFill>
              <a:latin typeface="Calibri"/>
              <a:ea typeface="Calibri"/>
              <a:cs typeface="Calibri"/>
              <a:sym typeface="Calibri"/>
            </a:endParaRPr>
          </a:p>
        </p:txBody>
      </p:sp>
      <p:sp>
        <p:nvSpPr>
          <p:cNvPr id="488" name="Google Shape;488;p33"/>
          <p:cNvSpPr/>
          <p:nvPr/>
        </p:nvSpPr>
        <p:spPr>
          <a:xfrm>
            <a:off x="3041775" y="6406814"/>
            <a:ext cx="3063750" cy="452774"/>
          </a:xfrm>
          <a:prstGeom prst="rect">
            <a:avLst/>
          </a:prstGeom>
          <a:solidFill>
            <a:srgbClr val="C7C7C7"/>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100">
              <a:solidFill>
                <a:schemeClr val="lt1"/>
              </a:solidFill>
              <a:latin typeface="Calibri"/>
              <a:ea typeface="Calibri"/>
              <a:cs typeface="Calibri"/>
              <a:sym typeface="Calibri"/>
            </a:endParaRPr>
          </a:p>
        </p:txBody>
      </p:sp>
      <p:sp>
        <p:nvSpPr>
          <p:cNvPr id="489" name="Google Shape;489;p33"/>
          <p:cNvSpPr/>
          <p:nvPr/>
        </p:nvSpPr>
        <p:spPr>
          <a:xfrm>
            <a:off x="6095207" y="6406814"/>
            <a:ext cx="3047603" cy="452774"/>
          </a:xfrm>
          <a:prstGeom prst="rect">
            <a:avLst/>
          </a:prstGeom>
          <a:solidFill>
            <a:srgbClr val="38B1BF"/>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100">
              <a:solidFill>
                <a:schemeClr val="lt1"/>
              </a:solidFill>
              <a:latin typeface="Calibri"/>
              <a:ea typeface="Calibri"/>
              <a:cs typeface="Calibri"/>
              <a:sym typeface="Calibri"/>
            </a:endParaRPr>
          </a:p>
        </p:txBody>
      </p:sp>
      <p:sp>
        <p:nvSpPr>
          <p:cNvPr id="490" name="Google Shape;490;p33"/>
          <p:cNvSpPr/>
          <p:nvPr/>
        </p:nvSpPr>
        <p:spPr>
          <a:xfrm>
            <a:off x="9142810" y="6406814"/>
            <a:ext cx="3047603" cy="452774"/>
          </a:xfrm>
          <a:prstGeom prst="rect">
            <a:avLst/>
          </a:prstGeom>
          <a:solidFill>
            <a:srgbClr val="FF9933"/>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100">
              <a:solidFill>
                <a:schemeClr val="lt1"/>
              </a:solidFill>
              <a:latin typeface="Calibri"/>
              <a:ea typeface="Calibri"/>
              <a:cs typeface="Calibri"/>
              <a:sym typeface="Calibri"/>
            </a:endParaRPr>
          </a:p>
        </p:txBody>
      </p:sp>
      <p:sp>
        <p:nvSpPr>
          <p:cNvPr id="491" name="Google Shape;491;p33"/>
          <p:cNvSpPr/>
          <p:nvPr/>
        </p:nvSpPr>
        <p:spPr>
          <a:xfrm>
            <a:off x="0" y="-27390"/>
            <a:ext cx="3047603" cy="123423"/>
          </a:xfrm>
          <a:prstGeom prst="rect">
            <a:avLst/>
          </a:prstGeom>
          <a:solidFill>
            <a:srgbClr val="EF7768"/>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100">
              <a:solidFill>
                <a:schemeClr val="lt1"/>
              </a:solidFill>
              <a:latin typeface="Calibri"/>
              <a:ea typeface="Calibri"/>
              <a:cs typeface="Calibri"/>
              <a:sym typeface="Calibri"/>
            </a:endParaRPr>
          </a:p>
        </p:txBody>
      </p:sp>
      <p:sp>
        <p:nvSpPr>
          <p:cNvPr id="492" name="Google Shape;492;p33"/>
          <p:cNvSpPr/>
          <p:nvPr/>
        </p:nvSpPr>
        <p:spPr>
          <a:xfrm>
            <a:off x="3047603" y="-27390"/>
            <a:ext cx="3047603" cy="123423"/>
          </a:xfrm>
          <a:prstGeom prst="rect">
            <a:avLst/>
          </a:prstGeom>
          <a:solidFill>
            <a:srgbClr val="C7C7C7"/>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100">
              <a:solidFill>
                <a:schemeClr val="lt1"/>
              </a:solidFill>
              <a:latin typeface="Calibri"/>
              <a:ea typeface="Calibri"/>
              <a:cs typeface="Calibri"/>
              <a:sym typeface="Calibri"/>
            </a:endParaRPr>
          </a:p>
        </p:txBody>
      </p:sp>
      <p:sp>
        <p:nvSpPr>
          <p:cNvPr id="493" name="Google Shape;493;p33"/>
          <p:cNvSpPr/>
          <p:nvPr/>
        </p:nvSpPr>
        <p:spPr>
          <a:xfrm>
            <a:off x="6095207" y="-27390"/>
            <a:ext cx="3047603" cy="123423"/>
          </a:xfrm>
          <a:prstGeom prst="rect">
            <a:avLst/>
          </a:prstGeom>
          <a:solidFill>
            <a:srgbClr val="38B1BF"/>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100">
              <a:solidFill>
                <a:schemeClr val="lt1"/>
              </a:solidFill>
              <a:latin typeface="Calibri"/>
              <a:ea typeface="Calibri"/>
              <a:cs typeface="Calibri"/>
              <a:sym typeface="Calibri"/>
            </a:endParaRPr>
          </a:p>
        </p:txBody>
      </p:sp>
      <p:sp>
        <p:nvSpPr>
          <p:cNvPr id="494" name="Google Shape;494;p33"/>
          <p:cNvSpPr/>
          <p:nvPr/>
        </p:nvSpPr>
        <p:spPr>
          <a:xfrm>
            <a:off x="9142810" y="-27390"/>
            <a:ext cx="3047603" cy="123423"/>
          </a:xfrm>
          <a:prstGeom prst="rect">
            <a:avLst/>
          </a:prstGeom>
          <a:solidFill>
            <a:srgbClr val="FF9933"/>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100">
              <a:solidFill>
                <a:schemeClr val="lt1"/>
              </a:solidFill>
              <a:latin typeface="Calibri"/>
              <a:ea typeface="Calibri"/>
              <a:cs typeface="Calibri"/>
              <a:sym typeface="Calibri"/>
            </a:endParaRPr>
          </a:p>
        </p:txBody>
      </p:sp>
      <p:sp>
        <p:nvSpPr>
          <p:cNvPr id="495" name="Google Shape;495;p33"/>
          <p:cNvSpPr txBox="1"/>
          <p:nvPr/>
        </p:nvSpPr>
        <p:spPr>
          <a:xfrm>
            <a:off x="3441719" y="2221150"/>
            <a:ext cx="5304600" cy="1077300"/>
          </a:xfrm>
          <a:prstGeom prst="rect">
            <a:avLst/>
          </a:prstGeom>
          <a:noFill/>
          <a:ln>
            <a:noFill/>
          </a:ln>
        </p:spPr>
        <p:txBody>
          <a:bodyPr anchorCtr="0" anchor="t" bIns="45700" lIns="91400" spcFirstLastPara="1" rIns="91400" wrap="square" tIns="45700">
            <a:spAutoFit/>
          </a:bodyPr>
          <a:lstStyle/>
          <a:p>
            <a:pPr indent="0" lvl="0" marL="0" marR="0" rtl="0" algn="ctr">
              <a:spcBef>
                <a:spcPts val="0"/>
              </a:spcBef>
              <a:spcAft>
                <a:spcPts val="0"/>
              </a:spcAft>
              <a:buNone/>
            </a:pPr>
            <a:r>
              <a:rPr lang="zh-CN" sz="3200">
                <a:solidFill>
                  <a:srgbClr val="38B1BF"/>
                </a:solidFill>
                <a:latin typeface="Impact"/>
                <a:ea typeface="Impact"/>
                <a:cs typeface="Impact"/>
                <a:sym typeface="Impact"/>
              </a:rPr>
              <a:t>Post Earning </a:t>
            </a:r>
            <a:endParaRPr sz="3200">
              <a:solidFill>
                <a:srgbClr val="38B1BF"/>
              </a:solidFill>
              <a:latin typeface="Impact"/>
              <a:ea typeface="Impact"/>
              <a:cs typeface="Impact"/>
              <a:sym typeface="Impact"/>
            </a:endParaRPr>
          </a:p>
          <a:p>
            <a:pPr indent="0" lvl="0" marL="0" marR="0" rtl="0" algn="ctr">
              <a:spcBef>
                <a:spcPts val="0"/>
              </a:spcBef>
              <a:spcAft>
                <a:spcPts val="0"/>
              </a:spcAft>
              <a:buNone/>
            </a:pPr>
            <a:r>
              <a:rPr lang="zh-CN" sz="3200">
                <a:solidFill>
                  <a:srgbClr val="38B1BF"/>
                </a:solidFill>
                <a:latin typeface="Impact"/>
                <a:ea typeface="Impact"/>
                <a:cs typeface="Impact"/>
                <a:sym typeface="Impact"/>
              </a:rPr>
              <a:t>Price Movement Prediction</a:t>
            </a:r>
            <a:endParaRPr sz="3200">
              <a:solidFill>
                <a:srgbClr val="38B1BF"/>
              </a:solidFill>
              <a:latin typeface="Impact"/>
              <a:ea typeface="Impact"/>
              <a:cs typeface="Impact"/>
              <a:sym typeface="Impact"/>
            </a:endParaRPr>
          </a:p>
        </p:txBody>
      </p:sp>
      <p:sp>
        <p:nvSpPr>
          <p:cNvPr id="496" name="Google Shape;496;p33"/>
          <p:cNvSpPr txBox="1"/>
          <p:nvPr/>
        </p:nvSpPr>
        <p:spPr>
          <a:xfrm>
            <a:off x="2895750" y="4745775"/>
            <a:ext cx="3355800" cy="384900"/>
          </a:xfrm>
          <a:prstGeom prst="rect">
            <a:avLst/>
          </a:prstGeom>
          <a:noFill/>
          <a:ln>
            <a:noFill/>
          </a:ln>
        </p:spPr>
        <p:txBody>
          <a:bodyPr anchorCtr="0" anchor="t" bIns="45700" lIns="91400" spcFirstLastPara="1" rIns="91400" wrap="square" tIns="45700">
            <a:spAutoFit/>
          </a:bodyPr>
          <a:lstStyle/>
          <a:p>
            <a:pPr indent="0" lvl="0" marL="0" marR="0" rtl="0" algn="ctr">
              <a:spcBef>
                <a:spcPts val="0"/>
              </a:spcBef>
              <a:spcAft>
                <a:spcPts val="0"/>
              </a:spcAft>
              <a:buNone/>
            </a:pPr>
            <a:r>
              <a:rPr lang="zh-CN" sz="1900">
                <a:solidFill>
                  <a:srgbClr val="262626"/>
                </a:solidFill>
                <a:latin typeface="Microsoft Yahei"/>
                <a:ea typeface="Microsoft Yahei"/>
                <a:cs typeface="Microsoft Yahei"/>
                <a:sym typeface="Microsoft Yahei"/>
              </a:rPr>
              <a:t>Presented by: </a:t>
            </a:r>
            <a:r>
              <a:rPr lang="zh-CN" sz="1900">
                <a:solidFill>
                  <a:srgbClr val="262626"/>
                </a:solidFill>
                <a:latin typeface="Microsoft Yahei"/>
                <a:ea typeface="Microsoft Yahei"/>
                <a:cs typeface="Microsoft Yahei"/>
                <a:sym typeface="Microsoft Yahei"/>
              </a:rPr>
              <a:t>Team 4</a:t>
            </a:r>
            <a:endParaRPr/>
          </a:p>
        </p:txBody>
      </p:sp>
      <p:sp>
        <p:nvSpPr>
          <p:cNvPr id="497" name="Google Shape;497;p33"/>
          <p:cNvSpPr/>
          <p:nvPr/>
        </p:nvSpPr>
        <p:spPr>
          <a:xfrm>
            <a:off x="3075414" y="3552761"/>
            <a:ext cx="6037196" cy="938702"/>
          </a:xfrm>
          <a:prstGeom prst="rect">
            <a:avLst/>
          </a:prstGeom>
          <a:noFill/>
          <a:ln>
            <a:noFill/>
          </a:ln>
        </p:spPr>
        <p:txBody>
          <a:bodyPr anchorCtr="0" anchor="t" bIns="45700" lIns="91400" spcFirstLastPara="1" rIns="91400" wrap="square" tIns="45700">
            <a:spAutoFit/>
          </a:bodyPr>
          <a:lstStyle/>
          <a:p>
            <a:pPr indent="0" lvl="0" marL="0" marR="0" rtl="0" algn="ctr">
              <a:spcBef>
                <a:spcPts val="0"/>
              </a:spcBef>
              <a:spcAft>
                <a:spcPts val="0"/>
              </a:spcAft>
              <a:buNone/>
            </a:pPr>
            <a:r>
              <a:rPr b="1" lang="zh-CN" sz="5500">
                <a:solidFill>
                  <a:srgbClr val="3F3F3F"/>
                </a:solidFill>
                <a:latin typeface="Microsoft Yahei"/>
                <a:ea typeface="Microsoft Yahei"/>
                <a:cs typeface="Microsoft Yahei"/>
                <a:sym typeface="Microsoft Yahei"/>
              </a:rPr>
              <a:t>Thank You!</a:t>
            </a:r>
            <a:endParaRPr/>
          </a:p>
        </p:txBody>
      </p:sp>
      <p:sp>
        <p:nvSpPr>
          <p:cNvPr id="498" name="Google Shape;498;p33"/>
          <p:cNvSpPr txBox="1"/>
          <p:nvPr/>
        </p:nvSpPr>
        <p:spPr>
          <a:xfrm>
            <a:off x="6225057" y="4745772"/>
            <a:ext cx="2787900" cy="384900"/>
          </a:xfrm>
          <a:prstGeom prst="rect">
            <a:avLst/>
          </a:prstGeom>
          <a:noFill/>
          <a:ln>
            <a:noFill/>
          </a:ln>
        </p:spPr>
        <p:txBody>
          <a:bodyPr anchorCtr="0" anchor="t" bIns="45700" lIns="91400" spcFirstLastPara="1" rIns="91400" wrap="square" tIns="45700">
            <a:spAutoFit/>
          </a:bodyPr>
          <a:lstStyle/>
          <a:p>
            <a:pPr indent="0" lvl="0" marL="0" marR="0" rtl="0" algn="ctr">
              <a:spcBef>
                <a:spcPts val="0"/>
              </a:spcBef>
              <a:spcAft>
                <a:spcPts val="0"/>
              </a:spcAft>
              <a:buNone/>
            </a:pPr>
            <a:r>
              <a:rPr lang="zh-CN" sz="1900">
                <a:solidFill>
                  <a:srgbClr val="262626"/>
                </a:solidFill>
                <a:latin typeface="Microsoft Yahei"/>
                <a:ea typeface="Microsoft Yahei"/>
                <a:cs typeface="Microsoft Yahei"/>
                <a:sym typeface="Microsoft Yahei"/>
              </a:rPr>
              <a:t>Date: April/21 2022</a:t>
            </a:r>
            <a:endParaRPr sz="1900">
              <a:solidFill>
                <a:srgbClr val="262626"/>
              </a:solidFill>
              <a:latin typeface="Microsoft Yahei"/>
              <a:ea typeface="Microsoft Yahei"/>
              <a:cs typeface="Microsoft Yahei"/>
              <a:sym typeface="Microsoft Yahei"/>
            </a:endParaRPr>
          </a:p>
        </p:txBody>
      </p:sp>
      <p:cxnSp>
        <p:nvCxnSpPr>
          <p:cNvPr id="499" name="Google Shape;499;p33"/>
          <p:cNvCxnSpPr/>
          <p:nvPr/>
        </p:nvCxnSpPr>
        <p:spPr>
          <a:xfrm>
            <a:off x="2639273" y="4529730"/>
            <a:ext cx="6911868" cy="0"/>
          </a:xfrm>
          <a:prstGeom prst="straightConnector1">
            <a:avLst/>
          </a:prstGeom>
          <a:noFill/>
          <a:ln cap="flat" cmpd="sng" w="9525">
            <a:solidFill>
              <a:srgbClr val="38B1BF"/>
            </a:solidFill>
            <a:prstDash val="solid"/>
            <a:round/>
            <a:headEnd len="sm" w="sm" type="none"/>
            <a:tailEnd len="sm" w="sm" type="none"/>
          </a:ln>
        </p:spPr>
      </p:cxnSp>
      <p:pic>
        <p:nvPicPr>
          <p:cNvPr id="500" name="Google Shape;500;p33"/>
          <p:cNvPicPr preferRelativeResize="0"/>
          <p:nvPr/>
        </p:nvPicPr>
        <p:blipFill>
          <a:blip r:embed="rId3">
            <a:alphaModFix/>
          </a:blip>
          <a:stretch>
            <a:fillRect/>
          </a:stretch>
        </p:blipFill>
        <p:spPr>
          <a:xfrm>
            <a:off x="5332904" y="-21422"/>
            <a:ext cx="1524600" cy="1524575"/>
          </a:xfrm>
          <a:prstGeom prst="rect">
            <a:avLst/>
          </a:prstGeom>
          <a:noFill/>
          <a:ln>
            <a:noFill/>
          </a:ln>
        </p:spPr>
      </p:pic>
    </p:spTree>
  </p:cSld>
  <p:clrMapOvr>
    <a:masterClrMapping/>
  </p:clrMapOvr>
  <p:transition advClick="0" advTm="6000" spd="slow" p14:dur="1600">
    <p:blinds dir="ver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200"/>
                                        <p:tgtEl>
                                          <p:spTgt spid="491"/>
                                        </p:tgtEl>
                                      </p:cBhvr>
                                    </p:animEffect>
                                  </p:childTnLst>
                                </p:cTn>
                              </p:par>
                              <p:par>
                                <p:cTn fill="hold" nodeType="with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200"/>
                                        <p:tgtEl>
                                          <p:spTgt spid="492"/>
                                        </p:tgtEl>
                                      </p:cBhvr>
                                    </p:animEffect>
                                  </p:childTnLst>
                                </p:cTn>
                              </p:par>
                              <p:par>
                                <p:cTn fill="hold" nodeType="with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200"/>
                                        <p:tgtEl>
                                          <p:spTgt spid="493"/>
                                        </p:tgtEl>
                                      </p:cBhvr>
                                    </p:animEffect>
                                  </p:childTnLst>
                                </p:cTn>
                              </p:par>
                              <p:par>
                                <p:cTn fill="hold" nodeType="withEffect" presetClass="entr" presetID="10" presetSubtype="0">
                                  <p:stCondLst>
                                    <p:cond delay="0"/>
                                  </p:stCondLst>
                                  <p:childTnLst>
                                    <p:set>
                                      <p:cBhvr>
                                        <p:cTn dur="1" fill="hold">
                                          <p:stCondLst>
                                            <p:cond delay="0"/>
                                          </p:stCondLst>
                                        </p:cTn>
                                        <p:tgtEl>
                                          <p:spTgt spid="494"/>
                                        </p:tgtEl>
                                        <p:attrNameLst>
                                          <p:attrName>style.visibility</p:attrName>
                                        </p:attrNameLst>
                                      </p:cBhvr>
                                      <p:to>
                                        <p:strVal val="visible"/>
                                      </p:to>
                                    </p:set>
                                    <p:animEffect filter="fade" transition="in">
                                      <p:cBhvr>
                                        <p:cTn dur="200"/>
                                        <p:tgtEl>
                                          <p:spTgt spid="494"/>
                                        </p:tgtEl>
                                      </p:cBhvr>
                                    </p:animEffect>
                                  </p:childTnLst>
                                </p:cTn>
                              </p:par>
                              <p:par>
                                <p:cTn fill="hold" nodeType="with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200"/>
                                        <p:tgtEl>
                                          <p:spTgt spid="487"/>
                                        </p:tgtEl>
                                      </p:cBhvr>
                                    </p:animEffect>
                                  </p:childTnLst>
                                </p:cTn>
                              </p:par>
                              <p:par>
                                <p:cTn fill="hold" nodeType="withEffect" presetClass="entr" presetID="10" presetSubtype="0">
                                  <p:stCondLst>
                                    <p:cond delay="0"/>
                                  </p:stCondLst>
                                  <p:childTnLst>
                                    <p:set>
                                      <p:cBhvr>
                                        <p:cTn dur="1" fill="hold">
                                          <p:stCondLst>
                                            <p:cond delay="0"/>
                                          </p:stCondLst>
                                        </p:cTn>
                                        <p:tgtEl>
                                          <p:spTgt spid="488"/>
                                        </p:tgtEl>
                                        <p:attrNameLst>
                                          <p:attrName>style.visibility</p:attrName>
                                        </p:attrNameLst>
                                      </p:cBhvr>
                                      <p:to>
                                        <p:strVal val="visible"/>
                                      </p:to>
                                    </p:set>
                                    <p:animEffect filter="fade" transition="in">
                                      <p:cBhvr>
                                        <p:cTn dur="200"/>
                                        <p:tgtEl>
                                          <p:spTgt spid="488"/>
                                        </p:tgtEl>
                                      </p:cBhvr>
                                    </p:animEffect>
                                  </p:childTnLst>
                                </p:cTn>
                              </p:par>
                              <p:par>
                                <p:cTn fill="hold" nodeType="withEffect" presetClass="entr" presetID="10" presetSubtype="0">
                                  <p:stCondLst>
                                    <p:cond delay="0"/>
                                  </p:stCondLst>
                                  <p:childTnLst>
                                    <p:set>
                                      <p:cBhvr>
                                        <p:cTn dur="1" fill="hold">
                                          <p:stCondLst>
                                            <p:cond delay="0"/>
                                          </p:stCondLst>
                                        </p:cTn>
                                        <p:tgtEl>
                                          <p:spTgt spid="489"/>
                                        </p:tgtEl>
                                        <p:attrNameLst>
                                          <p:attrName>style.visibility</p:attrName>
                                        </p:attrNameLst>
                                      </p:cBhvr>
                                      <p:to>
                                        <p:strVal val="visible"/>
                                      </p:to>
                                    </p:set>
                                    <p:animEffect filter="fade" transition="in">
                                      <p:cBhvr>
                                        <p:cTn dur="200"/>
                                        <p:tgtEl>
                                          <p:spTgt spid="489"/>
                                        </p:tgtEl>
                                      </p:cBhvr>
                                    </p:animEffect>
                                  </p:childTnLst>
                                </p:cTn>
                              </p:par>
                              <p:par>
                                <p:cTn fill="hold" nodeType="withEffect" presetClass="entr" presetID="10" presetSubtype="0">
                                  <p:stCondLst>
                                    <p:cond delay="0"/>
                                  </p:stCondLst>
                                  <p:childTnLst>
                                    <p:set>
                                      <p:cBhvr>
                                        <p:cTn dur="1" fill="hold">
                                          <p:stCondLst>
                                            <p:cond delay="0"/>
                                          </p:stCondLst>
                                        </p:cTn>
                                        <p:tgtEl>
                                          <p:spTgt spid="490"/>
                                        </p:tgtEl>
                                        <p:attrNameLst>
                                          <p:attrName>style.visibility</p:attrName>
                                        </p:attrNameLst>
                                      </p:cBhvr>
                                      <p:to>
                                        <p:strVal val="visible"/>
                                      </p:to>
                                    </p:set>
                                    <p:animEffect filter="fade" transition="in">
                                      <p:cBhvr>
                                        <p:cTn dur="200"/>
                                        <p:tgtEl>
                                          <p:spTgt spid="490"/>
                                        </p:tgtEl>
                                      </p:cBhvr>
                                    </p:animEffect>
                                  </p:childTnLst>
                                </p:cTn>
                              </p:par>
                            </p:childTnLst>
                          </p:cTn>
                        </p:par>
                        <p:par>
                          <p:cTn fill="hold">
                            <p:stCondLst>
                              <p:cond delay="200"/>
                            </p:stCondLst>
                            <p:childTnLst>
                              <p:par>
                                <p:cTn fill="hold" nodeType="afterEffect" presetClass="entr" presetID="2" presetSubtype="8">
                                  <p:stCondLst>
                                    <p:cond delay="0"/>
                                  </p:stCondLst>
                                  <p:childTnLst>
                                    <p:set>
                                      <p:cBhvr>
                                        <p:cTn dur="1" fill="hold">
                                          <p:stCondLst>
                                            <p:cond delay="0"/>
                                          </p:stCondLst>
                                        </p:cTn>
                                        <p:tgtEl>
                                          <p:spTgt spid="485"/>
                                        </p:tgtEl>
                                        <p:attrNameLst>
                                          <p:attrName>style.visibility</p:attrName>
                                        </p:attrNameLst>
                                      </p:cBhvr>
                                      <p:to>
                                        <p:strVal val="visible"/>
                                      </p:to>
                                    </p:set>
                                    <p:anim calcmode="lin" valueType="num">
                                      <p:cBhvr additive="base">
                                        <p:cTn dur="500"/>
                                        <p:tgtEl>
                                          <p:spTgt spid="48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86"/>
                                        </p:tgtEl>
                                        <p:attrNameLst>
                                          <p:attrName>style.visibility</p:attrName>
                                        </p:attrNameLst>
                                      </p:cBhvr>
                                      <p:to>
                                        <p:strVal val="visible"/>
                                      </p:to>
                                    </p:set>
                                    <p:anim calcmode="lin" valueType="num">
                                      <p:cBhvr additive="base">
                                        <p:cTn dur="500"/>
                                        <p:tgtEl>
                                          <p:spTgt spid="486"/>
                                        </p:tgtEl>
                                        <p:attrNameLst>
                                          <p:attrName>ppt_x</p:attrName>
                                        </p:attrNameLst>
                                      </p:cBhvr>
                                      <p:tavLst>
                                        <p:tav fmla="" tm="0">
                                          <p:val>
                                            <p:strVal val="#ppt_x+1"/>
                                          </p:val>
                                        </p:tav>
                                        <p:tav fmla="" tm="100000">
                                          <p:val>
                                            <p:strVal val="#ppt_x"/>
                                          </p:val>
                                        </p:tav>
                                      </p:tavLst>
                                    </p:anim>
                                  </p:childTnLst>
                                </p:cTn>
                              </p:par>
                            </p:childTnLst>
                          </p:cTn>
                        </p:par>
                        <p:par>
                          <p:cTn fill="hold">
                            <p:stCondLst>
                              <p:cond delay="700"/>
                            </p:stCondLst>
                            <p:childTnLst>
                              <p:par>
                                <p:cTn fill="hold" nodeType="afterEffect" presetClass="entr" presetID="10" presetSubtype="0">
                                  <p:stCondLst>
                                    <p:cond delay="0"/>
                                  </p:stCondLst>
                                  <p:childTnLst>
                                    <p:set>
                                      <p:cBhvr>
                                        <p:cTn dur="1" fill="hold">
                                          <p:stCondLst>
                                            <p:cond delay="0"/>
                                          </p:stCondLst>
                                        </p:cTn>
                                        <p:tgtEl>
                                          <p:spTgt spid="495"/>
                                        </p:tgtEl>
                                        <p:attrNameLst>
                                          <p:attrName>style.visibility</p:attrName>
                                        </p:attrNameLst>
                                      </p:cBhvr>
                                      <p:to>
                                        <p:strVal val="visible"/>
                                      </p:to>
                                    </p:set>
                                    <p:animEffect filter="fade" transition="in">
                                      <p:cBhvr>
                                        <p:cTn dur="700"/>
                                        <p:tgtEl>
                                          <p:spTgt spid="495"/>
                                        </p:tgtEl>
                                      </p:cBhvr>
                                    </p:animEffect>
                                  </p:childTnLst>
                                </p:cTn>
                              </p:par>
                            </p:childTnLst>
                          </p:cTn>
                        </p:par>
                        <p:par>
                          <p:cTn fill="hold">
                            <p:stCondLst>
                              <p:cond delay="1400"/>
                            </p:stCondLst>
                            <p:childTnLst>
                              <p:par>
                                <p:cTn fill="hold" nodeType="afterEffect" presetClass="entr" presetID="10" presetSubtype="0">
                                  <p:stCondLst>
                                    <p:cond delay="0"/>
                                  </p:stCondLst>
                                  <p:childTnLst>
                                    <p:set>
                                      <p:cBhvr>
                                        <p:cTn dur="1" fill="hold">
                                          <p:stCondLst>
                                            <p:cond delay="0"/>
                                          </p:stCondLst>
                                        </p:cTn>
                                        <p:tgtEl>
                                          <p:spTgt spid="497"/>
                                        </p:tgtEl>
                                        <p:attrNameLst>
                                          <p:attrName>style.visibility</p:attrName>
                                        </p:attrNameLst>
                                      </p:cBhvr>
                                      <p:to>
                                        <p:strVal val="visible"/>
                                      </p:to>
                                    </p:set>
                                    <p:animEffect filter="fade" transition="in">
                                      <p:cBhvr>
                                        <p:cTn dur="1000"/>
                                        <p:tgtEl>
                                          <p:spTgt spid="497"/>
                                        </p:tgtEl>
                                      </p:cBhvr>
                                    </p:animEffect>
                                  </p:childTnLst>
                                </p:cTn>
                              </p:par>
                            </p:childTnLst>
                          </p:cTn>
                        </p:par>
                        <p:par>
                          <p:cTn fill="hold">
                            <p:stCondLst>
                              <p:cond delay="2400"/>
                            </p:stCondLst>
                            <p:childTnLst>
                              <p:par>
                                <p:cTn fill="hold" nodeType="afterEffect" presetClass="entr" presetID="10" presetSubtype="0">
                                  <p:stCondLst>
                                    <p:cond delay="0"/>
                                  </p:stCondLst>
                                  <p:childTnLst>
                                    <p:set>
                                      <p:cBhvr>
                                        <p:cTn dur="1" fill="hold">
                                          <p:stCondLst>
                                            <p:cond delay="0"/>
                                          </p:stCondLst>
                                        </p:cTn>
                                        <p:tgtEl>
                                          <p:spTgt spid="499"/>
                                        </p:tgtEl>
                                        <p:attrNameLst>
                                          <p:attrName>style.visibility</p:attrName>
                                        </p:attrNameLst>
                                      </p:cBhvr>
                                      <p:to>
                                        <p:strVal val="visible"/>
                                      </p:to>
                                    </p:set>
                                    <p:animEffect filter="fade" transition="in">
                                      <p:cBhvr>
                                        <p:cTn dur="500"/>
                                        <p:tgtEl>
                                          <p:spTgt spid="499"/>
                                        </p:tgtEl>
                                      </p:cBhvr>
                                    </p:animEffect>
                                  </p:childTnLst>
                                </p:cTn>
                              </p:par>
                            </p:childTnLst>
                          </p:cTn>
                        </p:par>
                        <p:par>
                          <p:cTn fill="hold">
                            <p:stCondLst>
                              <p:cond delay="2900"/>
                            </p:stCondLst>
                            <p:childTnLst>
                              <p:par>
                                <p:cTn fill="hold" nodeType="afterEffect" presetClass="entr" presetID="10" presetSubtype="0">
                                  <p:stCondLst>
                                    <p:cond delay="0"/>
                                  </p:stCondLst>
                                  <p:childTnLst>
                                    <p:set>
                                      <p:cBhvr>
                                        <p:cTn dur="1" fill="hold">
                                          <p:stCondLst>
                                            <p:cond delay="0"/>
                                          </p:stCondLst>
                                        </p:cTn>
                                        <p:tgtEl>
                                          <p:spTgt spid="496"/>
                                        </p:tgtEl>
                                        <p:attrNameLst>
                                          <p:attrName>style.visibility</p:attrName>
                                        </p:attrNameLst>
                                      </p:cBhvr>
                                      <p:to>
                                        <p:strVal val="visible"/>
                                      </p:to>
                                    </p:set>
                                    <p:animEffect filter="fade" transition="in">
                                      <p:cBhvr>
                                        <p:cTn dur="500"/>
                                        <p:tgtEl>
                                          <p:spTgt spid="496"/>
                                        </p:tgtEl>
                                      </p:cBhvr>
                                    </p:animEffect>
                                  </p:childTnLst>
                                </p:cTn>
                              </p:par>
                            </p:childTnLst>
                          </p:cTn>
                        </p:par>
                        <p:par>
                          <p:cTn fill="hold">
                            <p:stCondLst>
                              <p:cond delay="3400"/>
                            </p:stCondLst>
                            <p:childTnLst>
                              <p:par>
                                <p:cTn fill="hold" nodeType="afterEffect" presetClass="entr" presetID="10" presetSubtype="0">
                                  <p:stCondLst>
                                    <p:cond delay="0"/>
                                  </p:stCondLst>
                                  <p:childTnLst>
                                    <p:set>
                                      <p:cBhvr>
                                        <p:cTn dur="1" fill="hold">
                                          <p:stCondLst>
                                            <p:cond delay="0"/>
                                          </p:stCondLst>
                                        </p:cTn>
                                        <p:tgtEl>
                                          <p:spTgt spid="498"/>
                                        </p:tgtEl>
                                        <p:attrNameLst>
                                          <p:attrName>style.visibility</p:attrName>
                                        </p:attrNameLst>
                                      </p:cBhvr>
                                      <p:to>
                                        <p:strVal val="visible"/>
                                      </p:to>
                                    </p:set>
                                    <p:animEffect filter="fade" transition="in">
                                      <p:cBhvr>
                                        <p:cTn dur="500"/>
                                        <p:tgtEl>
                                          <p:spTgt spid="4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pic>
        <p:nvPicPr>
          <p:cNvPr id="506" name="Google Shape;506;g125466552ad_5_1"/>
          <p:cNvPicPr preferRelativeResize="0"/>
          <p:nvPr/>
        </p:nvPicPr>
        <p:blipFill>
          <a:blip r:embed="rId3">
            <a:alphaModFix/>
          </a:blip>
          <a:stretch>
            <a:fillRect/>
          </a:stretch>
        </p:blipFill>
        <p:spPr>
          <a:xfrm>
            <a:off x="1337750" y="983100"/>
            <a:ext cx="9514900" cy="4891800"/>
          </a:xfrm>
          <a:prstGeom prst="rect">
            <a:avLst/>
          </a:prstGeom>
          <a:noFill/>
          <a:ln>
            <a:noFill/>
          </a:ln>
        </p:spPr>
      </p:pic>
      <p:sp>
        <p:nvSpPr>
          <p:cNvPr id="507" name="Google Shape;507;g125466552ad_5_1"/>
          <p:cNvSpPr txBox="1"/>
          <p:nvPr/>
        </p:nvSpPr>
        <p:spPr>
          <a:xfrm>
            <a:off x="1529125" y="100050"/>
            <a:ext cx="82281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zh-CN" sz="4400">
                <a:solidFill>
                  <a:schemeClr val="dk2"/>
                </a:solidFill>
                <a:latin typeface="Calibri"/>
                <a:ea typeface="Calibri"/>
                <a:cs typeface="Calibri"/>
                <a:sym typeface="Calibri"/>
              </a:rPr>
              <a:t>Appendix - PEAD Timeframe</a:t>
            </a:r>
            <a:endParaRPr/>
          </a:p>
        </p:txBody>
      </p:sp>
      <p:sp>
        <p:nvSpPr>
          <p:cNvPr id="508" name="Google Shape;508;g125466552ad_5_1"/>
          <p:cNvSpPr txBox="1"/>
          <p:nvPr/>
        </p:nvSpPr>
        <p:spPr>
          <a:xfrm>
            <a:off x="3608500" y="5896050"/>
            <a:ext cx="4973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CN"/>
              <a:t>A Graphic Representation of PEAD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19"/>
          <p:cNvSpPr txBox="1"/>
          <p:nvPr/>
        </p:nvSpPr>
        <p:spPr>
          <a:xfrm>
            <a:off x="1260550" y="-3350"/>
            <a:ext cx="106872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4400">
                <a:solidFill>
                  <a:schemeClr val="dk2"/>
                </a:solidFill>
                <a:latin typeface="Calibri"/>
                <a:ea typeface="Calibri"/>
                <a:cs typeface="Calibri"/>
                <a:sym typeface="Calibri"/>
              </a:rPr>
              <a:t>Appendix - Diebold-Mariano Test </a:t>
            </a:r>
            <a:endParaRPr/>
          </a:p>
        </p:txBody>
      </p:sp>
      <p:pic>
        <p:nvPicPr>
          <p:cNvPr id="515" name="Google Shape;515;p19"/>
          <p:cNvPicPr preferRelativeResize="0"/>
          <p:nvPr/>
        </p:nvPicPr>
        <p:blipFill>
          <a:blip r:embed="rId3">
            <a:alphaModFix/>
          </a:blip>
          <a:stretch>
            <a:fillRect/>
          </a:stretch>
        </p:blipFill>
        <p:spPr>
          <a:xfrm>
            <a:off x="0" y="1745675"/>
            <a:ext cx="12190400" cy="2627871"/>
          </a:xfrm>
          <a:prstGeom prst="rect">
            <a:avLst/>
          </a:prstGeom>
          <a:noFill/>
          <a:ln>
            <a:noFill/>
          </a:ln>
        </p:spPr>
      </p:pic>
      <p:grpSp>
        <p:nvGrpSpPr>
          <p:cNvPr id="516" name="Google Shape;516;p19"/>
          <p:cNvGrpSpPr/>
          <p:nvPr/>
        </p:nvGrpSpPr>
        <p:grpSpPr>
          <a:xfrm>
            <a:off x="-1091" y="5057901"/>
            <a:ext cx="12191040" cy="1053230"/>
            <a:chOff x="5161642" y="1950808"/>
            <a:chExt cx="3298085" cy="813682"/>
          </a:xfrm>
        </p:grpSpPr>
        <p:sp>
          <p:nvSpPr>
            <p:cNvPr id="517" name="Google Shape;517;p19"/>
            <p:cNvSpPr/>
            <p:nvPr/>
          </p:nvSpPr>
          <p:spPr>
            <a:xfrm>
              <a:off x="5161827" y="1950808"/>
              <a:ext cx="3297900" cy="801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Microsoft Yahei"/>
                <a:ea typeface="Microsoft Yahei"/>
                <a:cs typeface="Microsoft Yahei"/>
                <a:sym typeface="Microsoft Yahei"/>
              </a:endParaRPr>
            </a:p>
          </p:txBody>
        </p:sp>
        <p:sp>
          <p:nvSpPr>
            <p:cNvPr id="518" name="Google Shape;518;p19"/>
            <p:cNvSpPr/>
            <p:nvPr/>
          </p:nvSpPr>
          <p:spPr>
            <a:xfrm>
              <a:off x="5161642" y="2007590"/>
              <a:ext cx="3297900" cy="756900"/>
            </a:xfrm>
            <a:prstGeom prst="rect">
              <a:avLst/>
            </a:prstGeom>
            <a:noFill/>
            <a:ln>
              <a:noFill/>
            </a:ln>
          </p:spPr>
          <p:txBody>
            <a:bodyPr anchorCtr="0" anchor="t" bIns="45700" lIns="91425" spcFirstLastPara="1" rIns="91425" wrap="square" tIns="45700">
              <a:noAutofit/>
            </a:bodyPr>
            <a:lstStyle/>
            <a:p>
              <a:pPr indent="-336550" lvl="0" marL="457200" marR="0" rtl="0" algn="l">
                <a:spcBef>
                  <a:spcPts val="0"/>
                </a:spcBef>
                <a:spcAft>
                  <a:spcPts val="0"/>
                </a:spcAft>
                <a:buClr>
                  <a:schemeClr val="dk1"/>
                </a:buClr>
                <a:buSzPts val="1700"/>
                <a:buFont typeface="Microsoft Yahei"/>
                <a:buChar char="●"/>
              </a:pPr>
              <a:r>
                <a:rPr lang="zh-CN" sz="1700">
                  <a:solidFill>
                    <a:schemeClr val="dk1"/>
                  </a:solidFill>
                  <a:latin typeface="Microsoft Yahei"/>
                  <a:ea typeface="Microsoft Yahei"/>
                  <a:cs typeface="Microsoft Yahei"/>
                  <a:sym typeface="Microsoft Yahei"/>
                </a:rPr>
                <a:t>In general, t</a:t>
              </a:r>
              <a:r>
                <a:rPr lang="zh-CN" sz="1700">
                  <a:solidFill>
                    <a:schemeClr val="dk1"/>
                  </a:solidFill>
                  <a:latin typeface="Microsoft Yahei"/>
                  <a:ea typeface="Microsoft Yahei"/>
                  <a:cs typeface="Microsoft Yahei"/>
                  <a:sym typeface="Microsoft Yahei"/>
                </a:rPr>
                <a:t>he residuals of Random Forest, LightGBM and XGBoost models are </a:t>
              </a:r>
              <a:r>
                <a:rPr lang="zh-CN" sz="1700">
                  <a:solidFill>
                    <a:schemeClr val="dk1"/>
                  </a:solidFill>
                  <a:latin typeface="Microsoft Yahei"/>
                  <a:ea typeface="Microsoft Yahei"/>
                  <a:cs typeface="Microsoft Yahei"/>
                  <a:sym typeface="Microsoft Yahei"/>
                </a:rPr>
                <a:t>significantly</a:t>
              </a:r>
              <a:r>
                <a:rPr lang="zh-CN" sz="1700">
                  <a:solidFill>
                    <a:schemeClr val="dk1"/>
                  </a:solidFill>
                  <a:latin typeface="Microsoft Yahei"/>
                  <a:ea typeface="Microsoft Yahei"/>
                  <a:cs typeface="Microsoft Yahei"/>
                  <a:sym typeface="Microsoft Yahei"/>
                </a:rPr>
                <a:t> different than the rest of the models at the 0.05 significance level. </a:t>
              </a:r>
              <a:endParaRPr sz="1700">
                <a:solidFill>
                  <a:schemeClr val="dk1"/>
                </a:solidFill>
                <a:latin typeface="Microsoft Yahei"/>
                <a:ea typeface="Microsoft Yahei"/>
                <a:cs typeface="Microsoft Yahei"/>
                <a:sym typeface="Microsoft Yahei"/>
              </a:endParaRPr>
            </a:p>
            <a:p>
              <a:pPr indent="-336550" lvl="0" marL="457200" marR="0" rtl="0" algn="l">
                <a:spcBef>
                  <a:spcPts val="0"/>
                </a:spcBef>
                <a:spcAft>
                  <a:spcPts val="0"/>
                </a:spcAft>
                <a:buClr>
                  <a:schemeClr val="dk1"/>
                </a:buClr>
                <a:buSzPts val="1700"/>
                <a:buFont typeface="Microsoft Yahei"/>
                <a:buChar char="●"/>
              </a:pPr>
              <a:r>
                <a:rPr lang="zh-CN" sz="1700">
                  <a:solidFill>
                    <a:schemeClr val="dk1"/>
                  </a:solidFill>
                  <a:latin typeface="Microsoft Yahei"/>
                  <a:ea typeface="Microsoft Yahei"/>
                  <a:cs typeface="Microsoft Yahei"/>
                  <a:sym typeface="Microsoft Yahei"/>
                </a:rPr>
                <a:t>This result implies that these three </a:t>
              </a:r>
              <a:r>
                <a:rPr lang="zh-CN" sz="1700">
                  <a:solidFill>
                    <a:schemeClr val="dk1"/>
                  </a:solidFill>
                  <a:latin typeface="Microsoft Yahei"/>
                  <a:ea typeface="Microsoft Yahei"/>
                  <a:cs typeface="Microsoft Yahei"/>
                  <a:sym typeface="Microsoft Yahei"/>
                </a:rPr>
                <a:t>models with lower RMSE perform the best  </a:t>
              </a:r>
              <a:endParaRPr>
                <a:solidFill>
                  <a:schemeClr val="dk1"/>
                </a:solidFill>
                <a:latin typeface="Microsoft Yahei"/>
                <a:ea typeface="Microsoft Yahei"/>
                <a:cs typeface="Microsoft Yahei"/>
                <a:sym typeface="Microsoft Yahei"/>
              </a:endParaRPr>
            </a:p>
          </p:txBody>
        </p:sp>
      </p:grpSp>
      <p:sp>
        <p:nvSpPr>
          <p:cNvPr id="519" name="Google Shape;519;p19"/>
          <p:cNvSpPr/>
          <p:nvPr/>
        </p:nvSpPr>
        <p:spPr>
          <a:xfrm>
            <a:off x="3749800" y="1226975"/>
            <a:ext cx="5299200" cy="51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2200">
                <a:solidFill>
                  <a:schemeClr val="dk2"/>
                </a:solidFill>
                <a:latin typeface="Calibri"/>
                <a:ea typeface="Calibri"/>
                <a:cs typeface="Calibri"/>
                <a:sym typeface="Calibri"/>
              </a:rPr>
              <a:t>DM-Test on Residuals </a:t>
            </a:r>
            <a:r>
              <a:rPr b="1" lang="zh-CN" sz="2200">
                <a:solidFill>
                  <a:schemeClr val="dk2"/>
                </a:solidFill>
                <a:latin typeface="Calibri"/>
                <a:ea typeface="Calibri"/>
                <a:cs typeface="Calibri"/>
                <a:sym typeface="Calibri"/>
              </a:rPr>
              <a:t>Comparision </a:t>
            </a:r>
            <a:endParaRPr b="1" sz="1000">
              <a:solidFill>
                <a:schemeClr val="dk2"/>
              </a:solidFill>
              <a:latin typeface="Calibri"/>
              <a:ea typeface="Calibri"/>
              <a:cs typeface="Calibri"/>
              <a:sym typeface="Calibri"/>
            </a:endParaRPr>
          </a:p>
        </p:txBody>
      </p:sp>
    </p:spTree>
  </p:cSld>
  <p:clrMapOvr>
    <a:masterClrMapping/>
  </p:clrMapOvr>
  <p:transition advClick="0" spd="slow">
    <p:wipe dir="l"/>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g1252f3fda3c_5_0"/>
          <p:cNvSpPr txBox="1"/>
          <p:nvPr/>
        </p:nvSpPr>
        <p:spPr>
          <a:xfrm>
            <a:off x="1260550" y="-3350"/>
            <a:ext cx="114609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4400">
                <a:solidFill>
                  <a:schemeClr val="dk2"/>
                </a:solidFill>
                <a:latin typeface="Calibri"/>
                <a:ea typeface="Calibri"/>
                <a:cs typeface="Calibri"/>
                <a:sym typeface="Calibri"/>
              </a:rPr>
              <a:t>Appendix-H</a:t>
            </a:r>
            <a:r>
              <a:rPr b="1" lang="zh-CN" sz="4400">
                <a:solidFill>
                  <a:schemeClr val="dk2"/>
                </a:solidFill>
                <a:latin typeface="Calibri"/>
                <a:ea typeface="Calibri"/>
                <a:cs typeface="Calibri"/>
                <a:sym typeface="Calibri"/>
              </a:rPr>
              <a:t>eteroscedasticity Test on Residuals</a:t>
            </a:r>
            <a:r>
              <a:rPr b="1" lang="zh-CN" sz="4400">
                <a:solidFill>
                  <a:schemeClr val="dk2"/>
                </a:solidFill>
                <a:latin typeface="Calibri"/>
                <a:ea typeface="Calibri"/>
                <a:cs typeface="Calibri"/>
                <a:sym typeface="Calibri"/>
              </a:rPr>
              <a:t> </a:t>
            </a:r>
            <a:endParaRPr/>
          </a:p>
        </p:txBody>
      </p:sp>
      <p:grpSp>
        <p:nvGrpSpPr>
          <p:cNvPr id="526" name="Google Shape;526;g1252f3fda3c_5_0"/>
          <p:cNvGrpSpPr/>
          <p:nvPr/>
        </p:nvGrpSpPr>
        <p:grpSpPr>
          <a:xfrm>
            <a:off x="-80" y="5473842"/>
            <a:ext cx="12190463" cy="1199231"/>
            <a:chOff x="5161827" y="2411299"/>
            <a:chExt cx="3297929" cy="347271"/>
          </a:xfrm>
        </p:grpSpPr>
        <p:sp>
          <p:nvSpPr>
            <p:cNvPr id="527" name="Google Shape;527;g1252f3fda3c_5_0"/>
            <p:cNvSpPr/>
            <p:nvPr/>
          </p:nvSpPr>
          <p:spPr>
            <a:xfrm>
              <a:off x="5161827" y="2411299"/>
              <a:ext cx="3297900" cy="340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Microsoft Yahei"/>
                <a:ea typeface="Microsoft Yahei"/>
                <a:cs typeface="Microsoft Yahei"/>
                <a:sym typeface="Microsoft Yahei"/>
              </a:endParaRPr>
            </a:p>
          </p:txBody>
        </p:sp>
        <p:sp>
          <p:nvSpPr>
            <p:cNvPr id="528" name="Google Shape;528;g1252f3fda3c_5_0"/>
            <p:cNvSpPr/>
            <p:nvPr/>
          </p:nvSpPr>
          <p:spPr>
            <a:xfrm>
              <a:off x="5161855" y="2418070"/>
              <a:ext cx="3297900" cy="340500"/>
            </a:xfrm>
            <a:prstGeom prst="rect">
              <a:avLst/>
            </a:prstGeom>
            <a:noFill/>
            <a:ln>
              <a:noFill/>
            </a:ln>
          </p:spPr>
          <p:txBody>
            <a:bodyPr anchorCtr="0" anchor="t" bIns="45700" lIns="91425" spcFirstLastPara="1" rIns="91425" wrap="square" tIns="45700">
              <a:noAutofit/>
            </a:bodyPr>
            <a:lstStyle/>
            <a:p>
              <a:pPr indent="-336550" lvl="0" marL="457200" marR="0" rtl="0" algn="l">
                <a:spcBef>
                  <a:spcPts val="0"/>
                </a:spcBef>
                <a:spcAft>
                  <a:spcPts val="0"/>
                </a:spcAft>
                <a:buClr>
                  <a:schemeClr val="dk1"/>
                </a:buClr>
                <a:buSzPts val="1700"/>
                <a:buFont typeface="Microsoft Yahei"/>
                <a:buChar char="●"/>
              </a:pPr>
              <a:r>
                <a:rPr lang="zh-CN" sz="1700">
                  <a:solidFill>
                    <a:schemeClr val="dk1"/>
                  </a:solidFill>
                  <a:latin typeface="Microsoft Yahei"/>
                  <a:ea typeface="Microsoft Yahei"/>
                  <a:cs typeface="Microsoft Yahei"/>
                  <a:sym typeface="Microsoft Yahei"/>
                </a:rPr>
                <a:t>To check for heteroscedasticity, we performed the ARCH-LM test on the residuals of each model </a:t>
              </a:r>
              <a:endParaRPr sz="1700">
                <a:solidFill>
                  <a:schemeClr val="dk1"/>
                </a:solidFill>
                <a:latin typeface="Microsoft Yahei"/>
                <a:ea typeface="Microsoft Yahei"/>
                <a:cs typeface="Microsoft Yahei"/>
                <a:sym typeface="Microsoft Yahei"/>
              </a:endParaRPr>
            </a:p>
            <a:p>
              <a:pPr indent="-336550" lvl="0" marL="457200" marR="0" rtl="0" algn="l">
                <a:spcBef>
                  <a:spcPts val="0"/>
                </a:spcBef>
                <a:spcAft>
                  <a:spcPts val="0"/>
                </a:spcAft>
                <a:buClr>
                  <a:schemeClr val="dk1"/>
                </a:buClr>
                <a:buSzPts val="1700"/>
                <a:buFont typeface="Microsoft Yahei"/>
                <a:buChar char="●"/>
              </a:pPr>
              <a:r>
                <a:rPr lang="zh-CN" sz="1700">
                  <a:solidFill>
                    <a:schemeClr val="dk1"/>
                  </a:solidFill>
                  <a:latin typeface="Microsoft Yahei"/>
                  <a:ea typeface="Microsoft Yahei"/>
                  <a:cs typeface="Microsoft Yahei"/>
                  <a:sym typeface="Microsoft Yahei"/>
                </a:rPr>
                <a:t>The p-values of the ARCH-LM test suggest that our residuals are </a:t>
              </a:r>
              <a:r>
                <a:rPr lang="zh-CN" sz="1700">
                  <a:solidFill>
                    <a:schemeClr val="dk1"/>
                  </a:solidFill>
                  <a:latin typeface="Microsoft Yahei"/>
                  <a:ea typeface="Microsoft Yahei"/>
                  <a:cs typeface="Microsoft Yahei"/>
                  <a:sym typeface="Microsoft Yahei"/>
                </a:rPr>
                <a:t>homoscedastic</a:t>
              </a:r>
              <a:endParaRPr sz="1700">
                <a:solidFill>
                  <a:schemeClr val="dk1"/>
                </a:solidFill>
                <a:latin typeface="Microsoft Yahei"/>
                <a:ea typeface="Microsoft Yahei"/>
                <a:cs typeface="Microsoft Yahei"/>
                <a:sym typeface="Microsoft Yahei"/>
              </a:endParaRPr>
            </a:p>
            <a:p>
              <a:pPr indent="-336550" lvl="0" marL="457200" marR="0" rtl="0" algn="l">
                <a:spcBef>
                  <a:spcPts val="0"/>
                </a:spcBef>
                <a:spcAft>
                  <a:spcPts val="0"/>
                </a:spcAft>
                <a:buClr>
                  <a:schemeClr val="dk1"/>
                </a:buClr>
                <a:buSzPts val="1700"/>
                <a:buFont typeface="Microsoft Yahei"/>
                <a:buChar char="●"/>
              </a:pPr>
              <a:r>
                <a:rPr lang="zh-CN" sz="1700">
                  <a:solidFill>
                    <a:schemeClr val="dk1"/>
                  </a:solidFill>
                  <a:latin typeface="Microsoft Yahei"/>
                  <a:ea typeface="Microsoft Yahei"/>
                  <a:cs typeface="Microsoft Yahei"/>
                  <a:sym typeface="Microsoft Yahei"/>
                </a:rPr>
                <a:t>The ACF graphs of each model are </a:t>
              </a:r>
              <a:r>
                <a:rPr lang="zh-CN" sz="1700">
                  <a:solidFill>
                    <a:schemeClr val="dk1"/>
                  </a:solidFill>
                  <a:latin typeface="Microsoft Yahei"/>
                  <a:ea typeface="Microsoft Yahei"/>
                  <a:cs typeface="Microsoft Yahei"/>
                  <a:sym typeface="Microsoft Yahei"/>
                </a:rPr>
                <a:t>identical</a:t>
              </a:r>
              <a:r>
                <a:rPr lang="zh-CN" sz="1700">
                  <a:solidFill>
                    <a:schemeClr val="dk1"/>
                  </a:solidFill>
                  <a:latin typeface="Microsoft Yahei"/>
                  <a:ea typeface="Microsoft Yahei"/>
                  <a:cs typeface="Microsoft Yahei"/>
                  <a:sym typeface="Microsoft Yahei"/>
                </a:rPr>
                <a:t>, which indicate that we have addressed the lag variables for our modelling</a:t>
              </a:r>
              <a:endParaRPr>
                <a:solidFill>
                  <a:schemeClr val="dk1"/>
                </a:solidFill>
                <a:latin typeface="Microsoft Yahei"/>
                <a:ea typeface="Microsoft Yahei"/>
                <a:cs typeface="Microsoft Yahei"/>
                <a:sym typeface="Microsoft Yahei"/>
              </a:endParaRPr>
            </a:p>
          </p:txBody>
        </p:sp>
      </p:grpSp>
      <p:sp>
        <p:nvSpPr>
          <p:cNvPr id="529" name="Google Shape;529;g1252f3fda3c_5_0"/>
          <p:cNvSpPr/>
          <p:nvPr/>
        </p:nvSpPr>
        <p:spPr>
          <a:xfrm>
            <a:off x="1504825" y="1448700"/>
            <a:ext cx="3885900" cy="51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2200">
                <a:solidFill>
                  <a:schemeClr val="dk2"/>
                </a:solidFill>
                <a:latin typeface="Calibri"/>
                <a:ea typeface="Calibri"/>
                <a:cs typeface="Calibri"/>
                <a:sym typeface="Calibri"/>
              </a:rPr>
              <a:t>ARCH-LM Test</a:t>
            </a:r>
            <a:r>
              <a:rPr b="1" lang="zh-CN" sz="2200">
                <a:solidFill>
                  <a:schemeClr val="dk2"/>
                </a:solidFill>
                <a:latin typeface="Calibri"/>
                <a:ea typeface="Calibri"/>
                <a:cs typeface="Calibri"/>
                <a:sym typeface="Calibri"/>
              </a:rPr>
              <a:t> Results</a:t>
            </a:r>
            <a:endParaRPr b="1" sz="1000">
              <a:solidFill>
                <a:schemeClr val="dk2"/>
              </a:solidFill>
              <a:latin typeface="Calibri"/>
              <a:ea typeface="Calibri"/>
              <a:cs typeface="Calibri"/>
              <a:sym typeface="Calibri"/>
            </a:endParaRPr>
          </a:p>
        </p:txBody>
      </p:sp>
      <p:pic>
        <p:nvPicPr>
          <p:cNvPr id="530" name="Google Shape;530;g1252f3fda3c_5_0"/>
          <p:cNvPicPr preferRelativeResize="0"/>
          <p:nvPr/>
        </p:nvPicPr>
        <p:blipFill>
          <a:blip r:embed="rId3">
            <a:alphaModFix/>
          </a:blip>
          <a:stretch>
            <a:fillRect/>
          </a:stretch>
        </p:blipFill>
        <p:spPr>
          <a:xfrm>
            <a:off x="6596275" y="2314250"/>
            <a:ext cx="4891999" cy="2836125"/>
          </a:xfrm>
          <a:prstGeom prst="rect">
            <a:avLst/>
          </a:prstGeom>
          <a:noFill/>
          <a:ln>
            <a:noFill/>
          </a:ln>
        </p:spPr>
      </p:pic>
      <p:sp>
        <p:nvSpPr>
          <p:cNvPr id="531" name="Google Shape;531;g1252f3fda3c_5_0"/>
          <p:cNvSpPr/>
          <p:nvPr/>
        </p:nvSpPr>
        <p:spPr>
          <a:xfrm>
            <a:off x="8059550" y="1448700"/>
            <a:ext cx="2403000" cy="51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2200">
                <a:solidFill>
                  <a:schemeClr val="dk2"/>
                </a:solidFill>
                <a:latin typeface="Calibri"/>
                <a:ea typeface="Calibri"/>
                <a:cs typeface="Calibri"/>
                <a:sym typeface="Calibri"/>
              </a:rPr>
              <a:t>Autocorrelation </a:t>
            </a:r>
            <a:endParaRPr b="1" sz="1000">
              <a:solidFill>
                <a:schemeClr val="dk2"/>
              </a:solidFill>
              <a:latin typeface="Calibri"/>
              <a:ea typeface="Calibri"/>
              <a:cs typeface="Calibri"/>
              <a:sym typeface="Calibri"/>
            </a:endParaRPr>
          </a:p>
        </p:txBody>
      </p:sp>
      <p:pic>
        <p:nvPicPr>
          <p:cNvPr id="532" name="Google Shape;532;g1252f3fda3c_5_0"/>
          <p:cNvPicPr preferRelativeResize="0"/>
          <p:nvPr/>
        </p:nvPicPr>
        <p:blipFill>
          <a:blip r:embed="rId4">
            <a:alphaModFix/>
          </a:blip>
          <a:stretch>
            <a:fillRect/>
          </a:stretch>
        </p:blipFill>
        <p:spPr>
          <a:xfrm>
            <a:off x="789875" y="2251438"/>
            <a:ext cx="4856844" cy="28989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g1252f3fda3c_2_86"/>
          <p:cNvSpPr txBox="1"/>
          <p:nvPr/>
        </p:nvSpPr>
        <p:spPr>
          <a:xfrm>
            <a:off x="1500500" y="100025"/>
            <a:ext cx="84459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4400">
                <a:solidFill>
                  <a:schemeClr val="dk2"/>
                </a:solidFill>
                <a:latin typeface="Calibri"/>
                <a:ea typeface="Calibri"/>
                <a:cs typeface="Calibri"/>
                <a:sym typeface="Calibri"/>
              </a:rPr>
              <a:t>Business Background</a:t>
            </a:r>
            <a:endParaRPr/>
          </a:p>
        </p:txBody>
      </p:sp>
      <p:grpSp>
        <p:nvGrpSpPr>
          <p:cNvPr id="54" name="Google Shape;54;g1252f3fda3c_2_86"/>
          <p:cNvGrpSpPr/>
          <p:nvPr/>
        </p:nvGrpSpPr>
        <p:grpSpPr>
          <a:xfrm>
            <a:off x="871291" y="1807341"/>
            <a:ext cx="10446262" cy="4615728"/>
            <a:chOff x="971237" y="2754748"/>
            <a:chExt cx="9207811" cy="3551380"/>
          </a:xfrm>
        </p:grpSpPr>
        <p:pic>
          <p:nvPicPr>
            <p:cNvPr descr="Chart, line chart, histogram&#10;&#10;Description automatically generated" id="55" name="Google Shape;55;g1252f3fda3c_2_86"/>
            <p:cNvPicPr preferRelativeResize="0"/>
            <p:nvPr/>
          </p:nvPicPr>
          <p:blipFill rotWithShape="1">
            <a:blip r:embed="rId3">
              <a:alphaModFix/>
            </a:blip>
            <a:srcRect b="0" l="0" r="0" t="0"/>
            <a:stretch/>
          </p:blipFill>
          <p:spPr>
            <a:xfrm>
              <a:off x="971237" y="2754748"/>
              <a:ext cx="9207811" cy="3551380"/>
            </a:xfrm>
            <a:prstGeom prst="rect">
              <a:avLst/>
            </a:prstGeom>
            <a:noFill/>
            <a:ln>
              <a:noFill/>
            </a:ln>
          </p:spPr>
        </p:pic>
        <p:sp>
          <p:nvSpPr>
            <p:cNvPr id="56" name="Google Shape;56;g1252f3fda3c_2_86"/>
            <p:cNvSpPr txBox="1"/>
            <p:nvPr/>
          </p:nvSpPr>
          <p:spPr>
            <a:xfrm>
              <a:off x="2272146" y="4945856"/>
              <a:ext cx="678900" cy="4428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zh-CN" sz="1000">
                  <a:solidFill>
                    <a:srgbClr val="00B050"/>
                  </a:solidFill>
                  <a:latin typeface="Georgia"/>
                  <a:ea typeface="Georgia"/>
                  <a:cs typeface="Georgia"/>
                  <a:sym typeface="Georgia"/>
                </a:rPr>
                <a:t>296.37</a:t>
              </a:r>
              <a:endParaRPr/>
            </a:p>
          </p:txBody>
        </p:sp>
        <p:sp>
          <p:nvSpPr>
            <p:cNvPr id="57" name="Google Shape;57;g1252f3fda3c_2_86"/>
            <p:cNvSpPr txBox="1"/>
            <p:nvPr/>
          </p:nvSpPr>
          <p:spPr>
            <a:xfrm>
              <a:off x="2978729" y="4945856"/>
              <a:ext cx="678900" cy="4428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zh-CN" sz="1000">
                  <a:solidFill>
                    <a:srgbClr val="00B050"/>
                  </a:solidFill>
                  <a:latin typeface="Georgia"/>
                  <a:ea typeface="Georgia"/>
                  <a:cs typeface="Georgia"/>
                  <a:sym typeface="Georgia"/>
                </a:rPr>
                <a:t>296.71</a:t>
              </a:r>
              <a:endParaRPr/>
            </a:p>
          </p:txBody>
        </p:sp>
        <p:sp>
          <p:nvSpPr>
            <p:cNvPr id="58" name="Google Shape;58;g1252f3fda3c_2_86"/>
            <p:cNvSpPr txBox="1"/>
            <p:nvPr/>
          </p:nvSpPr>
          <p:spPr>
            <a:xfrm>
              <a:off x="2419012" y="4589463"/>
              <a:ext cx="678900" cy="4428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zh-CN" sz="1000">
                  <a:solidFill>
                    <a:srgbClr val="FF0000"/>
                  </a:solidFill>
                  <a:latin typeface="Georgia"/>
                  <a:ea typeface="Georgia"/>
                  <a:cs typeface="Georgia"/>
                  <a:sym typeface="Georgia"/>
                </a:rPr>
                <a:t>288.49</a:t>
              </a:r>
              <a:endParaRPr/>
            </a:p>
          </p:txBody>
        </p:sp>
        <p:sp>
          <p:nvSpPr>
            <p:cNvPr id="59" name="Google Shape;59;g1252f3fda3c_2_86"/>
            <p:cNvSpPr txBox="1"/>
            <p:nvPr/>
          </p:nvSpPr>
          <p:spPr>
            <a:xfrm>
              <a:off x="3435928" y="3799831"/>
              <a:ext cx="678900" cy="4872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zh-CN" sz="1000">
                  <a:solidFill>
                    <a:srgbClr val="00B050"/>
                  </a:solidFill>
                  <a:latin typeface="Georgia"/>
                  <a:ea typeface="Georgia"/>
                  <a:cs typeface="Georgia"/>
                  <a:sym typeface="Georgia"/>
                </a:rPr>
                <a:t>313.46</a:t>
              </a:r>
              <a:endParaRPr/>
            </a:p>
          </p:txBody>
        </p:sp>
      </p:grpSp>
      <p:sp>
        <p:nvSpPr>
          <p:cNvPr id="60" name="Google Shape;60;g1252f3fda3c_2_86"/>
          <p:cNvSpPr txBox="1"/>
          <p:nvPr/>
        </p:nvSpPr>
        <p:spPr>
          <a:xfrm>
            <a:off x="871300" y="1138338"/>
            <a:ext cx="92907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2100">
                <a:solidFill>
                  <a:srgbClr val="3F3F3F"/>
                </a:solidFill>
                <a:latin typeface="Calibri"/>
                <a:ea typeface="Calibri"/>
                <a:cs typeface="Calibri"/>
                <a:sym typeface="Calibri"/>
              </a:rPr>
              <a:t>Microsoft’s Stock Price change after Earnings Announced</a:t>
            </a:r>
            <a:endParaRPr sz="2100">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g1252f3fda3c_8_32"/>
          <p:cNvSpPr txBox="1"/>
          <p:nvPr/>
        </p:nvSpPr>
        <p:spPr>
          <a:xfrm>
            <a:off x="1260550" y="-3350"/>
            <a:ext cx="106872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4400">
                <a:solidFill>
                  <a:schemeClr val="dk2"/>
                </a:solidFill>
                <a:latin typeface="Calibri"/>
                <a:ea typeface="Calibri"/>
                <a:cs typeface="Calibri"/>
                <a:sym typeface="Calibri"/>
              </a:rPr>
              <a:t>Exploratory Data Analysis - Correlation</a:t>
            </a:r>
            <a:endParaRPr/>
          </a:p>
        </p:txBody>
      </p:sp>
      <p:pic>
        <p:nvPicPr>
          <p:cNvPr id="539" name="Google Shape;539;g1252f3fda3c_8_32"/>
          <p:cNvPicPr preferRelativeResize="0"/>
          <p:nvPr/>
        </p:nvPicPr>
        <p:blipFill>
          <a:blip r:embed="rId3">
            <a:alphaModFix/>
          </a:blip>
          <a:stretch>
            <a:fillRect/>
          </a:stretch>
        </p:blipFill>
        <p:spPr>
          <a:xfrm>
            <a:off x="1260550" y="2035600"/>
            <a:ext cx="9391650" cy="3200400"/>
          </a:xfrm>
          <a:prstGeom prst="rect">
            <a:avLst/>
          </a:prstGeom>
          <a:noFill/>
          <a:ln>
            <a:noFill/>
          </a:ln>
        </p:spPr>
      </p:pic>
      <p:sp>
        <p:nvSpPr>
          <p:cNvPr id="540" name="Google Shape;540;g1252f3fda3c_8_32"/>
          <p:cNvSpPr txBox="1"/>
          <p:nvPr/>
        </p:nvSpPr>
        <p:spPr>
          <a:xfrm>
            <a:off x="1260547" y="5236000"/>
            <a:ext cx="10467300" cy="2139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2100">
                <a:solidFill>
                  <a:srgbClr val="3F3F3F"/>
                </a:solidFill>
                <a:latin typeface="Calibri"/>
                <a:ea typeface="Calibri"/>
                <a:cs typeface="Calibri"/>
                <a:sym typeface="Calibri"/>
              </a:rPr>
              <a:t>Selected Correlation Studies on Features</a:t>
            </a:r>
            <a:endParaRPr b="1" sz="2100">
              <a:solidFill>
                <a:srgbClr val="3F3F3F"/>
              </a:solidFill>
              <a:latin typeface="Calibri"/>
              <a:ea typeface="Calibri"/>
              <a:cs typeface="Calibri"/>
              <a:sym typeface="Calibri"/>
            </a:endParaRPr>
          </a:p>
          <a:p>
            <a:pPr indent="-330200" lvl="0" marL="457200" rtl="0" algn="l">
              <a:spcBef>
                <a:spcPts val="0"/>
              </a:spcBef>
              <a:spcAft>
                <a:spcPts val="0"/>
              </a:spcAft>
              <a:buClr>
                <a:srgbClr val="3F3F3F"/>
              </a:buClr>
              <a:buSzPts val="1600"/>
              <a:buFont typeface="Calibri"/>
              <a:buChar char="●"/>
            </a:pPr>
            <a:r>
              <a:rPr lang="zh-CN" sz="1600">
                <a:solidFill>
                  <a:srgbClr val="3F3F3F"/>
                </a:solidFill>
                <a:latin typeface="Calibri"/>
                <a:ea typeface="Calibri"/>
                <a:cs typeface="Calibri"/>
                <a:sym typeface="Calibri"/>
              </a:rPr>
              <a:t>Weak feature correlation overall, unless features are calculated from the same base</a:t>
            </a:r>
            <a:endParaRPr sz="1600">
              <a:solidFill>
                <a:srgbClr val="3F3F3F"/>
              </a:solidFill>
              <a:latin typeface="Calibri"/>
              <a:ea typeface="Calibri"/>
              <a:cs typeface="Calibri"/>
              <a:sym typeface="Calibri"/>
            </a:endParaRPr>
          </a:p>
          <a:p>
            <a:pPr indent="-330200" lvl="0" marL="457200" rtl="0" algn="l">
              <a:spcBef>
                <a:spcPts val="0"/>
              </a:spcBef>
              <a:spcAft>
                <a:spcPts val="0"/>
              </a:spcAft>
              <a:buClr>
                <a:srgbClr val="3F3F3F"/>
              </a:buClr>
              <a:buSzPts val="1600"/>
              <a:buFont typeface="Calibri"/>
              <a:buChar char="●"/>
            </a:pPr>
            <a:r>
              <a:rPr lang="zh-CN" sz="1600">
                <a:solidFill>
                  <a:srgbClr val="3F3F3F"/>
                </a:solidFill>
                <a:latin typeface="Calibri"/>
                <a:ea typeface="Calibri"/>
                <a:cs typeface="Calibri"/>
                <a:sym typeface="Calibri"/>
              </a:rPr>
              <a:t>Many believe that the next day return is correlated with the hit/miss earnings. Although we confirmed this, the strength of the correlation is really weak</a:t>
            </a:r>
            <a:endParaRPr sz="1600">
              <a:solidFill>
                <a:srgbClr val="3F3F3F"/>
              </a:solidFill>
              <a:latin typeface="Calibri"/>
              <a:ea typeface="Calibri"/>
              <a:cs typeface="Calibri"/>
              <a:sym typeface="Calibri"/>
            </a:endParaRPr>
          </a:p>
          <a:p>
            <a:pPr indent="-330200" lvl="0" marL="457200" rtl="0" algn="l">
              <a:spcBef>
                <a:spcPts val="0"/>
              </a:spcBef>
              <a:spcAft>
                <a:spcPts val="0"/>
              </a:spcAft>
              <a:buClr>
                <a:srgbClr val="3F3F3F"/>
              </a:buClr>
              <a:buSzPts val="1600"/>
              <a:buFont typeface="Calibri"/>
              <a:buChar char="●"/>
            </a:pPr>
            <a:r>
              <a:rPr lang="zh-CN" sz="1600">
                <a:solidFill>
                  <a:srgbClr val="3F3F3F"/>
                </a:solidFill>
                <a:latin typeface="Calibri"/>
                <a:ea typeface="Calibri"/>
                <a:cs typeface="Calibri"/>
                <a:sym typeface="Calibri"/>
              </a:rPr>
              <a:t>Negative but weak correlation between the 7-Day return volatility and the Hit/Miss of EPS, as well as 15-Day cumulative return</a:t>
            </a:r>
            <a:endParaRPr sz="1600">
              <a:solidFill>
                <a:srgbClr val="3F3F3F"/>
              </a:solidFill>
              <a:latin typeface="Calibri"/>
              <a:ea typeface="Calibri"/>
              <a:cs typeface="Calibri"/>
              <a:sym typeface="Calibri"/>
            </a:endParaRPr>
          </a:p>
          <a:p>
            <a:pPr indent="0" lvl="0" marL="0" rtl="0" algn="l">
              <a:spcBef>
                <a:spcPts val="0"/>
              </a:spcBef>
              <a:spcAft>
                <a:spcPts val="0"/>
              </a:spcAft>
              <a:buNone/>
            </a:pPr>
            <a:r>
              <a:t/>
            </a:r>
            <a:endParaRPr sz="1600">
              <a:solidFill>
                <a:srgbClr val="3F3F3F"/>
              </a:solidFill>
              <a:latin typeface="Microsoft Yahei"/>
              <a:ea typeface="Microsoft Yahei"/>
              <a:cs typeface="Microsoft Yahei"/>
              <a:sym typeface="Microsoft Yahei"/>
            </a:endParaRPr>
          </a:p>
          <a:p>
            <a:pPr indent="0" lvl="0" marL="0" rtl="0" algn="l">
              <a:spcBef>
                <a:spcPts val="0"/>
              </a:spcBef>
              <a:spcAft>
                <a:spcPts val="0"/>
              </a:spcAft>
              <a:buNone/>
            </a:pPr>
            <a:r>
              <a:t/>
            </a:r>
            <a:endParaRPr sz="1600">
              <a:solidFill>
                <a:srgbClr val="3F3F3F"/>
              </a:solidFill>
              <a:latin typeface="Microsoft Yahei"/>
              <a:ea typeface="Microsoft Yahei"/>
              <a:cs typeface="Microsoft Yahei"/>
              <a:sym typeface="Microsoft Yahei"/>
            </a:endParaRPr>
          </a:p>
        </p:txBody>
      </p:sp>
      <p:sp>
        <p:nvSpPr>
          <p:cNvPr id="541" name="Google Shape;541;g1252f3fda3c_8_32"/>
          <p:cNvSpPr txBox="1"/>
          <p:nvPr/>
        </p:nvSpPr>
        <p:spPr>
          <a:xfrm>
            <a:off x="1260547" y="932500"/>
            <a:ext cx="10467300" cy="164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2100">
                <a:solidFill>
                  <a:srgbClr val="3F3F3F"/>
                </a:solidFill>
                <a:latin typeface="Calibri"/>
                <a:ea typeface="Calibri"/>
                <a:cs typeface="Calibri"/>
                <a:sym typeface="Calibri"/>
              </a:rPr>
              <a:t>Correlation: the Co-Movement of Features</a:t>
            </a:r>
            <a:endParaRPr b="1" sz="2100">
              <a:solidFill>
                <a:srgbClr val="3F3F3F"/>
              </a:solidFill>
              <a:latin typeface="Calibri"/>
              <a:ea typeface="Calibri"/>
              <a:cs typeface="Calibri"/>
              <a:sym typeface="Calibri"/>
            </a:endParaRPr>
          </a:p>
          <a:p>
            <a:pPr indent="-330200" lvl="0" marL="457200" rtl="0" algn="l">
              <a:spcBef>
                <a:spcPts val="0"/>
              </a:spcBef>
              <a:spcAft>
                <a:spcPts val="0"/>
              </a:spcAft>
              <a:buClr>
                <a:srgbClr val="3F3F3F"/>
              </a:buClr>
              <a:buSzPts val="1600"/>
              <a:buFont typeface="Calibri"/>
              <a:buChar char="●"/>
            </a:pPr>
            <a:r>
              <a:rPr lang="zh-CN" sz="1600">
                <a:solidFill>
                  <a:srgbClr val="3F3F3F"/>
                </a:solidFill>
                <a:latin typeface="Calibri"/>
                <a:ea typeface="Calibri"/>
                <a:cs typeface="Calibri"/>
                <a:sym typeface="Calibri"/>
              </a:rPr>
              <a:t>A positive number implies the variables move in the same direction (i.e. if one increases, so does the other)</a:t>
            </a:r>
            <a:endParaRPr sz="1600">
              <a:solidFill>
                <a:srgbClr val="3F3F3F"/>
              </a:solidFill>
              <a:latin typeface="Calibri"/>
              <a:ea typeface="Calibri"/>
              <a:cs typeface="Calibri"/>
              <a:sym typeface="Calibri"/>
            </a:endParaRPr>
          </a:p>
          <a:p>
            <a:pPr indent="-330200" lvl="0" marL="457200" rtl="0" algn="l">
              <a:spcBef>
                <a:spcPts val="0"/>
              </a:spcBef>
              <a:spcAft>
                <a:spcPts val="0"/>
              </a:spcAft>
              <a:buClr>
                <a:srgbClr val="3F3F3F"/>
              </a:buClr>
              <a:buSzPts val="1600"/>
              <a:buFont typeface="Calibri"/>
              <a:buChar char="●"/>
            </a:pPr>
            <a:r>
              <a:rPr lang="zh-CN" sz="1600">
                <a:solidFill>
                  <a:srgbClr val="3F3F3F"/>
                </a:solidFill>
                <a:latin typeface="Calibri"/>
                <a:ea typeface="Calibri"/>
                <a:cs typeface="Calibri"/>
                <a:sym typeface="Calibri"/>
              </a:rPr>
              <a:t>Magnitude of the number means strength of correlation (i.e. if Corr = 0.1, one feature moves 1 unit, the other feature moves 0.1 unit)</a:t>
            </a:r>
            <a:endParaRPr sz="1600">
              <a:solidFill>
                <a:srgbClr val="3F3F3F"/>
              </a:solidFill>
              <a:latin typeface="Calibri"/>
              <a:ea typeface="Calibri"/>
              <a:cs typeface="Calibri"/>
              <a:sym typeface="Calibri"/>
            </a:endParaRPr>
          </a:p>
          <a:p>
            <a:pPr indent="0" lvl="0" marL="0" rtl="0" algn="l">
              <a:spcBef>
                <a:spcPts val="0"/>
              </a:spcBef>
              <a:spcAft>
                <a:spcPts val="0"/>
              </a:spcAft>
              <a:buNone/>
            </a:pPr>
            <a:r>
              <a:t/>
            </a:r>
            <a:endParaRPr sz="1600">
              <a:solidFill>
                <a:srgbClr val="3F3F3F"/>
              </a:solidFill>
              <a:latin typeface="Microsoft Yahei"/>
              <a:ea typeface="Microsoft Yahei"/>
              <a:cs typeface="Microsoft Yahei"/>
              <a:sym typeface="Microsoft Yahei"/>
            </a:endParaRPr>
          </a:p>
          <a:p>
            <a:pPr indent="0" lvl="0" marL="0" rtl="0" algn="l">
              <a:spcBef>
                <a:spcPts val="0"/>
              </a:spcBef>
              <a:spcAft>
                <a:spcPts val="0"/>
              </a:spcAft>
              <a:buNone/>
            </a:pPr>
            <a:r>
              <a:t/>
            </a:r>
            <a:endParaRPr sz="1600">
              <a:solidFill>
                <a:srgbClr val="3F3F3F"/>
              </a:solidFill>
              <a:latin typeface="Microsoft Yahei"/>
              <a:ea typeface="Microsoft Yahei"/>
              <a:cs typeface="Microsoft Yahei"/>
              <a:sym typeface="Microsoft Yahe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g1252f3fda3c_1_211"/>
          <p:cNvSpPr txBox="1"/>
          <p:nvPr/>
        </p:nvSpPr>
        <p:spPr>
          <a:xfrm>
            <a:off x="1260550" y="-3350"/>
            <a:ext cx="106872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4400">
                <a:solidFill>
                  <a:schemeClr val="dk2"/>
                </a:solidFill>
                <a:latin typeface="Calibri"/>
                <a:ea typeface="Calibri"/>
                <a:cs typeface="Calibri"/>
                <a:sym typeface="Calibri"/>
              </a:rPr>
              <a:t>Appendix(EDA) -InterGroup Correlation</a:t>
            </a:r>
            <a:endParaRPr/>
          </a:p>
        </p:txBody>
      </p:sp>
      <p:pic>
        <p:nvPicPr>
          <p:cNvPr id="548" name="Google Shape;548;g1252f3fda3c_1_211"/>
          <p:cNvPicPr preferRelativeResize="0"/>
          <p:nvPr/>
        </p:nvPicPr>
        <p:blipFill>
          <a:blip r:embed="rId3">
            <a:alphaModFix/>
          </a:blip>
          <a:stretch>
            <a:fillRect/>
          </a:stretch>
        </p:blipFill>
        <p:spPr>
          <a:xfrm>
            <a:off x="375775" y="934750"/>
            <a:ext cx="4580777" cy="2862976"/>
          </a:xfrm>
          <a:prstGeom prst="rect">
            <a:avLst/>
          </a:prstGeom>
          <a:noFill/>
          <a:ln>
            <a:noFill/>
          </a:ln>
        </p:spPr>
      </p:pic>
      <p:pic>
        <p:nvPicPr>
          <p:cNvPr id="549" name="Google Shape;549;g1252f3fda3c_1_211"/>
          <p:cNvPicPr preferRelativeResize="0"/>
          <p:nvPr/>
        </p:nvPicPr>
        <p:blipFill>
          <a:blip r:embed="rId4">
            <a:alphaModFix/>
          </a:blip>
          <a:stretch>
            <a:fillRect/>
          </a:stretch>
        </p:blipFill>
        <p:spPr>
          <a:xfrm>
            <a:off x="4956550" y="934750"/>
            <a:ext cx="4580777" cy="2862973"/>
          </a:xfrm>
          <a:prstGeom prst="rect">
            <a:avLst/>
          </a:prstGeom>
          <a:noFill/>
          <a:ln>
            <a:noFill/>
          </a:ln>
        </p:spPr>
      </p:pic>
      <p:pic>
        <p:nvPicPr>
          <p:cNvPr id="550" name="Google Shape;550;g1252f3fda3c_1_211"/>
          <p:cNvPicPr preferRelativeResize="0"/>
          <p:nvPr/>
        </p:nvPicPr>
        <p:blipFill>
          <a:blip r:embed="rId5">
            <a:alphaModFix/>
          </a:blip>
          <a:stretch>
            <a:fillRect/>
          </a:stretch>
        </p:blipFill>
        <p:spPr>
          <a:xfrm>
            <a:off x="375775" y="3797725"/>
            <a:ext cx="4634138" cy="2896326"/>
          </a:xfrm>
          <a:prstGeom prst="rect">
            <a:avLst/>
          </a:prstGeom>
          <a:noFill/>
          <a:ln>
            <a:noFill/>
          </a:ln>
        </p:spPr>
      </p:pic>
      <p:sp>
        <p:nvSpPr>
          <p:cNvPr id="551" name="Google Shape;551;g1252f3fda3c_1_211"/>
          <p:cNvSpPr txBox="1"/>
          <p:nvPr/>
        </p:nvSpPr>
        <p:spPr>
          <a:xfrm>
            <a:off x="5009925" y="6015300"/>
            <a:ext cx="7180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solidFill>
                  <a:schemeClr val="dk1"/>
                </a:solidFill>
                <a:latin typeface="Microsoft Yahei"/>
                <a:ea typeface="Microsoft Yahei"/>
                <a:cs typeface="Microsoft Yahei"/>
                <a:sym typeface="Microsoft Yahei"/>
              </a:rPr>
              <a:t>* Zoom in on any of the above graph to read more details. A highlight of significant correlations are provided in the formal slides.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pic>
        <p:nvPicPr>
          <p:cNvPr id="557" name="Google Shape;557;g1252f3fda3c_0_32"/>
          <p:cNvPicPr preferRelativeResize="0"/>
          <p:nvPr/>
        </p:nvPicPr>
        <p:blipFill>
          <a:blip r:embed="rId3">
            <a:alphaModFix/>
          </a:blip>
          <a:stretch>
            <a:fillRect/>
          </a:stretch>
        </p:blipFill>
        <p:spPr>
          <a:xfrm>
            <a:off x="452475" y="934750"/>
            <a:ext cx="4565202" cy="2853251"/>
          </a:xfrm>
          <a:prstGeom prst="rect">
            <a:avLst/>
          </a:prstGeom>
          <a:noFill/>
          <a:ln>
            <a:noFill/>
          </a:ln>
        </p:spPr>
      </p:pic>
      <p:pic>
        <p:nvPicPr>
          <p:cNvPr id="558" name="Google Shape;558;g1252f3fda3c_0_32"/>
          <p:cNvPicPr preferRelativeResize="0"/>
          <p:nvPr/>
        </p:nvPicPr>
        <p:blipFill>
          <a:blip r:embed="rId4">
            <a:alphaModFix/>
          </a:blip>
          <a:stretch>
            <a:fillRect/>
          </a:stretch>
        </p:blipFill>
        <p:spPr>
          <a:xfrm>
            <a:off x="5017676" y="934750"/>
            <a:ext cx="4565202" cy="2853251"/>
          </a:xfrm>
          <a:prstGeom prst="rect">
            <a:avLst/>
          </a:prstGeom>
          <a:noFill/>
          <a:ln>
            <a:noFill/>
          </a:ln>
        </p:spPr>
      </p:pic>
      <p:pic>
        <p:nvPicPr>
          <p:cNvPr id="559" name="Google Shape;559;g1252f3fda3c_0_32"/>
          <p:cNvPicPr preferRelativeResize="0"/>
          <p:nvPr/>
        </p:nvPicPr>
        <p:blipFill>
          <a:blip r:embed="rId5">
            <a:alphaModFix/>
          </a:blip>
          <a:stretch>
            <a:fillRect/>
          </a:stretch>
        </p:blipFill>
        <p:spPr>
          <a:xfrm>
            <a:off x="452475" y="3777725"/>
            <a:ext cx="4565202" cy="2853251"/>
          </a:xfrm>
          <a:prstGeom prst="rect">
            <a:avLst/>
          </a:prstGeom>
          <a:noFill/>
          <a:ln>
            <a:noFill/>
          </a:ln>
        </p:spPr>
      </p:pic>
      <p:pic>
        <p:nvPicPr>
          <p:cNvPr id="560" name="Google Shape;560;g1252f3fda3c_0_32"/>
          <p:cNvPicPr preferRelativeResize="0"/>
          <p:nvPr/>
        </p:nvPicPr>
        <p:blipFill>
          <a:blip r:embed="rId6">
            <a:alphaModFix/>
          </a:blip>
          <a:stretch>
            <a:fillRect/>
          </a:stretch>
        </p:blipFill>
        <p:spPr>
          <a:xfrm>
            <a:off x="5017675" y="3777725"/>
            <a:ext cx="4565202" cy="2853251"/>
          </a:xfrm>
          <a:prstGeom prst="rect">
            <a:avLst/>
          </a:prstGeom>
          <a:noFill/>
          <a:ln>
            <a:noFill/>
          </a:ln>
        </p:spPr>
      </p:pic>
      <p:sp>
        <p:nvSpPr>
          <p:cNvPr id="561" name="Google Shape;561;g1252f3fda3c_0_32"/>
          <p:cNvSpPr txBox="1"/>
          <p:nvPr/>
        </p:nvSpPr>
        <p:spPr>
          <a:xfrm>
            <a:off x="1297325" y="0"/>
            <a:ext cx="106872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4400">
                <a:solidFill>
                  <a:schemeClr val="dk2"/>
                </a:solidFill>
                <a:latin typeface="Calibri"/>
                <a:ea typeface="Calibri"/>
                <a:cs typeface="Calibri"/>
                <a:sym typeface="Calibri"/>
              </a:rPr>
              <a:t>Appendix(EDA) -IntraGroup Correlation</a:t>
            </a:r>
            <a:endParaRPr/>
          </a:p>
        </p:txBody>
      </p:sp>
      <p:sp>
        <p:nvSpPr>
          <p:cNvPr id="562" name="Google Shape;562;g1252f3fda3c_0_32"/>
          <p:cNvSpPr txBox="1"/>
          <p:nvPr/>
        </p:nvSpPr>
        <p:spPr>
          <a:xfrm>
            <a:off x="9582875" y="5368875"/>
            <a:ext cx="2615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solidFill>
                  <a:schemeClr val="dk1"/>
                </a:solidFill>
                <a:latin typeface="Microsoft Yahei"/>
                <a:ea typeface="Microsoft Yahei"/>
                <a:cs typeface="Microsoft Yahei"/>
                <a:sym typeface="Microsoft Yahei"/>
              </a:rPr>
              <a:t>* Zoom in on any of the above graph to read more details. A highlight of significant correlations are provided in the formal slides.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g1252f3fda3c_0_76"/>
          <p:cNvSpPr txBox="1"/>
          <p:nvPr/>
        </p:nvSpPr>
        <p:spPr>
          <a:xfrm>
            <a:off x="1297325" y="0"/>
            <a:ext cx="106872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4400">
                <a:solidFill>
                  <a:schemeClr val="dk2"/>
                </a:solidFill>
                <a:latin typeface="Calibri"/>
                <a:ea typeface="Calibri"/>
                <a:cs typeface="Calibri"/>
                <a:sym typeface="Calibri"/>
              </a:rPr>
              <a:t>Appendix(EDA) -K-Means Clustering Part 1</a:t>
            </a:r>
            <a:endParaRPr/>
          </a:p>
        </p:txBody>
      </p:sp>
      <p:pic>
        <p:nvPicPr>
          <p:cNvPr id="569" name="Google Shape;569;g1252f3fda3c_0_76"/>
          <p:cNvPicPr preferRelativeResize="0"/>
          <p:nvPr/>
        </p:nvPicPr>
        <p:blipFill>
          <a:blip r:embed="rId3">
            <a:alphaModFix/>
          </a:blip>
          <a:stretch>
            <a:fillRect/>
          </a:stretch>
        </p:blipFill>
        <p:spPr>
          <a:xfrm>
            <a:off x="107050" y="1014300"/>
            <a:ext cx="6943702" cy="5170525"/>
          </a:xfrm>
          <a:prstGeom prst="rect">
            <a:avLst/>
          </a:prstGeom>
          <a:noFill/>
          <a:ln>
            <a:noFill/>
          </a:ln>
        </p:spPr>
      </p:pic>
      <p:pic>
        <p:nvPicPr>
          <p:cNvPr id="570" name="Google Shape;570;g1252f3fda3c_0_76"/>
          <p:cNvPicPr preferRelativeResize="0"/>
          <p:nvPr/>
        </p:nvPicPr>
        <p:blipFill>
          <a:blip r:embed="rId4">
            <a:alphaModFix/>
          </a:blip>
          <a:stretch>
            <a:fillRect/>
          </a:stretch>
        </p:blipFill>
        <p:spPr>
          <a:xfrm>
            <a:off x="7203152" y="1014300"/>
            <a:ext cx="4438650" cy="46101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g1252f3fda3c_0_51"/>
          <p:cNvSpPr txBox="1"/>
          <p:nvPr/>
        </p:nvSpPr>
        <p:spPr>
          <a:xfrm>
            <a:off x="1297325" y="0"/>
            <a:ext cx="106872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4400">
                <a:solidFill>
                  <a:schemeClr val="dk2"/>
                </a:solidFill>
                <a:latin typeface="Calibri"/>
                <a:ea typeface="Calibri"/>
                <a:cs typeface="Calibri"/>
                <a:sym typeface="Calibri"/>
              </a:rPr>
              <a:t>Appendix(EDA) -K-Means Clustering Part 2</a:t>
            </a:r>
            <a:endParaRPr/>
          </a:p>
        </p:txBody>
      </p:sp>
      <p:pic>
        <p:nvPicPr>
          <p:cNvPr id="577" name="Google Shape;577;g1252f3fda3c_0_51"/>
          <p:cNvPicPr preferRelativeResize="0"/>
          <p:nvPr/>
        </p:nvPicPr>
        <p:blipFill>
          <a:blip r:embed="rId3">
            <a:alphaModFix/>
          </a:blip>
          <a:stretch>
            <a:fillRect/>
          </a:stretch>
        </p:blipFill>
        <p:spPr>
          <a:xfrm>
            <a:off x="-775" y="3692763"/>
            <a:ext cx="12190400" cy="1578774"/>
          </a:xfrm>
          <a:prstGeom prst="rect">
            <a:avLst/>
          </a:prstGeom>
          <a:noFill/>
          <a:ln>
            <a:noFill/>
          </a:ln>
        </p:spPr>
      </p:pic>
      <p:pic>
        <p:nvPicPr>
          <p:cNvPr id="578" name="Google Shape;578;g1252f3fda3c_0_51"/>
          <p:cNvPicPr preferRelativeResize="0"/>
          <p:nvPr/>
        </p:nvPicPr>
        <p:blipFill>
          <a:blip r:embed="rId4">
            <a:alphaModFix/>
          </a:blip>
          <a:stretch>
            <a:fillRect/>
          </a:stretch>
        </p:blipFill>
        <p:spPr>
          <a:xfrm>
            <a:off x="-775" y="961628"/>
            <a:ext cx="12190399" cy="1473269"/>
          </a:xfrm>
          <a:prstGeom prst="rect">
            <a:avLst/>
          </a:prstGeom>
          <a:noFill/>
          <a:ln>
            <a:noFill/>
          </a:ln>
        </p:spPr>
      </p:pic>
      <p:sp>
        <p:nvSpPr>
          <p:cNvPr id="579" name="Google Shape;579;g1252f3fda3c_0_51"/>
          <p:cNvSpPr txBox="1"/>
          <p:nvPr/>
        </p:nvSpPr>
        <p:spPr>
          <a:xfrm>
            <a:off x="60872" y="2426025"/>
            <a:ext cx="10467300" cy="164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2100">
                <a:solidFill>
                  <a:srgbClr val="3F3F3F"/>
                </a:solidFill>
                <a:latin typeface="Calibri"/>
                <a:ea typeface="Calibri"/>
                <a:cs typeface="Calibri"/>
                <a:sym typeface="Calibri"/>
              </a:rPr>
              <a:t>Clustering on Price and Return Data</a:t>
            </a:r>
            <a:endParaRPr b="1" sz="2100">
              <a:solidFill>
                <a:srgbClr val="3F3F3F"/>
              </a:solidFill>
              <a:latin typeface="Calibri"/>
              <a:ea typeface="Calibri"/>
              <a:cs typeface="Calibri"/>
              <a:sym typeface="Calibri"/>
            </a:endParaRPr>
          </a:p>
          <a:p>
            <a:pPr indent="-330200" lvl="0" marL="457200" rtl="0" algn="l">
              <a:spcBef>
                <a:spcPts val="0"/>
              </a:spcBef>
              <a:spcAft>
                <a:spcPts val="0"/>
              </a:spcAft>
              <a:buClr>
                <a:srgbClr val="3F3F3F"/>
              </a:buClr>
              <a:buSzPts val="1600"/>
              <a:buFont typeface="Calibri"/>
              <a:buChar char="●"/>
            </a:pPr>
            <a:r>
              <a:rPr lang="zh-CN" sz="1600">
                <a:solidFill>
                  <a:srgbClr val="3F3F3F"/>
                </a:solidFill>
                <a:latin typeface="Calibri"/>
                <a:ea typeface="Calibri"/>
                <a:cs typeface="Calibri"/>
                <a:sym typeface="Calibri"/>
              </a:rPr>
              <a:t>Hypothesized 3 clusters, observed 3 clusters</a:t>
            </a:r>
            <a:endParaRPr sz="1600">
              <a:solidFill>
                <a:srgbClr val="3F3F3F"/>
              </a:solidFill>
              <a:latin typeface="Calibri"/>
              <a:ea typeface="Calibri"/>
              <a:cs typeface="Calibri"/>
              <a:sym typeface="Calibri"/>
            </a:endParaRPr>
          </a:p>
          <a:p>
            <a:pPr indent="-330200" lvl="0" marL="457200" rtl="0" algn="l">
              <a:spcBef>
                <a:spcPts val="0"/>
              </a:spcBef>
              <a:spcAft>
                <a:spcPts val="0"/>
              </a:spcAft>
              <a:buClr>
                <a:srgbClr val="3F3F3F"/>
              </a:buClr>
              <a:buSzPts val="1600"/>
              <a:buFont typeface="Calibri"/>
              <a:buChar char="●"/>
            </a:pPr>
            <a:r>
              <a:rPr lang="zh-CN" sz="1600">
                <a:solidFill>
                  <a:srgbClr val="3F3F3F"/>
                </a:solidFill>
                <a:latin typeface="Calibri"/>
                <a:ea typeface="Calibri"/>
                <a:cs typeface="Calibri"/>
                <a:sym typeface="Calibri"/>
              </a:rPr>
              <a:t>Cluster centers deviate the most on price exponential moving average and trading volume</a:t>
            </a:r>
            <a:endParaRPr sz="1600">
              <a:solidFill>
                <a:srgbClr val="3F3F3F"/>
              </a:solidFill>
              <a:latin typeface="Calibri"/>
              <a:ea typeface="Calibri"/>
              <a:cs typeface="Calibri"/>
              <a:sym typeface="Calibri"/>
            </a:endParaRPr>
          </a:p>
          <a:p>
            <a:pPr indent="-330200" lvl="0" marL="457200" rtl="0" algn="l">
              <a:spcBef>
                <a:spcPts val="0"/>
              </a:spcBef>
              <a:spcAft>
                <a:spcPts val="0"/>
              </a:spcAft>
              <a:buClr>
                <a:srgbClr val="3F3F3F"/>
              </a:buClr>
              <a:buSzPts val="1600"/>
              <a:buFont typeface="Calibri"/>
              <a:buChar char="●"/>
            </a:pPr>
            <a:r>
              <a:rPr lang="zh-CN" sz="1600">
                <a:solidFill>
                  <a:srgbClr val="3F3F3F"/>
                </a:solidFill>
                <a:latin typeface="Calibri"/>
                <a:ea typeface="Calibri"/>
                <a:cs typeface="Calibri"/>
                <a:sym typeface="Calibri"/>
              </a:rPr>
              <a:t>Daily return all centered around 0</a:t>
            </a:r>
            <a:endParaRPr sz="1600">
              <a:solidFill>
                <a:srgbClr val="3F3F3F"/>
              </a:solidFill>
              <a:latin typeface="Calibri"/>
              <a:ea typeface="Calibri"/>
              <a:cs typeface="Calibri"/>
              <a:sym typeface="Calibri"/>
            </a:endParaRPr>
          </a:p>
          <a:p>
            <a:pPr indent="0" lvl="0" marL="0" rtl="0" algn="l">
              <a:spcBef>
                <a:spcPts val="0"/>
              </a:spcBef>
              <a:spcAft>
                <a:spcPts val="0"/>
              </a:spcAft>
              <a:buNone/>
            </a:pPr>
            <a:r>
              <a:t/>
            </a:r>
            <a:endParaRPr sz="1600">
              <a:solidFill>
                <a:srgbClr val="3F3F3F"/>
              </a:solidFill>
              <a:latin typeface="Microsoft Yahei"/>
              <a:ea typeface="Microsoft Yahei"/>
              <a:cs typeface="Microsoft Yahei"/>
              <a:sym typeface="Microsoft Yahei"/>
            </a:endParaRPr>
          </a:p>
          <a:p>
            <a:pPr indent="0" lvl="0" marL="0" rtl="0" algn="l">
              <a:spcBef>
                <a:spcPts val="0"/>
              </a:spcBef>
              <a:spcAft>
                <a:spcPts val="0"/>
              </a:spcAft>
              <a:buNone/>
            </a:pPr>
            <a:r>
              <a:t/>
            </a:r>
            <a:endParaRPr sz="1600">
              <a:solidFill>
                <a:srgbClr val="3F3F3F"/>
              </a:solidFill>
              <a:latin typeface="Microsoft Yahei"/>
              <a:ea typeface="Microsoft Yahei"/>
              <a:cs typeface="Microsoft Yahei"/>
              <a:sym typeface="Microsoft Yahei"/>
            </a:endParaRPr>
          </a:p>
        </p:txBody>
      </p:sp>
      <p:sp>
        <p:nvSpPr>
          <p:cNvPr id="580" name="Google Shape;580;g1252f3fda3c_0_51"/>
          <p:cNvSpPr txBox="1"/>
          <p:nvPr/>
        </p:nvSpPr>
        <p:spPr>
          <a:xfrm>
            <a:off x="-778" y="5212575"/>
            <a:ext cx="10467300" cy="164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2100">
                <a:solidFill>
                  <a:srgbClr val="3F3F3F"/>
                </a:solidFill>
                <a:latin typeface="Calibri"/>
                <a:ea typeface="Calibri"/>
                <a:cs typeface="Calibri"/>
                <a:sym typeface="Calibri"/>
              </a:rPr>
              <a:t>Clustering on Earnings and Estimates Data</a:t>
            </a:r>
            <a:endParaRPr b="1" sz="2100">
              <a:solidFill>
                <a:srgbClr val="3F3F3F"/>
              </a:solidFill>
              <a:latin typeface="Calibri"/>
              <a:ea typeface="Calibri"/>
              <a:cs typeface="Calibri"/>
              <a:sym typeface="Calibri"/>
            </a:endParaRPr>
          </a:p>
          <a:p>
            <a:pPr indent="-330200" lvl="0" marL="457200" rtl="0" algn="l">
              <a:spcBef>
                <a:spcPts val="0"/>
              </a:spcBef>
              <a:spcAft>
                <a:spcPts val="0"/>
              </a:spcAft>
              <a:buClr>
                <a:srgbClr val="3F3F3F"/>
              </a:buClr>
              <a:buSzPts val="1600"/>
              <a:buFont typeface="Calibri"/>
              <a:buChar char="●"/>
            </a:pPr>
            <a:r>
              <a:rPr lang="zh-CN" sz="1600">
                <a:solidFill>
                  <a:srgbClr val="3F3F3F"/>
                </a:solidFill>
                <a:latin typeface="Calibri"/>
                <a:ea typeface="Calibri"/>
                <a:cs typeface="Calibri"/>
                <a:sym typeface="Calibri"/>
              </a:rPr>
              <a:t>Hypothesized 2 clusters, observed 2 clusters</a:t>
            </a:r>
            <a:endParaRPr sz="1600">
              <a:solidFill>
                <a:srgbClr val="3F3F3F"/>
              </a:solidFill>
              <a:latin typeface="Calibri"/>
              <a:ea typeface="Calibri"/>
              <a:cs typeface="Calibri"/>
              <a:sym typeface="Calibri"/>
            </a:endParaRPr>
          </a:p>
          <a:p>
            <a:pPr indent="-330200" lvl="0" marL="457200" rtl="0" algn="l">
              <a:spcBef>
                <a:spcPts val="0"/>
              </a:spcBef>
              <a:spcAft>
                <a:spcPts val="0"/>
              </a:spcAft>
              <a:buClr>
                <a:srgbClr val="3F3F3F"/>
              </a:buClr>
              <a:buSzPts val="1600"/>
              <a:buFont typeface="Calibri"/>
              <a:buChar char="●"/>
            </a:pPr>
            <a:r>
              <a:rPr lang="zh-CN" sz="1600">
                <a:solidFill>
                  <a:srgbClr val="3F3F3F"/>
                </a:solidFill>
                <a:latin typeface="Calibri"/>
                <a:ea typeface="Calibri"/>
                <a:cs typeface="Calibri"/>
                <a:sym typeface="Calibri"/>
              </a:rPr>
              <a:t>Cluster centers deviate the most on Estimation Range and Percentage of Estimates Beat/Missed</a:t>
            </a:r>
            <a:endParaRPr sz="1600">
              <a:solidFill>
                <a:srgbClr val="3F3F3F"/>
              </a:solidFill>
              <a:latin typeface="Calibri"/>
              <a:ea typeface="Calibri"/>
              <a:cs typeface="Calibri"/>
              <a:sym typeface="Calibri"/>
            </a:endParaRPr>
          </a:p>
          <a:p>
            <a:pPr indent="-330200" lvl="1" marL="914400" rtl="0" algn="l">
              <a:spcBef>
                <a:spcPts val="0"/>
              </a:spcBef>
              <a:spcAft>
                <a:spcPts val="0"/>
              </a:spcAft>
              <a:buClr>
                <a:srgbClr val="3F3F3F"/>
              </a:buClr>
              <a:buSzPts val="1600"/>
              <a:buFont typeface="Calibri"/>
              <a:buChar char="○"/>
            </a:pPr>
            <a:r>
              <a:rPr lang="zh-CN" sz="1600">
                <a:solidFill>
                  <a:srgbClr val="3F3F3F"/>
                </a:solidFill>
                <a:latin typeface="Calibri"/>
                <a:ea typeface="Calibri"/>
                <a:cs typeface="Calibri"/>
                <a:sym typeface="Calibri"/>
              </a:rPr>
              <a:t>One cluster is the records which beats expected earnings whereas the other cluster is the records which misses</a:t>
            </a:r>
            <a:endParaRPr sz="1600">
              <a:solidFill>
                <a:srgbClr val="3F3F3F"/>
              </a:solidFill>
              <a:latin typeface="Calibri"/>
              <a:ea typeface="Calibri"/>
              <a:cs typeface="Calibri"/>
              <a:sym typeface="Calibri"/>
            </a:endParaRPr>
          </a:p>
          <a:p>
            <a:pPr indent="-330200" lvl="0" marL="457200" rtl="0" algn="l">
              <a:spcBef>
                <a:spcPts val="0"/>
              </a:spcBef>
              <a:spcAft>
                <a:spcPts val="0"/>
              </a:spcAft>
              <a:buClr>
                <a:srgbClr val="3F3F3F"/>
              </a:buClr>
              <a:buSzPts val="1600"/>
              <a:buFont typeface="Calibri"/>
              <a:buChar char="●"/>
            </a:pPr>
            <a:r>
              <a:rPr lang="zh-CN" sz="1600">
                <a:solidFill>
                  <a:srgbClr val="3F3F3F"/>
                </a:solidFill>
                <a:latin typeface="Calibri"/>
                <a:ea typeface="Calibri"/>
                <a:cs typeface="Calibri"/>
                <a:sym typeface="Calibri"/>
              </a:rPr>
              <a:t>Cluster centers, however, have similar post earning returns (cluster centers are at 0.0024 - 0.0026)</a:t>
            </a:r>
            <a:endParaRPr sz="1600">
              <a:solidFill>
                <a:srgbClr val="3F3F3F"/>
              </a:solidFill>
              <a:latin typeface="Calibri"/>
              <a:ea typeface="Calibri"/>
              <a:cs typeface="Calibri"/>
              <a:sym typeface="Calibri"/>
            </a:endParaRPr>
          </a:p>
          <a:p>
            <a:pPr indent="0" lvl="0" marL="0" rtl="0" algn="l">
              <a:spcBef>
                <a:spcPts val="0"/>
              </a:spcBef>
              <a:spcAft>
                <a:spcPts val="0"/>
              </a:spcAft>
              <a:buNone/>
            </a:pPr>
            <a:r>
              <a:t/>
            </a:r>
            <a:endParaRPr sz="1600">
              <a:solidFill>
                <a:srgbClr val="3F3F3F"/>
              </a:solidFill>
              <a:latin typeface="Microsoft Yahei"/>
              <a:ea typeface="Microsoft Yahei"/>
              <a:cs typeface="Microsoft Yahei"/>
              <a:sym typeface="Microsoft Yahe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g1252f3fda3c_0_66"/>
          <p:cNvSpPr txBox="1"/>
          <p:nvPr/>
        </p:nvSpPr>
        <p:spPr>
          <a:xfrm>
            <a:off x="1297325" y="0"/>
            <a:ext cx="106872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4400">
                <a:solidFill>
                  <a:schemeClr val="dk2"/>
                </a:solidFill>
                <a:latin typeface="Calibri"/>
                <a:ea typeface="Calibri"/>
                <a:cs typeface="Calibri"/>
                <a:sym typeface="Calibri"/>
              </a:rPr>
              <a:t>Appendix(EDA) -K-Means Clustering Part 3</a:t>
            </a:r>
            <a:endParaRPr/>
          </a:p>
        </p:txBody>
      </p:sp>
      <p:pic>
        <p:nvPicPr>
          <p:cNvPr id="587" name="Google Shape;587;g1252f3fda3c_0_66"/>
          <p:cNvPicPr preferRelativeResize="0"/>
          <p:nvPr/>
        </p:nvPicPr>
        <p:blipFill>
          <a:blip r:embed="rId3">
            <a:alphaModFix/>
          </a:blip>
          <a:stretch>
            <a:fillRect/>
          </a:stretch>
        </p:blipFill>
        <p:spPr>
          <a:xfrm>
            <a:off x="0" y="920827"/>
            <a:ext cx="9085251" cy="3054054"/>
          </a:xfrm>
          <a:prstGeom prst="rect">
            <a:avLst/>
          </a:prstGeom>
          <a:noFill/>
          <a:ln>
            <a:noFill/>
          </a:ln>
        </p:spPr>
      </p:pic>
      <p:pic>
        <p:nvPicPr>
          <p:cNvPr id="588" name="Google Shape;588;g1252f3fda3c_0_66"/>
          <p:cNvPicPr preferRelativeResize="0"/>
          <p:nvPr/>
        </p:nvPicPr>
        <p:blipFill>
          <a:blip r:embed="rId4">
            <a:alphaModFix/>
          </a:blip>
          <a:stretch>
            <a:fillRect/>
          </a:stretch>
        </p:blipFill>
        <p:spPr>
          <a:xfrm>
            <a:off x="0" y="4246775"/>
            <a:ext cx="9085245" cy="2612800"/>
          </a:xfrm>
          <a:prstGeom prst="rect">
            <a:avLst/>
          </a:prstGeom>
          <a:noFill/>
          <a:ln>
            <a:noFill/>
          </a:ln>
        </p:spPr>
      </p:pic>
      <p:sp>
        <p:nvSpPr>
          <p:cNvPr id="589" name="Google Shape;589;g1252f3fda3c_0_66"/>
          <p:cNvSpPr txBox="1"/>
          <p:nvPr/>
        </p:nvSpPr>
        <p:spPr>
          <a:xfrm>
            <a:off x="9085250" y="920825"/>
            <a:ext cx="3105000" cy="615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2100">
                <a:solidFill>
                  <a:srgbClr val="3F3F3F"/>
                </a:solidFill>
                <a:latin typeface="Calibri"/>
                <a:ea typeface="Calibri"/>
                <a:cs typeface="Calibri"/>
                <a:sym typeface="Calibri"/>
              </a:rPr>
              <a:t>Clustering on 10-Yr Treasury and VIX Index</a:t>
            </a:r>
            <a:endParaRPr b="1" sz="2100">
              <a:solidFill>
                <a:srgbClr val="3F3F3F"/>
              </a:solidFill>
              <a:latin typeface="Calibri"/>
              <a:ea typeface="Calibri"/>
              <a:cs typeface="Calibri"/>
              <a:sym typeface="Calibri"/>
            </a:endParaRPr>
          </a:p>
          <a:p>
            <a:pPr indent="-330200" lvl="0" marL="457200" marR="0" rtl="0" algn="l">
              <a:spcBef>
                <a:spcPts val="0"/>
              </a:spcBef>
              <a:spcAft>
                <a:spcPts val="0"/>
              </a:spcAft>
              <a:buClr>
                <a:srgbClr val="3F3F3F"/>
              </a:buClr>
              <a:buSzPts val="1600"/>
              <a:buFont typeface="Calibri"/>
              <a:buChar char="●"/>
            </a:pPr>
            <a:r>
              <a:rPr lang="zh-CN" sz="1600">
                <a:solidFill>
                  <a:srgbClr val="3F3F3F"/>
                </a:solidFill>
                <a:latin typeface="Calibri"/>
                <a:ea typeface="Calibri"/>
                <a:cs typeface="Calibri"/>
                <a:sym typeface="Calibri"/>
              </a:rPr>
              <a:t>Records are fairly </a:t>
            </a:r>
            <a:r>
              <a:rPr lang="zh-CN" sz="1600" u="sng">
                <a:solidFill>
                  <a:srgbClr val="3F3F3F"/>
                </a:solidFill>
                <a:latin typeface="Calibri"/>
                <a:ea typeface="Calibri"/>
                <a:cs typeface="Calibri"/>
                <a:sym typeface="Calibri"/>
              </a:rPr>
              <a:t>evenly</a:t>
            </a:r>
            <a:r>
              <a:rPr lang="zh-CN" sz="1600">
                <a:solidFill>
                  <a:srgbClr val="3F3F3F"/>
                </a:solidFill>
                <a:latin typeface="Calibri"/>
                <a:ea typeface="Calibri"/>
                <a:cs typeface="Calibri"/>
                <a:sym typeface="Calibri"/>
              </a:rPr>
              <a:t> spread across the clusters</a:t>
            </a:r>
            <a:endParaRPr sz="1600">
              <a:solidFill>
                <a:srgbClr val="3F3F3F"/>
              </a:solidFill>
              <a:latin typeface="Calibri"/>
              <a:ea typeface="Calibri"/>
              <a:cs typeface="Calibri"/>
              <a:sym typeface="Calibri"/>
            </a:endParaRPr>
          </a:p>
          <a:p>
            <a:pPr indent="0" lvl="0" marL="457200" marR="0" rtl="0" algn="l">
              <a:spcBef>
                <a:spcPts val="0"/>
              </a:spcBef>
              <a:spcAft>
                <a:spcPts val="0"/>
              </a:spcAft>
              <a:buNone/>
            </a:pPr>
            <a:r>
              <a:rPr lang="zh-CN" sz="1600">
                <a:solidFill>
                  <a:srgbClr val="3F3F3F"/>
                </a:solidFill>
                <a:latin typeface="Calibri"/>
                <a:ea typeface="Calibri"/>
                <a:cs typeface="Calibri"/>
                <a:sym typeface="Calibri"/>
              </a:rPr>
              <a:t>and no clusters are huge</a:t>
            </a:r>
            <a:endParaRPr sz="1600">
              <a:solidFill>
                <a:srgbClr val="3F3F3F"/>
              </a:solidFill>
              <a:latin typeface="Calibri"/>
              <a:ea typeface="Calibri"/>
              <a:cs typeface="Calibri"/>
              <a:sym typeface="Calibri"/>
            </a:endParaRPr>
          </a:p>
          <a:p>
            <a:pPr indent="-330200" lvl="0" marL="457200" marR="0" rtl="0" algn="l">
              <a:spcBef>
                <a:spcPts val="0"/>
              </a:spcBef>
              <a:spcAft>
                <a:spcPts val="0"/>
              </a:spcAft>
              <a:buClr>
                <a:srgbClr val="3F3F3F"/>
              </a:buClr>
              <a:buSzPts val="1600"/>
              <a:buFont typeface="Calibri"/>
              <a:buChar char="●"/>
            </a:pPr>
            <a:r>
              <a:rPr lang="zh-CN" sz="1600">
                <a:solidFill>
                  <a:srgbClr val="3F3F3F"/>
                </a:solidFill>
                <a:latin typeface="Calibri"/>
                <a:ea typeface="Calibri"/>
                <a:cs typeface="Calibri"/>
                <a:sym typeface="Calibri"/>
              </a:rPr>
              <a:t>Data variation among VIX and FIX data is huge due to market volatility and influences from external factors</a:t>
            </a:r>
            <a:endParaRPr sz="1600">
              <a:solidFill>
                <a:srgbClr val="3F3F3F"/>
              </a:solidFill>
              <a:latin typeface="Calibri"/>
              <a:ea typeface="Calibri"/>
              <a:cs typeface="Calibri"/>
              <a:sym typeface="Calibri"/>
            </a:endParaRPr>
          </a:p>
          <a:p>
            <a:pPr indent="-330200" lvl="0" marL="457200" marR="0" rtl="0" algn="l">
              <a:spcBef>
                <a:spcPts val="0"/>
              </a:spcBef>
              <a:spcAft>
                <a:spcPts val="0"/>
              </a:spcAft>
              <a:buClr>
                <a:srgbClr val="3F3F3F"/>
              </a:buClr>
              <a:buSzPts val="1600"/>
              <a:buFont typeface="Calibri"/>
              <a:buChar char="●"/>
            </a:pPr>
            <a:r>
              <a:rPr lang="zh-CN" sz="1600">
                <a:solidFill>
                  <a:srgbClr val="3F3F3F"/>
                </a:solidFill>
                <a:latin typeface="Calibri"/>
                <a:ea typeface="Calibri"/>
                <a:cs typeface="Calibri"/>
                <a:sym typeface="Calibri"/>
              </a:rPr>
              <a:t>As those two sets of data are not the primary target of investigation, we did not dive further in investigating why such clustering results appeared</a:t>
            </a:r>
            <a:endParaRPr sz="1600">
              <a:solidFill>
                <a:srgbClr val="3F3F3F"/>
              </a:solidFill>
              <a:latin typeface="Calibri"/>
              <a:ea typeface="Calibri"/>
              <a:cs typeface="Calibri"/>
              <a:sym typeface="Calibri"/>
            </a:endParaRPr>
          </a:p>
          <a:p>
            <a:pPr indent="-330200" lvl="0" marL="457200" marR="0" rtl="0" algn="l">
              <a:spcBef>
                <a:spcPts val="0"/>
              </a:spcBef>
              <a:spcAft>
                <a:spcPts val="0"/>
              </a:spcAft>
              <a:buClr>
                <a:srgbClr val="3F3F3F"/>
              </a:buClr>
              <a:buSzPts val="1600"/>
              <a:buFont typeface="Calibri"/>
              <a:buChar char="●"/>
            </a:pPr>
            <a:r>
              <a:rPr lang="zh-CN" sz="1600">
                <a:solidFill>
                  <a:srgbClr val="3F3F3F"/>
                </a:solidFill>
                <a:latin typeface="Calibri"/>
                <a:ea typeface="Calibri"/>
                <a:cs typeface="Calibri"/>
                <a:sym typeface="Calibri"/>
              </a:rPr>
              <a:t>However, one action step that we can take in the future is to </a:t>
            </a:r>
            <a:r>
              <a:rPr lang="zh-CN" sz="1600" u="sng">
                <a:solidFill>
                  <a:srgbClr val="3F3F3F"/>
                </a:solidFill>
                <a:latin typeface="Calibri"/>
                <a:ea typeface="Calibri"/>
                <a:cs typeface="Calibri"/>
                <a:sym typeface="Calibri"/>
              </a:rPr>
              <a:t>use the cluster of both FIX and VIX as a feature</a:t>
            </a:r>
            <a:r>
              <a:rPr lang="zh-CN" sz="1600">
                <a:solidFill>
                  <a:srgbClr val="3F3F3F"/>
                </a:solidFill>
                <a:latin typeface="Calibri"/>
                <a:ea typeface="Calibri"/>
                <a:cs typeface="Calibri"/>
                <a:sym typeface="Calibri"/>
              </a:rPr>
              <a:t>, if the FIX and VIX clusters signals the market behavior </a:t>
            </a:r>
            <a:endParaRPr sz="1600">
              <a:solidFill>
                <a:srgbClr val="3F3F3F"/>
              </a:solidFill>
              <a:latin typeface="Calibri"/>
              <a:ea typeface="Calibri"/>
              <a:cs typeface="Calibri"/>
              <a:sym typeface="Calibri"/>
            </a:endParaRPr>
          </a:p>
          <a:p>
            <a:pPr indent="0" lvl="0" marL="0" rtl="0" algn="l">
              <a:spcBef>
                <a:spcPts val="0"/>
              </a:spcBef>
              <a:spcAft>
                <a:spcPts val="0"/>
              </a:spcAft>
              <a:buNone/>
            </a:pPr>
            <a:r>
              <a:t/>
            </a:r>
            <a:endParaRPr sz="1600">
              <a:solidFill>
                <a:srgbClr val="3F3F3F"/>
              </a:solidFill>
              <a:latin typeface="Microsoft Yahei"/>
              <a:ea typeface="Microsoft Yahei"/>
              <a:cs typeface="Microsoft Yahei"/>
              <a:sym typeface="Microsoft Yahei"/>
            </a:endParaRPr>
          </a:p>
          <a:p>
            <a:pPr indent="0" lvl="0" marL="0" rtl="0" algn="l">
              <a:spcBef>
                <a:spcPts val="0"/>
              </a:spcBef>
              <a:spcAft>
                <a:spcPts val="0"/>
              </a:spcAft>
              <a:buNone/>
            </a:pPr>
            <a:r>
              <a:t/>
            </a:r>
            <a:endParaRPr sz="1600">
              <a:solidFill>
                <a:srgbClr val="3F3F3F"/>
              </a:solidFill>
              <a:latin typeface="Microsoft Yahei"/>
              <a:ea typeface="Microsoft Yahei"/>
              <a:cs typeface="Microsoft Yahei"/>
              <a:sym typeface="Microsoft Yahe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pic>
        <p:nvPicPr>
          <p:cNvPr id="595" name="Google Shape;595;g125466552ad_0_50"/>
          <p:cNvPicPr preferRelativeResize="0"/>
          <p:nvPr/>
        </p:nvPicPr>
        <p:blipFill>
          <a:blip r:embed="rId3">
            <a:alphaModFix/>
          </a:blip>
          <a:stretch>
            <a:fillRect/>
          </a:stretch>
        </p:blipFill>
        <p:spPr>
          <a:xfrm>
            <a:off x="0" y="0"/>
            <a:ext cx="12190401" cy="6844506"/>
          </a:xfrm>
          <a:prstGeom prst="rect">
            <a:avLst/>
          </a:prstGeom>
          <a:noFill/>
          <a:ln>
            <a:noFill/>
          </a:ln>
        </p:spPr>
      </p:pic>
      <p:pic>
        <p:nvPicPr>
          <p:cNvPr id="596" name="Google Shape;596;g125466552ad_0_50"/>
          <p:cNvPicPr preferRelativeResize="0"/>
          <p:nvPr/>
        </p:nvPicPr>
        <p:blipFill rotWithShape="1">
          <a:blip r:embed="rId4">
            <a:alphaModFix/>
          </a:blip>
          <a:srcRect b="0" l="0" r="53840" t="0"/>
          <a:stretch/>
        </p:blipFill>
        <p:spPr>
          <a:xfrm>
            <a:off x="-1" y="0"/>
            <a:ext cx="608300" cy="6115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cxnSp>
        <p:nvCxnSpPr>
          <p:cNvPr id="602" name="Google Shape;602;p8"/>
          <p:cNvCxnSpPr/>
          <p:nvPr/>
        </p:nvCxnSpPr>
        <p:spPr>
          <a:xfrm rot="5400000">
            <a:off x="2409529" y="3588415"/>
            <a:ext cx="3571189" cy="0"/>
          </a:xfrm>
          <a:prstGeom prst="straightConnector1">
            <a:avLst/>
          </a:prstGeom>
          <a:noFill/>
          <a:ln cap="flat" cmpd="sng" w="9525">
            <a:solidFill>
              <a:srgbClr val="7F7F7F"/>
            </a:solidFill>
            <a:prstDash val="solid"/>
            <a:round/>
            <a:headEnd len="sm" w="sm" type="none"/>
            <a:tailEnd len="sm" w="sm" type="none"/>
          </a:ln>
        </p:spPr>
      </p:cxnSp>
      <p:cxnSp>
        <p:nvCxnSpPr>
          <p:cNvPr id="603" name="Google Shape;603;p8"/>
          <p:cNvCxnSpPr/>
          <p:nvPr/>
        </p:nvCxnSpPr>
        <p:spPr>
          <a:xfrm rot="5400000">
            <a:off x="6201455" y="3588415"/>
            <a:ext cx="3571189" cy="0"/>
          </a:xfrm>
          <a:prstGeom prst="straightConnector1">
            <a:avLst/>
          </a:prstGeom>
          <a:noFill/>
          <a:ln cap="flat" cmpd="sng" w="9525">
            <a:solidFill>
              <a:srgbClr val="7F7F7F"/>
            </a:solidFill>
            <a:prstDash val="solid"/>
            <a:round/>
            <a:headEnd len="sm" w="sm" type="none"/>
            <a:tailEnd len="sm" w="sm" type="none"/>
          </a:ln>
        </p:spPr>
      </p:cxnSp>
      <p:sp>
        <p:nvSpPr>
          <p:cNvPr id="604" name="Google Shape;604;p8"/>
          <p:cNvSpPr/>
          <p:nvPr/>
        </p:nvSpPr>
        <p:spPr>
          <a:xfrm>
            <a:off x="690775" y="1802820"/>
            <a:ext cx="3164004" cy="126182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zh-CN" sz="2100">
                <a:solidFill>
                  <a:schemeClr val="lt1"/>
                </a:solidFill>
                <a:latin typeface="Microsoft Yahei"/>
                <a:ea typeface="Microsoft Yahei"/>
                <a:cs typeface="Microsoft Yahei"/>
                <a:sym typeface="Microsoft Yahei"/>
              </a:rPr>
              <a:t>添加标题</a:t>
            </a:r>
            <a:endParaRPr b="1" sz="2100">
              <a:solidFill>
                <a:schemeClr val="lt1"/>
              </a:solidFill>
              <a:latin typeface="Microsoft Yahei"/>
              <a:ea typeface="Microsoft Yahei"/>
              <a:cs typeface="Microsoft Yahei"/>
              <a:sym typeface="Microsoft Yahei"/>
            </a:endParaRPr>
          </a:p>
          <a:p>
            <a:pPr indent="0" lvl="0" marL="0" marR="0" rtl="0" algn="ctr">
              <a:spcBef>
                <a:spcPts val="0"/>
              </a:spcBef>
              <a:spcAft>
                <a:spcPts val="0"/>
              </a:spcAft>
              <a:buNone/>
            </a:pPr>
            <a:r>
              <a:rPr lang="zh-CN" sz="1400">
                <a:solidFill>
                  <a:schemeClr val="lt1"/>
                </a:solidFill>
                <a:latin typeface="Microsoft Yahei"/>
                <a:ea typeface="Microsoft Yahei"/>
                <a:cs typeface="Microsoft Yahei"/>
                <a:sym typeface="Microsoft Yahei"/>
              </a:rPr>
              <a:t>点击此处添加文字内容</a:t>
            </a:r>
            <a:endParaRPr sz="1400">
              <a:solidFill>
                <a:schemeClr val="lt1"/>
              </a:solidFill>
              <a:latin typeface="Microsoft Yahei"/>
              <a:ea typeface="Microsoft Yahei"/>
              <a:cs typeface="Microsoft Yahei"/>
              <a:sym typeface="Microsoft Yahei"/>
            </a:endParaRPr>
          </a:p>
        </p:txBody>
      </p:sp>
      <p:grpSp>
        <p:nvGrpSpPr>
          <p:cNvPr id="605" name="Google Shape;605;p8"/>
          <p:cNvGrpSpPr/>
          <p:nvPr/>
        </p:nvGrpSpPr>
        <p:grpSpPr>
          <a:xfrm>
            <a:off x="690775" y="3363493"/>
            <a:ext cx="2921752" cy="1992173"/>
            <a:chOff x="503238" y="2612182"/>
            <a:chExt cx="2191599" cy="1493785"/>
          </a:xfrm>
        </p:grpSpPr>
        <p:sp>
          <p:nvSpPr>
            <p:cNvPr id="606" name="Google Shape;606;p8"/>
            <p:cNvSpPr/>
            <p:nvPr/>
          </p:nvSpPr>
          <p:spPr>
            <a:xfrm>
              <a:off x="503238" y="2612182"/>
              <a:ext cx="946536" cy="3115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2100">
                  <a:solidFill>
                    <a:srgbClr val="3F3F3F"/>
                  </a:solidFill>
                  <a:latin typeface="Microsoft Yahei"/>
                  <a:ea typeface="Microsoft Yahei"/>
                  <a:cs typeface="Microsoft Yahei"/>
                  <a:sym typeface="Microsoft Yahei"/>
                </a:rPr>
                <a:t>添加标题</a:t>
              </a:r>
              <a:endParaRPr sz="2100">
                <a:solidFill>
                  <a:srgbClr val="3F3F3F"/>
                </a:solidFill>
                <a:latin typeface="Microsoft Yahei"/>
                <a:ea typeface="Microsoft Yahei"/>
                <a:cs typeface="Microsoft Yahei"/>
                <a:sym typeface="Microsoft Yahei"/>
              </a:endParaRPr>
            </a:p>
          </p:txBody>
        </p:sp>
        <p:sp>
          <p:nvSpPr>
            <p:cNvPr id="607" name="Google Shape;607;p8"/>
            <p:cNvSpPr/>
            <p:nvPr/>
          </p:nvSpPr>
          <p:spPr>
            <a:xfrm>
              <a:off x="503238" y="2905916"/>
              <a:ext cx="2191599" cy="12000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400">
                  <a:solidFill>
                    <a:srgbClr val="3F3F3F"/>
                  </a:solidFill>
                  <a:latin typeface="Microsoft Yahei"/>
                  <a:ea typeface="Microsoft Yahei"/>
                  <a:cs typeface="Microsoft Yahei"/>
                  <a:sym typeface="Microsoft Yahei"/>
                </a:rPr>
                <a:t>点击此处添加文字说明内容，可以通过复制您的文本内容，在此文本框粘贴并选择只保留文字。</a:t>
              </a:r>
              <a:endParaRPr sz="1400">
                <a:solidFill>
                  <a:srgbClr val="3F3F3F"/>
                </a:solidFill>
                <a:latin typeface="Microsoft Yahei"/>
                <a:ea typeface="Microsoft Yahei"/>
                <a:cs typeface="Microsoft Yahei"/>
                <a:sym typeface="Microsoft Yahei"/>
              </a:endParaRPr>
            </a:p>
            <a:p>
              <a:pPr indent="0" lvl="0" marL="0" marR="0" rtl="0" algn="l">
                <a:spcBef>
                  <a:spcPts val="0"/>
                </a:spcBef>
                <a:spcAft>
                  <a:spcPts val="0"/>
                </a:spcAft>
                <a:buNone/>
              </a:pPr>
              <a:r>
                <a:t/>
              </a:r>
              <a:endParaRPr sz="1400">
                <a:solidFill>
                  <a:srgbClr val="3F3F3F"/>
                </a:solidFill>
                <a:latin typeface="Microsoft Yahei"/>
                <a:ea typeface="Microsoft Yahei"/>
                <a:cs typeface="Microsoft Yahei"/>
                <a:sym typeface="Microsoft Yahei"/>
              </a:endParaRPr>
            </a:p>
            <a:p>
              <a:pPr indent="0" lvl="0" marL="0" marR="0" rtl="0" algn="l">
                <a:spcBef>
                  <a:spcPts val="0"/>
                </a:spcBef>
                <a:spcAft>
                  <a:spcPts val="0"/>
                </a:spcAft>
                <a:buNone/>
              </a:pPr>
              <a:r>
                <a:rPr lang="zh-CN" sz="1400">
                  <a:solidFill>
                    <a:srgbClr val="3F3F3F"/>
                  </a:solidFill>
                  <a:latin typeface="Microsoft Yahei"/>
                  <a:ea typeface="Microsoft Yahei"/>
                  <a:cs typeface="Microsoft Yahei"/>
                  <a:sym typeface="Microsoft Yahei"/>
                </a:rPr>
                <a:t>点击此处添加文字说明内容，可以通过复制您的文本内容，在此文本框粘贴并选择只保留文字。</a:t>
              </a:r>
              <a:endParaRPr/>
            </a:p>
          </p:txBody>
        </p:sp>
      </p:grpSp>
      <p:sp>
        <p:nvSpPr>
          <p:cNvPr id="608" name="Google Shape;608;p8"/>
          <p:cNvSpPr/>
          <p:nvPr/>
        </p:nvSpPr>
        <p:spPr>
          <a:xfrm>
            <a:off x="4523606" y="1802821"/>
            <a:ext cx="3164006" cy="126182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zh-CN" sz="2100">
                <a:solidFill>
                  <a:schemeClr val="lt1"/>
                </a:solidFill>
                <a:latin typeface="Microsoft Yahei"/>
                <a:ea typeface="Microsoft Yahei"/>
                <a:cs typeface="Microsoft Yahei"/>
                <a:sym typeface="Microsoft Yahei"/>
              </a:rPr>
              <a:t>添加标题</a:t>
            </a:r>
            <a:endParaRPr b="1" sz="2100">
              <a:solidFill>
                <a:schemeClr val="lt1"/>
              </a:solidFill>
              <a:latin typeface="Microsoft Yahei"/>
              <a:ea typeface="Microsoft Yahei"/>
              <a:cs typeface="Microsoft Yahei"/>
              <a:sym typeface="Microsoft Yahei"/>
            </a:endParaRPr>
          </a:p>
          <a:p>
            <a:pPr indent="0" lvl="0" marL="0" marR="0" rtl="0" algn="ctr">
              <a:spcBef>
                <a:spcPts val="0"/>
              </a:spcBef>
              <a:spcAft>
                <a:spcPts val="0"/>
              </a:spcAft>
              <a:buNone/>
            </a:pPr>
            <a:r>
              <a:rPr lang="zh-CN" sz="1400">
                <a:solidFill>
                  <a:schemeClr val="lt1"/>
                </a:solidFill>
                <a:latin typeface="Microsoft Yahei"/>
                <a:ea typeface="Microsoft Yahei"/>
                <a:cs typeface="Microsoft Yahei"/>
                <a:sym typeface="Microsoft Yahei"/>
              </a:rPr>
              <a:t>点击此处添加文字内容</a:t>
            </a:r>
            <a:endParaRPr sz="1400">
              <a:solidFill>
                <a:schemeClr val="lt1"/>
              </a:solidFill>
              <a:latin typeface="Microsoft Yahei"/>
              <a:ea typeface="Microsoft Yahei"/>
              <a:cs typeface="Microsoft Yahei"/>
              <a:sym typeface="Microsoft Yahei"/>
            </a:endParaRPr>
          </a:p>
        </p:txBody>
      </p:sp>
      <p:grpSp>
        <p:nvGrpSpPr>
          <p:cNvPr id="609" name="Google Shape;609;p8"/>
          <p:cNvGrpSpPr/>
          <p:nvPr/>
        </p:nvGrpSpPr>
        <p:grpSpPr>
          <a:xfrm>
            <a:off x="4523606" y="3363494"/>
            <a:ext cx="2921752" cy="1992173"/>
            <a:chOff x="471218" y="2612182"/>
            <a:chExt cx="2191599" cy="1493785"/>
          </a:xfrm>
        </p:grpSpPr>
        <p:sp>
          <p:nvSpPr>
            <p:cNvPr id="610" name="Google Shape;610;p8"/>
            <p:cNvSpPr/>
            <p:nvPr/>
          </p:nvSpPr>
          <p:spPr>
            <a:xfrm>
              <a:off x="471218" y="2612182"/>
              <a:ext cx="946536" cy="3115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2100">
                  <a:solidFill>
                    <a:srgbClr val="3F3F3F"/>
                  </a:solidFill>
                  <a:latin typeface="Microsoft Yahei"/>
                  <a:ea typeface="Microsoft Yahei"/>
                  <a:cs typeface="Microsoft Yahei"/>
                  <a:sym typeface="Microsoft Yahei"/>
                </a:rPr>
                <a:t>添加标题</a:t>
              </a:r>
              <a:endParaRPr sz="2100">
                <a:solidFill>
                  <a:srgbClr val="3F3F3F"/>
                </a:solidFill>
                <a:latin typeface="Microsoft Yahei"/>
                <a:ea typeface="Microsoft Yahei"/>
                <a:cs typeface="Microsoft Yahei"/>
                <a:sym typeface="Microsoft Yahei"/>
              </a:endParaRPr>
            </a:p>
          </p:txBody>
        </p:sp>
        <p:sp>
          <p:nvSpPr>
            <p:cNvPr id="611" name="Google Shape;611;p8"/>
            <p:cNvSpPr/>
            <p:nvPr/>
          </p:nvSpPr>
          <p:spPr>
            <a:xfrm>
              <a:off x="471218" y="2905916"/>
              <a:ext cx="2191599" cy="12000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400">
                  <a:solidFill>
                    <a:srgbClr val="3F3F3F"/>
                  </a:solidFill>
                  <a:latin typeface="Microsoft Yahei"/>
                  <a:ea typeface="Microsoft Yahei"/>
                  <a:cs typeface="Microsoft Yahei"/>
                  <a:sym typeface="Microsoft Yahei"/>
                </a:rPr>
                <a:t>点击此处添加文字说明内容，可以通过复制您的文本内容，在此文本框粘贴并选择只保留文字。</a:t>
              </a:r>
              <a:endParaRPr sz="1400">
                <a:solidFill>
                  <a:srgbClr val="3F3F3F"/>
                </a:solidFill>
                <a:latin typeface="Microsoft Yahei"/>
                <a:ea typeface="Microsoft Yahei"/>
                <a:cs typeface="Microsoft Yahei"/>
                <a:sym typeface="Microsoft Yahei"/>
              </a:endParaRPr>
            </a:p>
            <a:p>
              <a:pPr indent="0" lvl="0" marL="0" marR="0" rtl="0" algn="l">
                <a:spcBef>
                  <a:spcPts val="0"/>
                </a:spcBef>
                <a:spcAft>
                  <a:spcPts val="0"/>
                </a:spcAft>
                <a:buNone/>
              </a:pPr>
              <a:r>
                <a:t/>
              </a:r>
              <a:endParaRPr sz="1400">
                <a:solidFill>
                  <a:srgbClr val="3F3F3F"/>
                </a:solidFill>
                <a:latin typeface="Microsoft Yahei"/>
                <a:ea typeface="Microsoft Yahei"/>
                <a:cs typeface="Microsoft Yahei"/>
                <a:sym typeface="Microsoft Yahei"/>
              </a:endParaRPr>
            </a:p>
            <a:p>
              <a:pPr indent="0" lvl="0" marL="0" marR="0" rtl="0" algn="l">
                <a:spcBef>
                  <a:spcPts val="0"/>
                </a:spcBef>
                <a:spcAft>
                  <a:spcPts val="0"/>
                </a:spcAft>
                <a:buNone/>
              </a:pPr>
              <a:r>
                <a:rPr lang="zh-CN" sz="1400">
                  <a:solidFill>
                    <a:srgbClr val="3F3F3F"/>
                  </a:solidFill>
                  <a:latin typeface="Microsoft Yahei"/>
                  <a:ea typeface="Microsoft Yahei"/>
                  <a:cs typeface="Microsoft Yahei"/>
                  <a:sym typeface="Microsoft Yahei"/>
                </a:rPr>
                <a:t>点击此处添加文字说明内容，可以通过复制您的文本内容，在此文本框粘贴并选择只保留文字。</a:t>
              </a:r>
              <a:endParaRPr/>
            </a:p>
          </p:txBody>
        </p:sp>
      </p:grpSp>
      <p:sp>
        <p:nvSpPr>
          <p:cNvPr id="612" name="Google Shape;612;p8"/>
          <p:cNvSpPr/>
          <p:nvPr/>
        </p:nvSpPr>
        <p:spPr>
          <a:xfrm>
            <a:off x="8326627" y="1802821"/>
            <a:ext cx="3166122" cy="1261824"/>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zh-CN" sz="2100">
                <a:solidFill>
                  <a:schemeClr val="lt1"/>
                </a:solidFill>
                <a:latin typeface="Microsoft Yahei"/>
                <a:ea typeface="Microsoft Yahei"/>
                <a:cs typeface="Microsoft Yahei"/>
                <a:sym typeface="Microsoft Yahei"/>
              </a:rPr>
              <a:t>添加标题</a:t>
            </a:r>
            <a:endParaRPr b="1" sz="2100">
              <a:solidFill>
                <a:schemeClr val="lt1"/>
              </a:solidFill>
              <a:latin typeface="Microsoft Yahei"/>
              <a:ea typeface="Microsoft Yahei"/>
              <a:cs typeface="Microsoft Yahei"/>
              <a:sym typeface="Microsoft Yahei"/>
            </a:endParaRPr>
          </a:p>
          <a:p>
            <a:pPr indent="0" lvl="0" marL="0" marR="0" rtl="0" algn="ctr">
              <a:spcBef>
                <a:spcPts val="0"/>
              </a:spcBef>
              <a:spcAft>
                <a:spcPts val="0"/>
              </a:spcAft>
              <a:buNone/>
            </a:pPr>
            <a:r>
              <a:rPr lang="zh-CN" sz="1400">
                <a:solidFill>
                  <a:schemeClr val="lt1"/>
                </a:solidFill>
                <a:latin typeface="Microsoft Yahei"/>
                <a:ea typeface="Microsoft Yahei"/>
                <a:cs typeface="Microsoft Yahei"/>
                <a:sym typeface="Microsoft Yahei"/>
              </a:rPr>
              <a:t>点击此处添加文字内容</a:t>
            </a:r>
            <a:endParaRPr sz="1400">
              <a:solidFill>
                <a:schemeClr val="lt1"/>
              </a:solidFill>
              <a:latin typeface="Microsoft Yahei"/>
              <a:ea typeface="Microsoft Yahei"/>
              <a:cs typeface="Microsoft Yahei"/>
              <a:sym typeface="Microsoft Yahei"/>
            </a:endParaRPr>
          </a:p>
        </p:txBody>
      </p:sp>
      <p:grpSp>
        <p:nvGrpSpPr>
          <p:cNvPr id="613" name="Google Shape;613;p8"/>
          <p:cNvGrpSpPr/>
          <p:nvPr/>
        </p:nvGrpSpPr>
        <p:grpSpPr>
          <a:xfrm>
            <a:off x="8326627" y="3363494"/>
            <a:ext cx="2921752" cy="1992173"/>
            <a:chOff x="467746" y="2612182"/>
            <a:chExt cx="2191599" cy="1493785"/>
          </a:xfrm>
        </p:grpSpPr>
        <p:sp>
          <p:nvSpPr>
            <p:cNvPr id="614" name="Google Shape;614;p8"/>
            <p:cNvSpPr/>
            <p:nvPr/>
          </p:nvSpPr>
          <p:spPr>
            <a:xfrm>
              <a:off x="467746" y="2612182"/>
              <a:ext cx="946536" cy="3115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2100">
                  <a:solidFill>
                    <a:srgbClr val="3F3F3F"/>
                  </a:solidFill>
                  <a:latin typeface="Microsoft Yahei"/>
                  <a:ea typeface="Microsoft Yahei"/>
                  <a:cs typeface="Microsoft Yahei"/>
                  <a:sym typeface="Microsoft Yahei"/>
                </a:rPr>
                <a:t>添加标题</a:t>
              </a:r>
              <a:endParaRPr sz="2100">
                <a:solidFill>
                  <a:srgbClr val="3F3F3F"/>
                </a:solidFill>
                <a:latin typeface="Microsoft Yahei"/>
                <a:ea typeface="Microsoft Yahei"/>
                <a:cs typeface="Microsoft Yahei"/>
                <a:sym typeface="Microsoft Yahei"/>
              </a:endParaRPr>
            </a:p>
          </p:txBody>
        </p:sp>
        <p:sp>
          <p:nvSpPr>
            <p:cNvPr id="615" name="Google Shape;615;p8"/>
            <p:cNvSpPr/>
            <p:nvPr/>
          </p:nvSpPr>
          <p:spPr>
            <a:xfrm>
              <a:off x="467746" y="2905916"/>
              <a:ext cx="2191599" cy="12000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400">
                  <a:solidFill>
                    <a:srgbClr val="3F3F3F"/>
                  </a:solidFill>
                  <a:latin typeface="Microsoft Yahei"/>
                  <a:ea typeface="Microsoft Yahei"/>
                  <a:cs typeface="Microsoft Yahei"/>
                  <a:sym typeface="Microsoft Yahei"/>
                </a:rPr>
                <a:t>点击此处添加文字说明内容，可以通过复制您的文本内容，在此文本框粘贴并选择只保留文字。</a:t>
              </a:r>
              <a:endParaRPr sz="1400">
                <a:solidFill>
                  <a:srgbClr val="3F3F3F"/>
                </a:solidFill>
                <a:latin typeface="Microsoft Yahei"/>
                <a:ea typeface="Microsoft Yahei"/>
                <a:cs typeface="Microsoft Yahei"/>
                <a:sym typeface="Microsoft Yahei"/>
              </a:endParaRPr>
            </a:p>
            <a:p>
              <a:pPr indent="0" lvl="0" marL="0" marR="0" rtl="0" algn="l">
                <a:spcBef>
                  <a:spcPts val="0"/>
                </a:spcBef>
                <a:spcAft>
                  <a:spcPts val="0"/>
                </a:spcAft>
                <a:buNone/>
              </a:pPr>
              <a:r>
                <a:t/>
              </a:r>
              <a:endParaRPr sz="1400">
                <a:solidFill>
                  <a:srgbClr val="3F3F3F"/>
                </a:solidFill>
                <a:latin typeface="Microsoft Yahei"/>
                <a:ea typeface="Microsoft Yahei"/>
                <a:cs typeface="Microsoft Yahei"/>
                <a:sym typeface="Microsoft Yahei"/>
              </a:endParaRPr>
            </a:p>
            <a:p>
              <a:pPr indent="0" lvl="0" marL="0" marR="0" rtl="0" algn="l">
                <a:spcBef>
                  <a:spcPts val="0"/>
                </a:spcBef>
                <a:spcAft>
                  <a:spcPts val="0"/>
                </a:spcAft>
                <a:buNone/>
              </a:pPr>
              <a:r>
                <a:rPr lang="zh-CN" sz="1400">
                  <a:solidFill>
                    <a:srgbClr val="3F3F3F"/>
                  </a:solidFill>
                  <a:latin typeface="Microsoft Yahei"/>
                  <a:ea typeface="Microsoft Yahei"/>
                  <a:cs typeface="Microsoft Yahei"/>
                  <a:sym typeface="Microsoft Yahei"/>
                </a:rPr>
                <a:t>点击此处添加文字说明内容，可以通过复制您的文本内容，在此文本框粘贴并选择只保留文字。</a:t>
              </a:r>
              <a:endParaRPr/>
            </a:p>
          </p:txBody>
        </p:sp>
      </p:grpSp>
    </p:spTree>
  </p:cSld>
  <p:clrMapOvr>
    <a:masterClrMapping/>
  </p:clrMapOvr>
  <p:transition advClick="0" spd="slow">
    <p:wipe dir="l"/>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04"/>
                                        </p:tgtEl>
                                        <p:attrNameLst>
                                          <p:attrName>style.visibility</p:attrName>
                                        </p:attrNameLst>
                                      </p:cBhvr>
                                      <p:to>
                                        <p:strVal val="visible"/>
                                      </p:to>
                                    </p:set>
                                    <p:animEffect filter="fade" transition="in">
                                      <p:cBhvr>
                                        <p:cTn dur="500"/>
                                        <p:tgtEl>
                                          <p:spTgt spid="604"/>
                                        </p:tgtEl>
                                      </p:cBhvr>
                                    </p:animEffect>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605"/>
                                        </p:tgtEl>
                                        <p:attrNameLst>
                                          <p:attrName>style.visibility</p:attrName>
                                        </p:attrNameLst>
                                      </p:cBhvr>
                                      <p:to>
                                        <p:strVal val="visible"/>
                                      </p:to>
                                    </p:set>
                                    <p:anim calcmode="lin" valueType="num">
                                      <p:cBhvr additive="base">
                                        <p:cTn dur="500"/>
                                        <p:tgtEl>
                                          <p:spTgt spid="605"/>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02"/>
                                        </p:tgtEl>
                                        <p:attrNameLst>
                                          <p:attrName>style.visibility</p:attrName>
                                        </p:attrNameLst>
                                      </p:cBhvr>
                                      <p:to>
                                        <p:strVal val="visible"/>
                                      </p:to>
                                    </p:set>
                                    <p:animEffect filter="fade" transition="in">
                                      <p:cBhvr>
                                        <p:cTn dur="500"/>
                                        <p:tgtEl>
                                          <p:spTgt spid="602"/>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608"/>
                                        </p:tgtEl>
                                        <p:attrNameLst>
                                          <p:attrName>style.visibility</p:attrName>
                                        </p:attrNameLst>
                                      </p:cBhvr>
                                      <p:to>
                                        <p:strVal val="visible"/>
                                      </p:to>
                                    </p:set>
                                    <p:animEffect filter="fade" transition="in">
                                      <p:cBhvr>
                                        <p:cTn dur="500"/>
                                        <p:tgtEl>
                                          <p:spTgt spid="608"/>
                                        </p:tgtEl>
                                      </p:cBhvr>
                                    </p:animEffect>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609"/>
                                        </p:tgtEl>
                                        <p:attrNameLst>
                                          <p:attrName>style.visibility</p:attrName>
                                        </p:attrNameLst>
                                      </p:cBhvr>
                                      <p:to>
                                        <p:strVal val="visible"/>
                                      </p:to>
                                    </p:set>
                                    <p:anim calcmode="lin" valueType="num">
                                      <p:cBhvr additive="base">
                                        <p:cTn dur="500"/>
                                        <p:tgtEl>
                                          <p:spTgt spid="609"/>
                                        </p:tgtEl>
                                        <p:attrNameLst>
                                          <p:attrName>ppt_y</p:attrName>
                                        </p:attrNameLst>
                                      </p:cBhvr>
                                      <p:tavLst>
                                        <p:tav fmla="" tm="0">
                                          <p:val>
                                            <p:strVal val="#ppt_y+1"/>
                                          </p:val>
                                        </p:tav>
                                        <p:tav fmla="" tm="100000">
                                          <p:val>
                                            <p:strVal val="#ppt_y"/>
                                          </p:val>
                                        </p:tav>
                                      </p:tavLst>
                                    </p:anim>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603"/>
                                        </p:tgtEl>
                                        <p:attrNameLst>
                                          <p:attrName>style.visibility</p:attrName>
                                        </p:attrNameLst>
                                      </p:cBhvr>
                                      <p:to>
                                        <p:strVal val="visible"/>
                                      </p:to>
                                    </p:set>
                                    <p:animEffect filter="fade" transition="in">
                                      <p:cBhvr>
                                        <p:cTn dur="500"/>
                                        <p:tgtEl>
                                          <p:spTgt spid="603"/>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612"/>
                                        </p:tgtEl>
                                        <p:attrNameLst>
                                          <p:attrName>style.visibility</p:attrName>
                                        </p:attrNameLst>
                                      </p:cBhvr>
                                      <p:to>
                                        <p:strVal val="visible"/>
                                      </p:to>
                                    </p:set>
                                    <p:animEffect filter="fade" transition="in">
                                      <p:cBhvr>
                                        <p:cTn dur="500"/>
                                        <p:tgtEl>
                                          <p:spTgt spid="612"/>
                                        </p:tgtEl>
                                      </p:cBhvr>
                                    </p:animEffect>
                                  </p:childTnLst>
                                </p:cTn>
                              </p:par>
                            </p:childTnLst>
                          </p:cTn>
                        </p:par>
                        <p:par>
                          <p:cTn fill="hold">
                            <p:stCondLst>
                              <p:cond delay="3500"/>
                            </p:stCondLst>
                            <p:childTnLst>
                              <p:par>
                                <p:cTn fill="hold" nodeType="afterEffect" presetClass="entr" presetID="2" presetSubtype="4">
                                  <p:stCondLst>
                                    <p:cond delay="0"/>
                                  </p:stCondLst>
                                  <p:childTnLst>
                                    <p:set>
                                      <p:cBhvr>
                                        <p:cTn dur="1" fill="hold">
                                          <p:stCondLst>
                                            <p:cond delay="0"/>
                                          </p:stCondLst>
                                        </p:cTn>
                                        <p:tgtEl>
                                          <p:spTgt spid="613"/>
                                        </p:tgtEl>
                                        <p:attrNameLst>
                                          <p:attrName>style.visibility</p:attrName>
                                        </p:attrNameLst>
                                      </p:cBhvr>
                                      <p:to>
                                        <p:strVal val="visible"/>
                                      </p:to>
                                    </p:set>
                                    <p:anim calcmode="lin" valueType="num">
                                      <p:cBhvr additive="base">
                                        <p:cTn dur="500"/>
                                        <p:tgtEl>
                                          <p:spTgt spid="61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9"/>
          <p:cNvSpPr/>
          <p:nvPr/>
        </p:nvSpPr>
        <p:spPr>
          <a:xfrm>
            <a:off x="5457006" y="1573726"/>
            <a:ext cx="513261" cy="511504"/>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rPr lang="zh-CN" sz="3600">
                <a:solidFill>
                  <a:schemeClr val="lt1"/>
                </a:solidFill>
                <a:latin typeface="Calibri"/>
                <a:ea typeface="Calibri"/>
                <a:cs typeface="Calibri"/>
                <a:sym typeface="Calibri"/>
              </a:rPr>
              <a:t>1</a:t>
            </a:r>
            <a:endParaRPr sz="3600">
              <a:solidFill>
                <a:schemeClr val="lt1"/>
              </a:solidFill>
              <a:latin typeface="Calibri"/>
              <a:ea typeface="Calibri"/>
              <a:cs typeface="Calibri"/>
              <a:sym typeface="Calibri"/>
            </a:endParaRPr>
          </a:p>
        </p:txBody>
      </p:sp>
      <p:grpSp>
        <p:nvGrpSpPr>
          <p:cNvPr id="622" name="Google Shape;622;p9"/>
          <p:cNvGrpSpPr/>
          <p:nvPr/>
        </p:nvGrpSpPr>
        <p:grpSpPr>
          <a:xfrm>
            <a:off x="6339097" y="1573726"/>
            <a:ext cx="3744416" cy="511504"/>
            <a:chOff x="6339097" y="1573726"/>
            <a:chExt cx="3744416" cy="511504"/>
          </a:xfrm>
        </p:grpSpPr>
        <p:sp>
          <p:nvSpPr>
            <p:cNvPr id="623" name="Google Shape;623;p9"/>
            <p:cNvSpPr/>
            <p:nvPr/>
          </p:nvSpPr>
          <p:spPr>
            <a:xfrm>
              <a:off x="6339097" y="1573726"/>
              <a:ext cx="3744416" cy="511504"/>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24" name="Google Shape;624;p9"/>
            <p:cNvSpPr/>
            <p:nvPr/>
          </p:nvSpPr>
          <p:spPr>
            <a:xfrm>
              <a:off x="6723350" y="1614014"/>
              <a:ext cx="2653074" cy="430928"/>
            </a:xfrm>
            <a:prstGeom prst="rect">
              <a:avLst/>
            </a:prstGeom>
            <a:noFill/>
            <a:ln>
              <a:noFill/>
            </a:ln>
          </p:spPr>
          <p:txBody>
            <a:bodyPr anchorCtr="0" anchor="t" bIns="60975" lIns="121950" spcFirstLastPara="1" rIns="121950" wrap="square" tIns="60975">
              <a:spAutoFit/>
            </a:bodyPr>
            <a:lstStyle/>
            <a:p>
              <a:pPr indent="0" lvl="0" marL="0" marR="0" rtl="0" algn="l">
                <a:spcBef>
                  <a:spcPts val="0"/>
                </a:spcBef>
                <a:spcAft>
                  <a:spcPts val="0"/>
                </a:spcAft>
                <a:buNone/>
              </a:pPr>
              <a:r>
                <a:rPr b="1" lang="zh-CN" sz="2000">
                  <a:solidFill>
                    <a:schemeClr val="lt1"/>
                  </a:solidFill>
                  <a:latin typeface="Microsoft Yahei"/>
                  <a:ea typeface="Microsoft Yahei"/>
                  <a:cs typeface="Microsoft Yahei"/>
                  <a:sym typeface="Microsoft Yahei"/>
                </a:rPr>
                <a:t>年度工作概述</a:t>
              </a:r>
              <a:endParaRPr b="1" sz="2000">
                <a:solidFill>
                  <a:schemeClr val="lt1"/>
                </a:solidFill>
                <a:latin typeface="Microsoft Yahei"/>
                <a:ea typeface="Microsoft Yahei"/>
                <a:cs typeface="Microsoft Yahei"/>
                <a:sym typeface="Microsoft Yahei"/>
              </a:endParaRPr>
            </a:p>
          </p:txBody>
        </p:sp>
      </p:grpSp>
      <p:sp>
        <p:nvSpPr>
          <p:cNvPr id="625" name="Google Shape;625;p9"/>
          <p:cNvSpPr/>
          <p:nvPr/>
        </p:nvSpPr>
        <p:spPr>
          <a:xfrm>
            <a:off x="5457006" y="2410178"/>
            <a:ext cx="513261" cy="511504"/>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rPr lang="zh-CN" sz="3600">
                <a:solidFill>
                  <a:schemeClr val="lt1"/>
                </a:solidFill>
                <a:latin typeface="Calibri"/>
                <a:ea typeface="Calibri"/>
                <a:cs typeface="Calibri"/>
                <a:sym typeface="Calibri"/>
              </a:rPr>
              <a:t>2</a:t>
            </a:r>
            <a:endParaRPr sz="3600">
              <a:solidFill>
                <a:schemeClr val="lt1"/>
              </a:solidFill>
              <a:latin typeface="Calibri"/>
              <a:ea typeface="Calibri"/>
              <a:cs typeface="Calibri"/>
              <a:sym typeface="Calibri"/>
            </a:endParaRPr>
          </a:p>
        </p:txBody>
      </p:sp>
      <p:grpSp>
        <p:nvGrpSpPr>
          <p:cNvPr id="626" name="Google Shape;626;p9"/>
          <p:cNvGrpSpPr/>
          <p:nvPr/>
        </p:nvGrpSpPr>
        <p:grpSpPr>
          <a:xfrm>
            <a:off x="6315199" y="2410178"/>
            <a:ext cx="3744416" cy="511504"/>
            <a:chOff x="6315199" y="2410178"/>
            <a:chExt cx="3744416" cy="511504"/>
          </a:xfrm>
        </p:grpSpPr>
        <p:sp>
          <p:nvSpPr>
            <p:cNvPr id="627" name="Google Shape;627;p9"/>
            <p:cNvSpPr/>
            <p:nvPr/>
          </p:nvSpPr>
          <p:spPr>
            <a:xfrm>
              <a:off x="6315199" y="2410178"/>
              <a:ext cx="3744416" cy="511504"/>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28" name="Google Shape;628;p9"/>
            <p:cNvSpPr/>
            <p:nvPr/>
          </p:nvSpPr>
          <p:spPr>
            <a:xfrm>
              <a:off x="6747248" y="2450466"/>
              <a:ext cx="2653074" cy="430928"/>
            </a:xfrm>
            <a:prstGeom prst="rect">
              <a:avLst/>
            </a:prstGeom>
            <a:noFill/>
            <a:ln>
              <a:noFill/>
            </a:ln>
          </p:spPr>
          <p:txBody>
            <a:bodyPr anchorCtr="0" anchor="t" bIns="60975" lIns="121950" spcFirstLastPara="1" rIns="121950" wrap="square" tIns="60975">
              <a:spAutoFit/>
            </a:bodyPr>
            <a:lstStyle/>
            <a:p>
              <a:pPr indent="0" lvl="0" marL="0" marR="0" rtl="0" algn="l">
                <a:spcBef>
                  <a:spcPts val="0"/>
                </a:spcBef>
                <a:spcAft>
                  <a:spcPts val="0"/>
                </a:spcAft>
                <a:buNone/>
              </a:pPr>
              <a:r>
                <a:rPr b="1" lang="zh-CN" sz="2000">
                  <a:solidFill>
                    <a:schemeClr val="lt1"/>
                  </a:solidFill>
                  <a:latin typeface="Microsoft Yahei"/>
                  <a:ea typeface="Microsoft Yahei"/>
                  <a:cs typeface="Microsoft Yahei"/>
                  <a:sym typeface="Microsoft Yahei"/>
                </a:rPr>
                <a:t>工作完成情况</a:t>
              </a:r>
              <a:endParaRPr b="1" sz="2000">
                <a:solidFill>
                  <a:schemeClr val="lt1"/>
                </a:solidFill>
                <a:latin typeface="Microsoft Yahei"/>
                <a:ea typeface="Microsoft Yahei"/>
                <a:cs typeface="Microsoft Yahei"/>
                <a:sym typeface="Microsoft Yahei"/>
              </a:endParaRPr>
            </a:p>
          </p:txBody>
        </p:sp>
      </p:grpSp>
      <p:sp>
        <p:nvSpPr>
          <p:cNvPr id="629" name="Google Shape;629;p9"/>
          <p:cNvSpPr/>
          <p:nvPr/>
        </p:nvSpPr>
        <p:spPr>
          <a:xfrm>
            <a:off x="5457006" y="3296031"/>
            <a:ext cx="513261" cy="511504"/>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rPr lang="zh-CN" sz="3600">
                <a:solidFill>
                  <a:schemeClr val="lt1"/>
                </a:solidFill>
                <a:latin typeface="Calibri"/>
                <a:ea typeface="Calibri"/>
                <a:cs typeface="Calibri"/>
                <a:sym typeface="Calibri"/>
              </a:rPr>
              <a:t>3</a:t>
            </a:r>
            <a:endParaRPr sz="3600">
              <a:solidFill>
                <a:schemeClr val="lt1"/>
              </a:solidFill>
              <a:latin typeface="Calibri"/>
              <a:ea typeface="Calibri"/>
              <a:cs typeface="Calibri"/>
              <a:sym typeface="Calibri"/>
            </a:endParaRPr>
          </a:p>
        </p:txBody>
      </p:sp>
      <p:grpSp>
        <p:nvGrpSpPr>
          <p:cNvPr id="630" name="Google Shape;630;p9"/>
          <p:cNvGrpSpPr/>
          <p:nvPr/>
        </p:nvGrpSpPr>
        <p:grpSpPr>
          <a:xfrm>
            <a:off x="6339097" y="3296031"/>
            <a:ext cx="3744416" cy="511504"/>
            <a:chOff x="6339097" y="3296031"/>
            <a:chExt cx="3744416" cy="511504"/>
          </a:xfrm>
        </p:grpSpPr>
        <p:sp>
          <p:nvSpPr>
            <p:cNvPr id="631" name="Google Shape;631;p9"/>
            <p:cNvSpPr/>
            <p:nvPr/>
          </p:nvSpPr>
          <p:spPr>
            <a:xfrm>
              <a:off x="6339097" y="3296031"/>
              <a:ext cx="3744416" cy="511504"/>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32" name="Google Shape;632;p9"/>
            <p:cNvSpPr/>
            <p:nvPr/>
          </p:nvSpPr>
          <p:spPr>
            <a:xfrm>
              <a:off x="6723349" y="3336319"/>
              <a:ext cx="2736304" cy="430928"/>
            </a:xfrm>
            <a:prstGeom prst="rect">
              <a:avLst/>
            </a:prstGeom>
            <a:noFill/>
            <a:ln>
              <a:noFill/>
            </a:ln>
          </p:spPr>
          <p:txBody>
            <a:bodyPr anchorCtr="0" anchor="t" bIns="60975" lIns="121950" spcFirstLastPara="1" rIns="121950" wrap="square" tIns="60975">
              <a:spAutoFit/>
            </a:bodyPr>
            <a:lstStyle/>
            <a:p>
              <a:pPr indent="0" lvl="0" marL="0" marR="0" rtl="0" algn="l">
                <a:spcBef>
                  <a:spcPts val="0"/>
                </a:spcBef>
                <a:spcAft>
                  <a:spcPts val="0"/>
                </a:spcAft>
                <a:buNone/>
              </a:pPr>
              <a:r>
                <a:rPr b="1" lang="zh-CN" sz="2000">
                  <a:solidFill>
                    <a:schemeClr val="lt1"/>
                  </a:solidFill>
                  <a:latin typeface="Microsoft Yahei"/>
                  <a:ea typeface="Microsoft Yahei"/>
                  <a:cs typeface="Microsoft Yahei"/>
                  <a:sym typeface="Microsoft Yahei"/>
                </a:rPr>
                <a:t>成功项目展示</a:t>
              </a:r>
              <a:endParaRPr b="1" sz="2000">
                <a:solidFill>
                  <a:schemeClr val="lt1"/>
                </a:solidFill>
                <a:latin typeface="Microsoft Yahei"/>
                <a:ea typeface="Microsoft Yahei"/>
                <a:cs typeface="Microsoft Yahei"/>
                <a:sym typeface="Microsoft Yahei"/>
              </a:endParaRPr>
            </a:p>
          </p:txBody>
        </p:sp>
      </p:grpSp>
      <p:sp>
        <p:nvSpPr>
          <p:cNvPr id="633" name="Google Shape;633;p9"/>
          <p:cNvSpPr/>
          <p:nvPr/>
        </p:nvSpPr>
        <p:spPr>
          <a:xfrm>
            <a:off x="5457006" y="4180903"/>
            <a:ext cx="513261" cy="511504"/>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rPr lang="zh-CN" sz="3600">
                <a:solidFill>
                  <a:schemeClr val="lt1"/>
                </a:solidFill>
                <a:latin typeface="Calibri"/>
                <a:ea typeface="Calibri"/>
                <a:cs typeface="Calibri"/>
                <a:sym typeface="Calibri"/>
              </a:rPr>
              <a:t>4</a:t>
            </a:r>
            <a:endParaRPr sz="3600">
              <a:solidFill>
                <a:schemeClr val="lt1"/>
              </a:solidFill>
              <a:latin typeface="Calibri"/>
              <a:ea typeface="Calibri"/>
              <a:cs typeface="Calibri"/>
              <a:sym typeface="Calibri"/>
            </a:endParaRPr>
          </a:p>
        </p:txBody>
      </p:sp>
      <p:grpSp>
        <p:nvGrpSpPr>
          <p:cNvPr id="634" name="Google Shape;634;p9"/>
          <p:cNvGrpSpPr/>
          <p:nvPr/>
        </p:nvGrpSpPr>
        <p:grpSpPr>
          <a:xfrm>
            <a:off x="6339097" y="4180903"/>
            <a:ext cx="3744416" cy="511504"/>
            <a:chOff x="6339097" y="4180903"/>
            <a:chExt cx="3744416" cy="511504"/>
          </a:xfrm>
        </p:grpSpPr>
        <p:sp>
          <p:nvSpPr>
            <p:cNvPr id="635" name="Google Shape;635;p9"/>
            <p:cNvSpPr/>
            <p:nvPr/>
          </p:nvSpPr>
          <p:spPr>
            <a:xfrm>
              <a:off x="6339097" y="4180903"/>
              <a:ext cx="3744416" cy="511504"/>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36" name="Google Shape;636;p9"/>
            <p:cNvSpPr/>
            <p:nvPr/>
          </p:nvSpPr>
          <p:spPr>
            <a:xfrm>
              <a:off x="6723349" y="4221882"/>
              <a:ext cx="2736304" cy="430928"/>
            </a:xfrm>
            <a:prstGeom prst="rect">
              <a:avLst/>
            </a:prstGeom>
            <a:noFill/>
            <a:ln>
              <a:noFill/>
            </a:ln>
          </p:spPr>
          <p:txBody>
            <a:bodyPr anchorCtr="0" anchor="t" bIns="60975" lIns="121950" spcFirstLastPara="1" rIns="121950" wrap="square" tIns="60975">
              <a:spAutoFit/>
            </a:bodyPr>
            <a:lstStyle/>
            <a:p>
              <a:pPr indent="0" lvl="0" marL="0" marR="0" rtl="0" algn="l">
                <a:spcBef>
                  <a:spcPts val="0"/>
                </a:spcBef>
                <a:spcAft>
                  <a:spcPts val="0"/>
                </a:spcAft>
                <a:buNone/>
              </a:pPr>
              <a:r>
                <a:rPr b="1" lang="zh-CN" sz="2000">
                  <a:solidFill>
                    <a:schemeClr val="lt1"/>
                  </a:solidFill>
                  <a:latin typeface="Microsoft Yahei"/>
                  <a:ea typeface="Microsoft Yahei"/>
                  <a:cs typeface="Microsoft Yahei"/>
                  <a:sym typeface="Microsoft Yahei"/>
                </a:rPr>
                <a:t>工作存在不足</a:t>
              </a:r>
              <a:endParaRPr b="1" sz="2000">
                <a:solidFill>
                  <a:schemeClr val="lt1"/>
                </a:solidFill>
                <a:latin typeface="Microsoft Yahei"/>
                <a:ea typeface="Microsoft Yahei"/>
                <a:cs typeface="Microsoft Yahei"/>
                <a:sym typeface="Microsoft Yahei"/>
              </a:endParaRPr>
            </a:p>
          </p:txBody>
        </p:sp>
      </p:grpSp>
      <p:sp>
        <p:nvSpPr>
          <p:cNvPr id="637" name="Google Shape;637;p9"/>
          <p:cNvSpPr/>
          <p:nvPr/>
        </p:nvSpPr>
        <p:spPr>
          <a:xfrm>
            <a:off x="5457136" y="5057483"/>
            <a:ext cx="513261" cy="511504"/>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rPr lang="zh-CN" sz="3600">
                <a:solidFill>
                  <a:schemeClr val="lt1"/>
                </a:solidFill>
                <a:latin typeface="Calibri"/>
                <a:ea typeface="Calibri"/>
                <a:cs typeface="Calibri"/>
                <a:sym typeface="Calibri"/>
              </a:rPr>
              <a:t>5</a:t>
            </a:r>
            <a:endParaRPr sz="3600">
              <a:solidFill>
                <a:schemeClr val="lt1"/>
              </a:solidFill>
              <a:latin typeface="Calibri"/>
              <a:ea typeface="Calibri"/>
              <a:cs typeface="Calibri"/>
              <a:sym typeface="Calibri"/>
            </a:endParaRPr>
          </a:p>
        </p:txBody>
      </p:sp>
      <p:grpSp>
        <p:nvGrpSpPr>
          <p:cNvPr id="638" name="Google Shape;638;p9"/>
          <p:cNvGrpSpPr/>
          <p:nvPr/>
        </p:nvGrpSpPr>
        <p:grpSpPr>
          <a:xfrm>
            <a:off x="6339097" y="5057483"/>
            <a:ext cx="3744416" cy="511504"/>
            <a:chOff x="6339097" y="5057483"/>
            <a:chExt cx="3744416" cy="511504"/>
          </a:xfrm>
        </p:grpSpPr>
        <p:sp>
          <p:nvSpPr>
            <p:cNvPr id="639" name="Google Shape;639;p9"/>
            <p:cNvSpPr/>
            <p:nvPr/>
          </p:nvSpPr>
          <p:spPr>
            <a:xfrm>
              <a:off x="6339097" y="5057483"/>
              <a:ext cx="3744416" cy="511504"/>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40" name="Google Shape;640;p9"/>
            <p:cNvSpPr/>
            <p:nvPr/>
          </p:nvSpPr>
          <p:spPr>
            <a:xfrm>
              <a:off x="6723479" y="5085978"/>
              <a:ext cx="2736174" cy="430928"/>
            </a:xfrm>
            <a:prstGeom prst="rect">
              <a:avLst/>
            </a:prstGeom>
            <a:noFill/>
            <a:ln>
              <a:noFill/>
            </a:ln>
          </p:spPr>
          <p:txBody>
            <a:bodyPr anchorCtr="0" anchor="t" bIns="60975" lIns="121950" spcFirstLastPara="1" rIns="121950" wrap="square" tIns="60975">
              <a:spAutoFit/>
            </a:bodyPr>
            <a:lstStyle/>
            <a:p>
              <a:pPr indent="0" lvl="0" marL="0" marR="0" rtl="0" algn="l">
                <a:spcBef>
                  <a:spcPts val="0"/>
                </a:spcBef>
                <a:spcAft>
                  <a:spcPts val="0"/>
                </a:spcAft>
                <a:buNone/>
              </a:pPr>
              <a:r>
                <a:rPr b="1" lang="zh-CN" sz="2000">
                  <a:solidFill>
                    <a:schemeClr val="lt1"/>
                  </a:solidFill>
                  <a:latin typeface="Microsoft Yahei"/>
                  <a:ea typeface="Microsoft Yahei"/>
                  <a:cs typeface="Microsoft Yahei"/>
                  <a:sym typeface="Microsoft Yahei"/>
                </a:rPr>
                <a:t>明年工作计划</a:t>
              </a:r>
              <a:endParaRPr b="1" sz="2000">
                <a:solidFill>
                  <a:schemeClr val="lt1"/>
                </a:solidFill>
                <a:latin typeface="Microsoft Yahei"/>
                <a:ea typeface="Microsoft Yahei"/>
                <a:cs typeface="Microsoft Yahei"/>
                <a:sym typeface="Microsoft Yahei"/>
              </a:endParaRPr>
            </a:p>
          </p:txBody>
        </p:sp>
      </p:grpSp>
      <p:sp>
        <p:nvSpPr>
          <p:cNvPr id="641" name="Google Shape;641;p9"/>
          <p:cNvSpPr/>
          <p:nvPr/>
        </p:nvSpPr>
        <p:spPr>
          <a:xfrm>
            <a:off x="-106934" y="0"/>
            <a:ext cx="3469805" cy="6859587"/>
          </a:xfrm>
          <a:prstGeom prst="rect">
            <a:avLst/>
          </a:prstGeom>
          <a:solidFill>
            <a:schemeClr val="accent3"/>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dk1"/>
              </a:solidFill>
              <a:latin typeface="Calibri"/>
              <a:ea typeface="Calibri"/>
              <a:cs typeface="Calibri"/>
              <a:sym typeface="Calibri"/>
            </a:endParaRPr>
          </a:p>
        </p:txBody>
      </p:sp>
      <p:sp>
        <p:nvSpPr>
          <p:cNvPr id="642" name="Google Shape;642;p9"/>
          <p:cNvSpPr txBox="1"/>
          <p:nvPr/>
        </p:nvSpPr>
        <p:spPr>
          <a:xfrm>
            <a:off x="194519" y="2219567"/>
            <a:ext cx="2808312" cy="1354243"/>
          </a:xfrm>
          <a:prstGeom prst="rect">
            <a:avLst/>
          </a:prstGeom>
          <a:noFill/>
          <a:ln>
            <a:noFill/>
          </a:ln>
        </p:spPr>
        <p:txBody>
          <a:bodyPr anchorCtr="0" anchor="t" bIns="60950" lIns="121925" spcFirstLastPara="1" rIns="121925" wrap="square" tIns="60950">
            <a:spAutoFit/>
          </a:bodyPr>
          <a:lstStyle/>
          <a:p>
            <a:pPr indent="0" lvl="0" marL="0" marR="0" rtl="0" algn="r">
              <a:spcBef>
                <a:spcPts val="0"/>
              </a:spcBef>
              <a:spcAft>
                <a:spcPts val="0"/>
              </a:spcAft>
              <a:buNone/>
            </a:pPr>
            <a:r>
              <a:rPr b="1" lang="zh-CN" sz="4800">
                <a:solidFill>
                  <a:schemeClr val="lt1"/>
                </a:solidFill>
                <a:latin typeface="Microsoft Yahei"/>
                <a:ea typeface="Microsoft Yahei"/>
                <a:cs typeface="Microsoft Yahei"/>
                <a:sym typeface="Microsoft Yahei"/>
              </a:rPr>
              <a:t>目录 </a:t>
            </a:r>
            <a:endParaRPr b="1" sz="4800">
              <a:solidFill>
                <a:schemeClr val="lt1"/>
              </a:solidFill>
              <a:latin typeface="Microsoft Yahei"/>
              <a:ea typeface="Microsoft Yahei"/>
              <a:cs typeface="Microsoft Yahei"/>
              <a:sym typeface="Microsoft Yahei"/>
            </a:endParaRPr>
          </a:p>
          <a:p>
            <a:pPr indent="0" lvl="0" marL="0" marR="0" rtl="0" algn="r">
              <a:spcBef>
                <a:spcPts val="0"/>
              </a:spcBef>
              <a:spcAft>
                <a:spcPts val="0"/>
              </a:spcAft>
              <a:buNone/>
            </a:pPr>
            <a:r>
              <a:rPr b="1" lang="zh-CN" sz="3200">
                <a:solidFill>
                  <a:schemeClr val="lt1"/>
                </a:solidFill>
                <a:latin typeface="Microsoft Yahei"/>
                <a:ea typeface="Microsoft Yahei"/>
                <a:cs typeface="Microsoft Yahei"/>
                <a:sym typeface="Microsoft Yahei"/>
              </a:rPr>
              <a:t>CONTENTS</a:t>
            </a:r>
            <a:endParaRPr b="1" sz="3200">
              <a:solidFill>
                <a:schemeClr val="lt1"/>
              </a:solidFill>
              <a:latin typeface="Microsoft Yahei"/>
              <a:ea typeface="Microsoft Yahei"/>
              <a:cs typeface="Microsoft Yahei"/>
              <a:sym typeface="Microsoft Yahei"/>
            </a:endParaRPr>
          </a:p>
        </p:txBody>
      </p:sp>
      <p:sp>
        <p:nvSpPr>
          <p:cNvPr id="643" name="Google Shape;643;p9"/>
          <p:cNvSpPr/>
          <p:nvPr/>
        </p:nvSpPr>
        <p:spPr>
          <a:xfrm rot="-5400000">
            <a:off x="4278849" y="2369799"/>
            <a:ext cx="576064" cy="679828"/>
          </a:xfrm>
          <a:prstGeom prst="downArrow">
            <a:avLst>
              <a:gd fmla="val 50000" name="adj1"/>
              <a:gd fmla="val 50000" name="adj2"/>
            </a:avLst>
          </a:prstGeom>
          <a:solidFill>
            <a:schemeClr val="accen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643"/>
                                        </p:tgtEl>
                                        <p:attrNameLst>
                                          <p:attrName>style.visibility</p:attrName>
                                        </p:attrNameLst>
                                      </p:cBhvr>
                                      <p:to>
                                        <p:strVal val="visible"/>
                                      </p:to>
                                    </p:set>
                                    <p:anim calcmode="lin" valueType="num">
                                      <p:cBhvr additive="base">
                                        <p:cTn dur="500"/>
                                        <p:tgtEl>
                                          <p:spTgt spid="64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grpSp>
        <p:nvGrpSpPr>
          <p:cNvPr id="649" name="Google Shape;649;p11"/>
          <p:cNvGrpSpPr/>
          <p:nvPr/>
        </p:nvGrpSpPr>
        <p:grpSpPr>
          <a:xfrm>
            <a:off x="5018279" y="1972626"/>
            <a:ext cx="2015735" cy="1680389"/>
            <a:chOff x="1017666" y="1460660"/>
            <a:chExt cx="1241816" cy="1034848"/>
          </a:xfrm>
        </p:grpSpPr>
        <p:grpSp>
          <p:nvGrpSpPr>
            <p:cNvPr id="650" name="Google Shape;650;p11"/>
            <p:cNvGrpSpPr/>
            <p:nvPr/>
          </p:nvGrpSpPr>
          <p:grpSpPr>
            <a:xfrm>
              <a:off x="1017666" y="1460660"/>
              <a:ext cx="1241816" cy="1034848"/>
              <a:chOff x="1017666" y="1609725"/>
              <a:chExt cx="1241816" cy="1034848"/>
            </a:xfrm>
          </p:grpSpPr>
          <p:sp>
            <p:nvSpPr>
              <p:cNvPr id="651" name="Google Shape;651;p11"/>
              <p:cNvSpPr/>
              <p:nvPr/>
            </p:nvSpPr>
            <p:spPr>
              <a:xfrm>
                <a:off x="1017666" y="1609725"/>
                <a:ext cx="1241816" cy="1034848"/>
              </a:xfrm>
              <a:prstGeom prst="hexagon">
                <a:avLst>
                  <a:gd fmla="val 25000" name="adj"/>
                  <a:gd fmla="val 115470" name="vf"/>
                </a:avLst>
              </a:prstGeom>
              <a:solidFill>
                <a:schemeClr val="lt1"/>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652" name="Google Shape;652;p11"/>
              <p:cNvSpPr/>
              <p:nvPr/>
            </p:nvSpPr>
            <p:spPr>
              <a:xfrm>
                <a:off x="1120174" y="1695149"/>
                <a:ext cx="1036800" cy="864000"/>
              </a:xfrm>
              <a:prstGeom prst="hexagon">
                <a:avLst>
                  <a:gd fmla="val 25000" name="adj"/>
                  <a:gd fmla="val 115470" name="vf"/>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grpSp>
        <p:sp>
          <p:nvSpPr>
            <p:cNvPr id="653" name="Google Shape;653;p11"/>
            <p:cNvSpPr txBox="1"/>
            <p:nvPr/>
          </p:nvSpPr>
          <p:spPr>
            <a:xfrm>
              <a:off x="1304760" y="1808549"/>
              <a:ext cx="753697" cy="31274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zh-CN" sz="2700">
                  <a:solidFill>
                    <a:schemeClr val="lt1"/>
                  </a:solidFill>
                  <a:latin typeface="Microsoft Yahei"/>
                  <a:ea typeface="Microsoft Yahei"/>
                  <a:cs typeface="Microsoft Yahei"/>
                  <a:sym typeface="Microsoft Yahei"/>
                </a:rPr>
                <a:t>方法二</a:t>
              </a:r>
              <a:endParaRPr/>
            </a:p>
          </p:txBody>
        </p:sp>
      </p:grpSp>
      <p:grpSp>
        <p:nvGrpSpPr>
          <p:cNvPr id="654" name="Google Shape;654;p11"/>
          <p:cNvGrpSpPr/>
          <p:nvPr/>
        </p:nvGrpSpPr>
        <p:grpSpPr>
          <a:xfrm>
            <a:off x="3284247" y="2907138"/>
            <a:ext cx="2015735" cy="1680389"/>
            <a:chOff x="1017666" y="2695004"/>
            <a:chExt cx="1241816" cy="1034848"/>
          </a:xfrm>
        </p:grpSpPr>
        <p:grpSp>
          <p:nvGrpSpPr>
            <p:cNvPr id="655" name="Google Shape;655;p11"/>
            <p:cNvGrpSpPr/>
            <p:nvPr/>
          </p:nvGrpSpPr>
          <p:grpSpPr>
            <a:xfrm>
              <a:off x="1017666" y="2695004"/>
              <a:ext cx="1241816" cy="1034848"/>
              <a:chOff x="1017666" y="1609725"/>
              <a:chExt cx="1241816" cy="1034848"/>
            </a:xfrm>
          </p:grpSpPr>
          <p:sp>
            <p:nvSpPr>
              <p:cNvPr id="656" name="Google Shape;656;p11"/>
              <p:cNvSpPr/>
              <p:nvPr/>
            </p:nvSpPr>
            <p:spPr>
              <a:xfrm>
                <a:off x="1017666" y="1609725"/>
                <a:ext cx="1241816" cy="1034848"/>
              </a:xfrm>
              <a:prstGeom prst="hexagon">
                <a:avLst>
                  <a:gd fmla="val 25000" name="adj"/>
                  <a:gd fmla="val 115470" name="vf"/>
                </a:avLst>
              </a:prstGeom>
              <a:solidFill>
                <a:schemeClr val="lt1"/>
              </a:solid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657" name="Google Shape;657;p11"/>
              <p:cNvSpPr/>
              <p:nvPr/>
            </p:nvSpPr>
            <p:spPr>
              <a:xfrm>
                <a:off x="1120174" y="1695149"/>
                <a:ext cx="1036800" cy="864000"/>
              </a:xfrm>
              <a:prstGeom prst="hexagon">
                <a:avLst>
                  <a:gd fmla="val 25000" name="adj"/>
                  <a:gd fmla="val 115470" name="vf"/>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grpSp>
        <p:sp>
          <p:nvSpPr>
            <p:cNvPr id="658" name="Google Shape;658;p11"/>
            <p:cNvSpPr txBox="1"/>
            <p:nvPr/>
          </p:nvSpPr>
          <p:spPr>
            <a:xfrm>
              <a:off x="1304131" y="3058089"/>
              <a:ext cx="753697" cy="31274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zh-CN" sz="2700">
                  <a:solidFill>
                    <a:schemeClr val="lt1"/>
                  </a:solidFill>
                  <a:latin typeface="Microsoft Yahei"/>
                  <a:ea typeface="Microsoft Yahei"/>
                  <a:cs typeface="Microsoft Yahei"/>
                  <a:sym typeface="Microsoft Yahei"/>
                </a:rPr>
                <a:t>方法一</a:t>
              </a:r>
              <a:endParaRPr/>
            </a:p>
          </p:txBody>
        </p:sp>
      </p:grpSp>
      <p:grpSp>
        <p:nvGrpSpPr>
          <p:cNvPr id="659" name="Google Shape;659;p11"/>
          <p:cNvGrpSpPr/>
          <p:nvPr/>
        </p:nvGrpSpPr>
        <p:grpSpPr>
          <a:xfrm>
            <a:off x="5018279" y="3836112"/>
            <a:ext cx="2015735" cy="1680389"/>
            <a:chOff x="1017666" y="3929062"/>
            <a:chExt cx="1241816" cy="1034848"/>
          </a:xfrm>
        </p:grpSpPr>
        <p:grpSp>
          <p:nvGrpSpPr>
            <p:cNvPr id="660" name="Google Shape;660;p11"/>
            <p:cNvGrpSpPr/>
            <p:nvPr/>
          </p:nvGrpSpPr>
          <p:grpSpPr>
            <a:xfrm>
              <a:off x="1017666" y="3929062"/>
              <a:ext cx="1241816" cy="1034848"/>
              <a:chOff x="1017666" y="1609725"/>
              <a:chExt cx="1241816" cy="1034848"/>
            </a:xfrm>
          </p:grpSpPr>
          <p:sp>
            <p:nvSpPr>
              <p:cNvPr id="661" name="Google Shape;661;p11"/>
              <p:cNvSpPr/>
              <p:nvPr/>
            </p:nvSpPr>
            <p:spPr>
              <a:xfrm>
                <a:off x="1017666" y="1609725"/>
                <a:ext cx="1241816" cy="1034848"/>
              </a:xfrm>
              <a:prstGeom prst="hexagon">
                <a:avLst>
                  <a:gd fmla="val 25000" name="adj"/>
                  <a:gd fmla="val 115470" name="vf"/>
                </a:avLst>
              </a:prstGeom>
              <a:solidFill>
                <a:schemeClr val="lt1"/>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662" name="Google Shape;662;p11"/>
              <p:cNvSpPr/>
              <p:nvPr/>
            </p:nvSpPr>
            <p:spPr>
              <a:xfrm>
                <a:off x="1120174" y="1695149"/>
                <a:ext cx="1036800" cy="864000"/>
              </a:xfrm>
              <a:prstGeom prst="hexagon">
                <a:avLst>
                  <a:gd fmla="val 25000" name="adj"/>
                  <a:gd fmla="val 115470" name="vf"/>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grpSp>
        <p:sp>
          <p:nvSpPr>
            <p:cNvPr id="663" name="Google Shape;663;p11"/>
            <p:cNvSpPr txBox="1"/>
            <p:nvPr/>
          </p:nvSpPr>
          <p:spPr>
            <a:xfrm>
              <a:off x="1296028" y="4274220"/>
              <a:ext cx="753697" cy="31274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zh-CN" sz="2700">
                  <a:solidFill>
                    <a:schemeClr val="lt1"/>
                  </a:solidFill>
                  <a:latin typeface="Microsoft Yahei"/>
                  <a:ea typeface="Microsoft Yahei"/>
                  <a:cs typeface="Microsoft Yahei"/>
                  <a:sym typeface="Microsoft Yahei"/>
                </a:rPr>
                <a:t>方法四</a:t>
              </a:r>
              <a:endParaRPr/>
            </a:p>
          </p:txBody>
        </p:sp>
      </p:grpSp>
      <p:grpSp>
        <p:nvGrpSpPr>
          <p:cNvPr id="664" name="Google Shape;664;p11"/>
          <p:cNvGrpSpPr/>
          <p:nvPr/>
        </p:nvGrpSpPr>
        <p:grpSpPr>
          <a:xfrm>
            <a:off x="6751413" y="2907138"/>
            <a:ext cx="2015735" cy="1680389"/>
            <a:chOff x="1017666" y="2695004"/>
            <a:chExt cx="1241816" cy="1034848"/>
          </a:xfrm>
        </p:grpSpPr>
        <p:grpSp>
          <p:nvGrpSpPr>
            <p:cNvPr id="665" name="Google Shape;665;p11"/>
            <p:cNvGrpSpPr/>
            <p:nvPr/>
          </p:nvGrpSpPr>
          <p:grpSpPr>
            <a:xfrm>
              <a:off x="1017666" y="2695004"/>
              <a:ext cx="1241816" cy="1034848"/>
              <a:chOff x="1017666" y="1609725"/>
              <a:chExt cx="1241816" cy="1034848"/>
            </a:xfrm>
          </p:grpSpPr>
          <p:sp>
            <p:nvSpPr>
              <p:cNvPr id="666" name="Google Shape;666;p11"/>
              <p:cNvSpPr/>
              <p:nvPr/>
            </p:nvSpPr>
            <p:spPr>
              <a:xfrm>
                <a:off x="1017666" y="1609725"/>
                <a:ext cx="1241816" cy="1034848"/>
              </a:xfrm>
              <a:prstGeom prst="hexagon">
                <a:avLst>
                  <a:gd fmla="val 25000" name="adj"/>
                  <a:gd fmla="val 115470" name="vf"/>
                </a:avLst>
              </a:prstGeom>
              <a:solidFill>
                <a:schemeClr val="lt1"/>
              </a:solid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667" name="Google Shape;667;p11"/>
              <p:cNvSpPr/>
              <p:nvPr/>
            </p:nvSpPr>
            <p:spPr>
              <a:xfrm>
                <a:off x="1120174" y="1695149"/>
                <a:ext cx="1036800" cy="864000"/>
              </a:xfrm>
              <a:prstGeom prst="hexagon">
                <a:avLst>
                  <a:gd fmla="val 25000" name="adj"/>
                  <a:gd fmla="val 115470" name="vf"/>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grpSp>
        <p:sp>
          <p:nvSpPr>
            <p:cNvPr id="668" name="Google Shape;668;p11"/>
            <p:cNvSpPr txBox="1"/>
            <p:nvPr/>
          </p:nvSpPr>
          <p:spPr>
            <a:xfrm>
              <a:off x="1304131" y="3058089"/>
              <a:ext cx="753697" cy="31274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zh-CN" sz="2700">
                  <a:solidFill>
                    <a:schemeClr val="lt1"/>
                  </a:solidFill>
                  <a:latin typeface="Microsoft Yahei"/>
                  <a:ea typeface="Microsoft Yahei"/>
                  <a:cs typeface="Microsoft Yahei"/>
                  <a:sym typeface="Microsoft Yahei"/>
                </a:rPr>
                <a:t>方法三</a:t>
              </a:r>
              <a:endParaRPr/>
            </a:p>
          </p:txBody>
        </p:sp>
      </p:grpSp>
      <p:sp>
        <p:nvSpPr>
          <p:cNvPr descr="FD1DDF730CE4456e89755B07FE1653D0# #Rectangle 13" id="669" name="Google Shape;669;p11"/>
          <p:cNvSpPr/>
          <p:nvPr/>
        </p:nvSpPr>
        <p:spPr>
          <a:xfrm>
            <a:off x="910630" y="1313665"/>
            <a:ext cx="2276574" cy="451510"/>
          </a:xfrm>
          <a:prstGeom prst="rect">
            <a:avLst/>
          </a:prstGeom>
          <a:noFill/>
          <a:ln>
            <a:noFill/>
          </a:ln>
        </p:spPr>
        <p:txBody>
          <a:bodyPr anchorCtr="0" anchor="t" bIns="60950" lIns="121900" spcFirstLastPara="1" rIns="121900" wrap="square" tIns="60950">
            <a:spAutoFit/>
          </a:bodyPr>
          <a:lstStyle/>
          <a:p>
            <a:pPr indent="0" lvl="0" marL="0" marR="0" rtl="0" algn="l">
              <a:spcBef>
                <a:spcPts val="0"/>
              </a:spcBef>
              <a:spcAft>
                <a:spcPts val="0"/>
              </a:spcAft>
              <a:buClr>
                <a:srgbClr val="3F3F3F"/>
              </a:buClr>
              <a:buSzPts val="2100"/>
              <a:buFont typeface="Arial"/>
              <a:buNone/>
            </a:pPr>
            <a:r>
              <a:rPr b="1" lang="zh-CN" sz="2100">
                <a:solidFill>
                  <a:srgbClr val="3F3F3F"/>
                </a:solidFill>
                <a:latin typeface="Microsoft Yahei"/>
                <a:ea typeface="Microsoft Yahei"/>
                <a:cs typeface="Microsoft Yahei"/>
                <a:sym typeface="Microsoft Yahei"/>
              </a:rPr>
              <a:t>点击添加标题</a:t>
            </a:r>
            <a:endParaRPr b="1" sz="2100">
              <a:solidFill>
                <a:srgbClr val="3F3F3F"/>
              </a:solidFill>
              <a:latin typeface="Microsoft Yahei"/>
              <a:ea typeface="Microsoft Yahei"/>
              <a:cs typeface="Microsoft Yahei"/>
              <a:sym typeface="Microsoft Yahei"/>
            </a:endParaRPr>
          </a:p>
        </p:txBody>
      </p:sp>
      <p:sp>
        <p:nvSpPr>
          <p:cNvPr descr="FD1DDF730CE4456e89755B07FE1653D0# #Rectangle 13" id="670" name="Google Shape;670;p11"/>
          <p:cNvSpPr/>
          <p:nvPr/>
        </p:nvSpPr>
        <p:spPr>
          <a:xfrm>
            <a:off x="910631" y="1790223"/>
            <a:ext cx="1988581" cy="2062099"/>
          </a:xfrm>
          <a:prstGeom prst="rect">
            <a:avLst/>
          </a:prstGeom>
          <a:noFill/>
          <a:ln>
            <a:noFill/>
          </a:ln>
        </p:spPr>
        <p:txBody>
          <a:bodyPr anchorCtr="0" anchor="t" bIns="60950" lIns="121900" spcFirstLastPara="1" rIns="121900" wrap="square" tIns="60950">
            <a:spAutoFit/>
          </a:bodyPr>
          <a:lstStyle/>
          <a:p>
            <a:pPr indent="0" lvl="0" marL="0" marR="0" rtl="0" algn="just">
              <a:spcBef>
                <a:spcPts val="0"/>
              </a:spcBef>
              <a:spcAft>
                <a:spcPts val="0"/>
              </a:spcAft>
              <a:buClr>
                <a:srgbClr val="3F3F3F"/>
              </a:buClr>
              <a:buSzPts val="1400"/>
              <a:buFont typeface="Arial"/>
              <a:buNone/>
            </a:pPr>
            <a:r>
              <a:rPr lang="zh-CN" sz="1400">
                <a:solidFill>
                  <a:srgbClr val="3F3F3F"/>
                </a:solidFill>
                <a:latin typeface="Microsoft Yahei"/>
                <a:ea typeface="Microsoft Yahei"/>
                <a:cs typeface="Microsoft Yahei"/>
                <a:sym typeface="Microsoft Yahei"/>
              </a:rPr>
              <a:t>单击此处添加方法阐述，添加简短问题说明文字，方法与措施的具体说明文字添加此处。单击此处添加方法阐述，添加简短问题说明文字，方法与措施的具体说明文字添加此处。</a:t>
            </a:r>
            <a:endParaRPr sz="1400">
              <a:solidFill>
                <a:srgbClr val="3F3F3F"/>
              </a:solidFill>
              <a:latin typeface="Microsoft Yahei"/>
              <a:ea typeface="Microsoft Yahei"/>
              <a:cs typeface="Microsoft Yahei"/>
              <a:sym typeface="Microsoft Yahei"/>
            </a:endParaRPr>
          </a:p>
        </p:txBody>
      </p:sp>
      <p:sp>
        <p:nvSpPr>
          <p:cNvPr descr="FD1DDF730CE4456e89755B07FE1653D0# #Rectangle 13" id="671" name="Google Shape;671;p11"/>
          <p:cNvSpPr/>
          <p:nvPr/>
        </p:nvSpPr>
        <p:spPr>
          <a:xfrm>
            <a:off x="7374186" y="1313665"/>
            <a:ext cx="2276574" cy="451510"/>
          </a:xfrm>
          <a:prstGeom prst="rect">
            <a:avLst/>
          </a:prstGeom>
          <a:noFill/>
          <a:ln>
            <a:noFill/>
          </a:ln>
        </p:spPr>
        <p:txBody>
          <a:bodyPr anchorCtr="0" anchor="t" bIns="60950" lIns="121900" spcFirstLastPara="1" rIns="121900" wrap="square" tIns="60950">
            <a:spAutoFit/>
          </a:bodyPr>
          <a:lstStyle/>
          <a:p>
            <a:pPr indent="0" lvl="0" marL="0" marR="0" rtl="0" algn="l">
              <a:spcBef>
                <a:spcPts val="0"/>
              </a:spcBef>
              <a:spcAft>
                <a:spcPts val="0"/>
              </a:spcAft>
              <a:buClr>
                <a:srgbClr val="3F3F3F"/>
              </a:buClr>
              <a:buSzPts val="2100"/>
              <a:buFont typeface="Arial"/>
              <a:buNone/>
            </a:pPr>
            <a:r>
              <a:rPr b="1" lang="zh-CN" sz="2100">
                <a:solidFill>
                  <a:srgbClr val="3F3F3F"/>
                </a:solidFill>
                <a:latin typeface="Microsoft Yahei"/>
                <a:ea typeface="Microsoft Yahei"/>
                <a:cs typeface="Microsoft Yahei"/>
                <a:sym typeface="Microsoft Yahei"/>
              </a:rPr>
              <a:t>点击添加标题</a:t>
            </a:r>
            <a:endParaRPr b="1" sz="2100">
              <a:solidFill>
                <a:srgbClr val="3F3F3F"/>
              </a:solidFill>
              <a:latin typeface="Microsoft Yahei"/>
              <a:ea typeface="Microsoft Yahei"/>
              <a:cs typeface="Microsoft Yahei"/>
              <a:sym typeface="Microsoft Yahei"/>
            </a:endParaRPr>
          </a:p>
        </p:txBody>
      </p:sp>
      <p:sp>
        <p:nvSpPr>
          <p:cNvPr descr="FD1DDF730CE4456e89755B07FE1653D0# #Rectangle 13" id="672" name="Google Shape;672;p11"/>
          <p:cNvSpPr/>
          <p:nvPr/>
        </p:nvSpPr>
        <p:spPr>
          <a:xfrm>
            <a:off x="7374185" y="1790222"/>
            <a:ext cx="3839927" cy="984881"/>
          </a:xfrm>
          <a:prstGeom prst="rect">
            <a:avLst/>
          </a:prstGeom>
          <a:noFill/>
          <a:ln>
            <a:noFill/>
          </a:ln>
        </p:spPr>
        <p:txBody>
          <a:bodyPr anchorCtr="0" anchor="t" bIns="60950" lIns="121900" spcFirstLastPara="1" rIns="121900" wrap="square" tIns="60950">
            <a:spAutoFit/>
          </a:bodyPr>
          <a:lstStyle/>
          <a:p>
            <a:pPr indent="0" lvl="0" marL="0" marR="0" rtl="0" algn="just">
              <a:spcBef>
                <a:spcPts val="0"/>
              </a:spcBef>
              <a:spcAft>
                <a:spcPts val="0"/>
              </a:spcAft>
              <a:buClr>
                <a:srgbClr val="3F3F3F"/>
              </a:buClr>
              <a:buSzPts val="1400"/>
              <a:buFont typeface="Arial"/>
              <a:buNone/>
            </a:pPr>
            <a:r>
              <a:rPr lang="zh-CN" sz="1400">
                <a:solidFill>
                  <a:srgbClr val="3F3F3F"/>
                </a:solidFill>
                <a:latin typeface="Microsoft Yahei"/>
                <a:ea typeface="Microsoft Yahei"/>
                <a:cs typeface="Microsoft Yahei"/>
                <a:sym typeface="Microsoft Yahei"/>
              </a:rPr>
              <a:t>单击此处添加方法阐述，添加简短问题说明文字，方法与措施的具体说明文字添加此处。单击此处添加方法阐述，添加简短问题说明文字，方法与措施的具体说明文字添加此处。</a:t>
            </a:r>
            <a:endParaRPr sz="1400">
              <a:solidFill>
                <a:srgbClr val="3F3F3F"/>
              </a:solidFill>
              <a:latin typeface="Microsoft Yahei"/>
              <a:ea typeface="Microsoft Yahei"/>
              <a:cs typeface="Microsoft Yahei"/>
              <a:sym typeface="Microsoft Yahei"/>
            </a:endParaRPr>
          </a:p>
        </p:txBody>
      </p:sp>
      <p:sp>
        <p:nvSpPr>
          <p:cNvPr descr="FD1DDF730CE4456e89755B07FE1653D0# #Rectangle 13" id="673" name="Google Shape;673;p11"/>
          <p:cNvSpPr/>
          <p:nvPr/>
        </p:nvSpPr>
        <p:spPr>
          <a:xfrm>
            <a:off x="923839" y="4745474"/>
            <a:ext cx="2276574" cy="451510"/>
          </a:xfrm>
          <a:prstGeom prst="rect">
            <a:avLst/>
          </a:prstGeom>
          <a:noFill/>
          <a:ln>
            <a:noFill/>
          </a:ln>
        </p:spPr>
        <p:txBody>
          <a:bodyPr anchorCtr="0" anchor="t" bIns="60950" lIns="121900" spcFirstLastPara="1" rIns="121900" wrap="square" tIns="60950">
            <a:spAutoFit/>
          </a:bodyPr>
          <a:lstStyle/>
          <a:p>
            <a:pPr indent="0" lvl="0" marL="0" marR="0" rtl="0" algn="l">
              <a:spcBef>
                <a:spcPts val="0"/>
              </a:spcBef>
              <a:spcAft>
                <a:spcPts val="0"/>
              </a:spcAft>
              <a:buClr>
                <a:srgbClr val="3F3F3F"/>
              </a:buClr>
              <a:buSzPts val="2100"/>
              <a:buFont typeface="Arial"/>
              <a:buNone/>
            </a:pPr>
            <a:r>
              <a:rPr b="1" lang="zh-CN" sz="2100">
                <a:solidFill>
                  <a:srgbClr val="3F3F3F"/>
                </a:solidFill>
                <a:latin typeface="Microsoft Yahei"/>
                <a:ea typeface="Microsoft Yahei"/>
                <a:cs typeface="Microsoft Yahei"/>
                <a:sym typeface="Microsoft Yahei"/>
              </a:rPr>
              <a:t>点击添加标题</a:t>
            </a:r>
            <a:endParaRPr b="1" sz="2100">
              <a:solidFill>
                <a:srgbClr val="3F3F3F"/>
              </a:solidFill>
              <a:latin typeface="Microsoft Yahei"/>
              <a:ea typeface="Microsoft Yahei"/>
              <a:cs typeface="Microsoft Yahei"/>
              <a:sym typeface="Microsoft Yahei"/>
            </a:endParaRPr>
          </a:p>
        </p:txBody>
      </p:sp>
      <p:sp>
        <p:nvSpPr>
          <p:cNvPr descr="FD1DDF730CE4456e89755B07FE1653D0# #Rectangle 13" id="674" name="Google Shape;674;p11"/>
          <p:cNvSpPr/>
          <p:nvPr/>
        </p:nvSpPr>
        <p:spPr>
          <a:xfrm>
            <a:off x="923839" y="5222031"/>
            <a:ext cx="3762398" cy="984881"/>
          </a:xfrm>
          <a:prstGeom prst="rect">
            <a:avLst/>
          </a:prstGeom>
          <a:noFill/>
          <a:ln>
            <a:noFill/>
          </a:ln>
        </p:spPr>
        <p:txBody>
          <a:bodyPr anchorCtr="0" anchor="t" bIns="60950" lIns="121900" spcFirstLastPara="1" rIns="121900" wrap="square" tIns="60950">
            <a:spAutoFit/>
          </a:bodyPr>
          <a:lstStyle/>
          <a:p>
            <a:pPr indent="0" lvl="0" marL="0" marR="0" rtl="0" algn="just">
              <a:spcBef>
                <a:spcPts val="0"/>
              </a:spcBef>
              <a:spcAft>
                <a:spcPts val="0"/>
              </a:spcAft>
              <a:buClr>
                <a:srgbClr val="3F3F3F"/>
              </a:buClr>
              <a:buSzPts val="1400"/>
              <a:buFont typeface="Arial"/>
              <a:buNone/>
            </a:pPr>
            <a:r>
              <a:rPr lang="zh-CN" sz="1400">
                <a:solidFill>
                  <a:srgbClr val="3F3F3F"/>
                </a:solidFill>
                <a:latin typeface="Microsoft Yahei"/>
                <a:ea typeface="Microsoft Yahei"/>
                <a:cs typeface="Microsoft Yahei"/>
                <a:sym typeface="Microsoft Yahei"/>
              </a:rPr>
              <a:t>单击此处添加方法阐述，添加简短问题说明文字，方法与措施的具体说明文字添加此处。单击此处添加方法阐述，添加简短问题说明文字，方法与措施的具体说明文字添加此处。</a:t>
            </a:r>
            <a:endParaRPr sz="1400">
              <a:solidFill>
                <a:srgbClr val="3F3F3F"/>
              </a:solidFill>
              <a:latin typeface="Microsoft Yahei"/>
              <a:ea typeface="Microsoft Yahei"/>
              <a:cs typeface="Microsoft Yahei"/>
              <a:sym typeface="Microsoft Yahei"/>
            </a:endParaRPr>
          </a:p>
        </p:txBody>
      </p:sp>
      <p:sp>
        <p:nvSpPr>
          <p:cNvPr descr="FD1DDF730CE4456e89755B07FE1653D0# #Rectangle 13" id="675" name="Google Shape;675;p11"/>
          <p:cNvSpPr/>
          <p:nvPr/>
        </p:nvSpPr>
        <p:spPr>
          <a:xfrm>
            <a:off x="9006155" y="4019429"/>
            <a:ext cx="2276574" cy="451510"/>
          </a:xfrm>
          <a:prstGeom prst="rect">
            <a:avLst/>
          </a:prstGeom>
          <a:noFill/>
          <a:ln>
            <a:noFill/>
          </a:ln>
        </p:spPr>
        <p:txBody>
          <a:bodyPr anchorCtr="0" anchor="t" bIns="60950" lIns="121900" spcFirstLastPara="1" rIns="121900" wrap="square" tIns="60950">
            <a:spAutoFit/>
          </a:bodyPr>
          <a:lstStyle/>
          <a:p>
            <a:pPr indent="0" lvl="0" marL="0" marR="0" rtl="0" algn="l">
              <a:spcBef>
                <a:spcPts val="0"/>
              </a:spcBef>
              <a:spcAft>
                <a:spcPts val="0"/>
              </a:spcAft>
              <a:buClr>
                <a:srgbClr val="3F3F3F"/>
              </a:buClr>
              <a:buSzPts val="2100"/>
              <a:buFont typeface="Arial"/>
              <a:buNone/>
            </a:pPr>
            <a:r>
              <a:rPr b="1" lang="zh-CN" sz="2100">
                <a:solidFill>
                  <a:srgbClr val="3F3F3F"/>
                </a:solidFill>
                <a:latin typeface="Microsoft Yahei"/>
                <a:ea typeface="Microsoft Yahei"/>
                <a:cs typeface="Microsoft Yahei"/>
                <a:sym typeface="Microsoft Yahei"/>
              </a:rPr>
              <a:t>点击添加标题</a:t>
            </a:r>
            <a:endParaRPr b="1" sz="2100">
              <a:solidFill>
                <a:srgbClr val="3F3F3F"/>
              </a:solidFill>
              <a:latin typeface="Microsoft Yahei"/>
              <a:ea typeface="Microsoft Yahei"/>
              <a:cs typeface="Microsoft Yahei"/>
              <a:sym typeface="Microsoft Yahei"/>
            </a:endParaRPr>
          </a:p>
        </p:txBody>
      </p:sp>
      <p:sp>
        <p:nvSpPr>
          <p:cNvPr descr="FD1DDF730CE4456e89755B07FE1653D0# #Rectangle 13" id="676" name="Google Shape;676;p11"/>
          <p:cNvSpPr/>
          <p:nvPr/>
        </p:nvSpPr>
        <p:spPr>
          <a:xfrm>
            <a:off x="9006154" y="4495987"/>
            <a:ext cx="2303956" cy="1631212"/>
          </a:xfrm>
          <a:prstGeom prst="rect">
            <a:avLst/>
          </a:prstGeom>
          <a:noFill/>
          <a:ln>
            <a:noFill/>
          </a:ln>
        </p:spPr>
        <p:txBody>
          <a:bodyPr anchorCtr="0" anchor="t" bIns="60950" lIns="121900" spcFirstLastPara="1" rIns="121900" wrap="square" tIns="60950">
            <a:spAutoFit/>
          </a:bodyPr>
          <a:lstStyle/>
          <a:p>
            <a:pPr indent="0" lvl="0" marL="0" marR="0" rtl="0" algn="just">
              <a:spcBef>
                <a:spcPts val="0"/>
              </a:spcBef>
              <a:spcAft>
                <a:spcPts val="0"/>
              </a:spcAft>
              <a:buClr>
                <a:srgbClr val="3F3F3F"/>
              </a:buClr>
              <a:buSzPts val="1400"/>
              <a:buFont typeface="Arial"/>
              <a:buNone/>
            </a:pPr>
            <a:r>
              <a:rPr lang="zh-CN" sz="1400">
                <a:solidFill>
                  <a:srgbClr val="3F3F3F"/>
                </a:solidFill>
                <a:latin typeface="Microsoft Yahei"/>
                <a:ea typeface="Microsoft Yahei"/>
                <a:cs typeface="Microsoft Yahei"/>
                <a:sym typeface="Microsoft Yahei"/>
              </a:rPr>
              <a:t>单击此处添加方法阐述，添加简短问题说明文字，方法与措施的具体说明文字添加此处。单击此处添加方法阐述，添加简短问题说明文字，方法与措施的具体说明文字添加此处。</a:t>
            </a:r>
            <a:endParaRPr sz="1400">
              <a:solidFill>
                <a:srgbClr val="3F3F3F"/>
              </a:solidFill>
              <a:latin typeface="Microsoft Yahei"/>
              <a:ea typeface="Microsoft Yahei"/>
              <a:cs typeface="Microsoft Yahei"/>
              <a:sym typeface="Microsoft Yahei"/>
            </a:endParaRPr>
          </a:p>
        </p:txBody>
      </p:sp>
      <p:grpSp>
        <p:nvGrpSpPr>
          <p:cNvPr id="677" name="Google Shape;677;p11"/>
          <p:cNvGrpSpPr/>
          <p:nvPr/>
        </p:nvGrpSpPr>
        <p:grpSpPr>
          <a:xfrm>
            <a:off x="1038306" y="1765175"/>
            <a:ext cx="3253808" cy="1141963"/>
            <a:chOff x="611560" y="1470144"/>
            <a:chExt cx="2440674" cy="856274"/>
          </a:xfrm>
        </p:grpSpPr>
        <p:cxnSp>
          <p:nvCxnSpPr>
            <p:cNvPr id="678" name="Google Shape;678;p11"/>
            <p:cNvCxnSpPr/>
            <p:nvPr/>
          </p:nvCxnSpPr>
          <p:spPr>
            <a:xfrm>
              <a:off x="611560" y="1470144"/>
              <a:ext cx="1872208" cy="0"/>
            </a:xfrm>
            <a:prstGeom prst="straightConnector1">
              <a:avLst/>
            </a:prstGeom>
            <a:noFill/>
            <a:ln cap="flat" cmpd="sng" w="9525">
              <a:solidFill>
                <a:schemeClr val="accent2"/>
              </a:solidFill>
              <a:prstDash val="solid"/>
              <a:round/>
              <a:headEnd len="sm" w="sm" type="none"/>
              <a:tailEnd len="sm" w="sm" type="none"/>
            </a:ln>
          </p:spPr>
        </p:cxnSp>
        <p:cxnSp>
          <p:nvCxnSpPr>
            <p:cNvPr id="679" name="Google Shape;679;p11"/>
            <p:cNvCxnSpPr/>
            <p:nvPr/>
          </p:nvCxnSpPr>
          <p:spPr>
            <a:xfrm>
              <a:off x="2483768" y="1470144"/>
              <a:ext cx="568466" cy="856274"/>
            </a:xfrm>
            <a:prstGeom prst="straightConnector1">
              <a:avLst/>
            </a:prstGeom>
            <a:noFill/>
            <a:ln cap="flat" cmpd="sng" w="9525">
              <a:solidFill>
                <a:schemeClr val="accent2"/>
              </a:solidFill>
              <a:prstDash val="solid"/>
              <a:round/>
              <a:headEnd len="sm" w="sm" type="none"/>
              <a:tailEnd len="sm" w="sm" type="none"/>
            </a:ln>
          </p:spPr>
        </p:cxnSp>
      </p:grpSp>
      <p:grpSp>
        <p:nvGrpSpPr>
          <p:cNvPr id="680" name="Google Shape;680;p11"/>
          <p:cNvGrpSpPr/>
          <p:nvPr/>
        </p:nvGrpSpPr>
        <p:grpSpPr>
          <a:xfrm flipH="1">
            <a:off x="6798196" y="1765175"/>
            <a:ext cx="4415916" cy="604852"/>
            <a:chOff x="-380931" y="1470144"/>
            <a:chExt cx="3312368" cy="453534"/>
          </a:xfrm>
        </p:grpSpPr>
        <p:cxnSp>
          <p:nvCxnSpPr>
            <p:cNvPr id="681" name="Google Shape;681;p11"/>
            <p:cNvCxnSpPr/>
            <p:nvPr/>
          </p:nvCxnSpPr>
          <p:spPr>
            <a:xfrm>
              <a:off x="-380931" y="1470144"/>
              <a:ext cx="2864699" cy="0"/>
            </a:xfrm>
            <a:prstGeom prst="straightConnector1">
              <a:avLst/>
            </a:prstGeom>
            <a:noFill/>
            <a:ln cap="flat" cmpd="sng" w="9525">
              <a:solidFill>
                <a:schemeClr val="accent2"/>
              </a:solidFill>
              <a:prstDash val="solid"/>
              <a:round/>
              <a:headEnd len="sm" w="sm" type="none"/>
              <a:tailEnd len="sm" w="sm" type="none"/>
            </a:ln>
          </p:spPr>
        </p:cxnSp>
        <p:cxnSp>
          <p:nvCxnSpPr>
            <p:cNvPr id="682" name="Google Shape;682;p11"/>
            <p:cNvCxnSpPr/>
            <p:nvPr/>
          </p:nvCxnSpPr>
          <p:spPr>
            <a:xfrm>
              <a:off x="2483767" y="1470144"/>
              <a:ext cx="447670" cy="453534"/>
            </a:xfrm>
            <a:prstGeom prst="straightConnector1">
              <a:avLst/>
            </a:prstGeom>
            <a:noFill/>
            <a:ln cap="flat" cmpd="sng" w="9525">
              <a:solidFill>
                <a:schemeClr val="accent2"/>
              </a:solidFill>
              <a:prstDash val="solid"/>
              <a:round/>
              <a:headEnd len="sm" w="sm" type="none"/>
              <a:tailEnd len="sm" w="sm" type="none"/>
            </a:ln>
          </p:spPr>
        </p:cxnSp>
      </p:grpSp>
      <p:cxnSp>
        <p:nvCxnSpPr>
          <p:cNvPr id="683" name="Google Shape;683;p11"/>
          <p:cNvCxnSpPr/>
          <p:nvPr/>
        </p:nvCxnSpPr>
        <p:spPr>
          <a:xfrm>
            <a:off x="1038306" y="5191855"/>
            <a:ext cx="4223919" cy="0"/>
          </a:xfrm>
          <a:prstGeom prst="straightConnector1">
            <a:avLst/>
          </a:prstGeom>
          <a:noFill/>
          <a:ln cap="flat" cmpd="sng" w="9525">
            <a:solidFill>
              <a:schemeClr val="accent2"/>
            </a:solidFill>
            <a:prstDash val="solid"/>
            <a:round/>
            <a:headEnd len="sm" w="sm" type="none"/>
            <a:tailEnd len="sm" w="sm" type="none"/>
          </a:ln>
        </p:spPr>
      </p:cxnSp>
      <p:cxnSp>
        <p:nvCxnSpPr>
          <p:cNvPr id="684" name="Google Shape;684;p11"/>
          <p:cNvCxnSpPr/>
          <p:nvPr/>
        </p:nvCxnSpPr>
        <p:spPr>
          <a:xfrm rot="10800000">
            <a:off x="8414424" y="4470939"/>
            <a:ext cx="2842909" cy="0"/>
          </a:xfrm>
          <a:prstGeom prst="straightConnector1">
            <a:avLst/>
          </a:prstGeom>
          <a:noFill/>
          <a:ln cap="flat" cmpd="sng" w="9525">
            <a:solidFill>
              <a:schemeClr val="accent2"/>
            </a:solidFill>
            <a:prstDash val="solid"/>
            <a:round/>
            <a:headEnd len="sm" w="sm" type="none"/>
            <a:tailEnd len="sm" w="sm" type="none"/>
          </a:ln>
        </p:spPr>
      </p:cxnSp>
    </p:spTree>
  </p:cSld>
  <p:clrMapOvr>
    <a:masterClrMapping/>
  </p:clrMapOvr>
  <p:transition advClick="0" spd="slow">
    <p:wipe dir="l"/>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649"/>
                                        </p:tgtEl>
                                        <p:attrNameLst>
                                          <p:attrName>style.visibility</p:attrName>
                                        </p:attrNameLst>
                                      </p:cBhvr>
                                      <p:to>
                                        <p:strVal val="visible"/>
                                      </p:to>
                                    </p:set>
                                    <p:anim calcmode="lin" valueType="num">
                                      <p:cBhvr additive="base">
                                        <p:cTn dur="500"/>
                                        <p:tgtEl>
                                          <p:spTgt spid="64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654"/>
                                        </p:tgtEl>
                                        <p:attrNameLst>
                                          <p:attrName>style.visibility</p:attrName>
                                        </p:attrNameLst>
                                      </p:cBhvr>
                                      <p:to>
                                        <p:strVal val="visible"/>
                                      </p:to>
                                    </p:set>
                                    <p:anim calcmode="lin" valueType="num">
                                      <p:cBhvr additive="base">
                                        <p:cTn dur="500"/>
                                        <p:tgtEl>
                                          <p:spTgt spid="65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659"/>
                                        </p:tgtEl>
                                        <p:attrNameLst>
                                          <p:attrName>style.visibility</p:attrName>
                                        </p:attrNameLst>
                                      </p:cBhvr>
                                      <p:to>
                                        <p:strVal val="visible"/>
                                      </p:to>
                                    </p:set>
                                    <p:anim calcmode="lin" valueType="num">
                                      <p:cBhvr additive="base">
                                        <p:cTn dur="500"/>
                                        <p:tgtEl>
                                          <p:spTgt spid="65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664"/>
                                        </p:tgtEl>
                                        <p:attrNameLst>
                                          <p:attrName>style.visibility</p:attrName>
                                        </p:attrNameLst>
                                      </p:cBhvr>
                                      <p:to>
                                        <p:strVal val="visible"/>
                                      </p:to>
                                    </p:set>
                                    <p:anim calcmode="lin" valueType="num">
                                      <p:cBhvr additive="base">
                                        <p:cTn dur="500"/>
                                        <p:tgtEl>
                                          <p:spTgt spid="664"/>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77"/>
                                        </p:tgtEl>
                                        <p:attrNameLst>
                                          <p:attrName>style.visibility</p:attrName>
                                        </p:attrNameLst>
                                      </p:cBhvr>
                                      <p:to>
                                        <p:strVal val="visible"/>
                                      </p:to>
                                    </p:set>
                                    <p:animEffect filter="fade" transition="in">
                                      <p:cBhvr>
                                        <p:cTn dur="1000"/>
                                        <p:tgtEl>
                                          <p:spTgt spid="677"/>
                                        </p:tgtEl>
                                      </p:cBhvr>
                                    </p:animEffect>
                                  </p:childTnLst>
                                </p:cTn>
                              </p:par>
                              <p:par>
                                <p:cTn fill="hold" nodeType="withEffect" presetClass="entr" presetID="10" presetSubtype="0">
                                  <p:stCondLst>
                                    <p:cond delay="0"/>
                                  </p:stCondLst>
                                  <p:childTnLst>
                                    <p:set>
                                      <p:cBhvr>
                                        <p:cTn dur="1" fill="hold">
                                          <p:stCondLst>
                                            <p:cond delay="0"/>
                                          </p:stCondLst>
                                        </p:cTn>
                                        <p:tgtEl>
                                          <p:spTgt spid="670"/>
                                        </p:tgtEl>
                                        <p:attrNameLst>
                                          <p:attrName>style.visibility</p:attrName>
                                        </p:attrNameLst>
                                      </p:cBhvr>
                                      <p:to>
                                        <p:strVal val="visible"/>
                                      </p:to>
                                    </p:set>
                                    <p:animEffect filter="fade" transition="in">
                                      <p:cBhvr>
                                        <p:cTn dur="1000"/>
                                        <p:tgtEl>
                                          <p:spTgt spid="670"/>
                                        </p:tgtEl>
                                      </p:cBhvr>
                                    </p:animEffect>
                                  </p:childTnLst>
                                </p:cTn>
                              </p:par>
                              <p:par>
                                <p:cTn fill="hold" nodeType="withEffect" presetClass="entr" presetID="10" presetSubtype="0">
                                  <p:stCondLst>
                                    <p:cond delay="0"/>
                                  </p:stCondLst>
                                  <p:childTnLst>
                                    <p:set>
                                      <p:cBhvr>
                                        <p:cTn dur="1" fill="hold">
                                          <p:stCondLst>
                                            <p:cond delay="0"/>
                                          </p:stCondLst>
                                        </p:cTn>
                                        <p:tgtEl>
                                          <p:spTgt spid="669"/>
                                        </p:tgtEl>
                                        <p:attrNameLst>
                                          <p:attrName>style.visibility</p:attrName>
                                        </p:attrNameLst>
                                      </p:cBhvr>
                                      <p:to>
                                        <p:strVal val="visible"/>
                                      </p:to>
                                    </p:set>
                                    <p:animEffect filter="fade" transition="in">
                                      <p:cBhvr>
                                        <p:cTn dur="1000"/>
                                        <p:tgtEl>
                                          <p:spTgt spid="669"/>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680"/>
                                        </p:tgtEl>
                                        <p:attrNameLst>
                                          <p:attrName>style.visibility</p:attrName>
                                        </p:attrNameLst>
                                      </p:cBhvr>
                                      <p:to>
                                        <p:strVal val="visible"/>
                                      </p:to>
                                    </p:set>
                                    <p:animEffect filter="fade" transition="in">
                                      <p:cBhvr>
                                        <p:cTn dur="1000"/>
                                        <p:tgtEl>
                                          <p:spTgt spid="680"/>
                                        </p:tgtEl>
                                      </p:cBhvr>
                                    </p:animEffect>
                                  </p:childTnLst>
                                </p:cTn>
                              </p:par>
                              <p:par>
                                <p:cTn fill="hold" nodeType="withEffect" presetClass="entr" presetID="10" presetSubtype="0">
                                  <p:stCondLst>
                                    <p:cond delay="0"/>
                                  </p:stCondLst>
                                  <p:childTnLst>
                                    <p:set>
                                      <p:cBhvr>
                                        <p:cTn dur="1" fill="hold">
                                          <p:stCondLst>
                                            <p:cond delay="0"/>
                                          </p:stCondLst>
                                        </p:cTn>
                                        <p:tgtEl>
                                          <p:spTgt spid="672"/>
                                        </p:tgtEl>
                                        <p:attrNameLst>
                                          <p:attrName>style.visibility</p:attrName>
                                        </p:attrNameLst>
                                      </p:cBhvr>
                                      <p:to>
                                        <p:strVal val="visible"/>
                                      </p:to>
                                    </p:set>
                                    <p:animEffect filter="fade" transition="in">
                                      <p:cBhvr>
                                        <p:cTn dur="1000"/>
                                        <p:tgtEl>
                                          <p:spTgt spid="672"/>
                                        </p:tgtEl>
                                      </p:cBhvr>
                                    </p:animEffect>
                                  </p:childTnLst>
                                </p:cTn>
                              </p:par>
                              <p:par>
                                <p:cTn fill="hold" nodeType="withEffect" presetClass="entr" presetID="10" presetSubtype="0">
                                  <p:stCondLst>
                                    <p:cond delay="0"/>
                                  </p:stCondLst>
                                  <p:childTnLst>
                                    <p:set>
                                      <p:cBhvr>
                                        <p:cTn dur="1" fill="hold">
                                          <p:stCondLst>
                                            <p:cond delay="0"/>
                                          </p:stCondLst>
                                        </p:cTn>
                                        <p:tgtEl>
                                          <p:spTgt spid="671"/>
                                        </p:tgtEl>
                                        <p:attrNameLst>
                                          <p:attrName>style.visibility</p:attrName>
                                        </p:attrNameLst>
                                      </p:cBhvr>
                                      <p:to>
                                        <p:strVal val="visible"/>
                                      </p:to>
                                    </p:set>
                                    <p:animEffect filter="fade" transition="in">
                                      <p:cBhvr>
                                        <p:cTn dur="1000"/>
                                        <p:tgtEl>
                                          <p:spTgt spid="671"/>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683"/>
                                        </p:tgtEl>
                                        <p:attrNameLst>
                                          <p:attrName>style.visibility</p:attrName>
                                        </p:attrNameLst>
                                      </p:cBhvr>
                                      <p:to>
                                        <p:strVal val="visible"/>
                                      </p:to>
                                    </p:set>
                                    <p:animEffect filter="fade" transition="in">
                                      <p:cBhvr>
                                        <p:cTn dur="1000"/>
                                        <p:tgtEl>
                                          <p:spTgt spid="683"/>
                                        </p:tgtEl>
                                      </p:cBhvr>
                                    </p:animEffect>
                                  </p:childTnLst>
                                </p:cTn>
                              </p:par>
                              <p:par>
                                <p:cTn fill="hold" nodeType="withEffect" presetClass="entr" presetID="10" presetSubtype="0">
                                  <p:stCondLst>
                                    <p:cond delay="0"/>
                                  </p:stCondLst>
                                  <p:childTnLst>
                                    <p:set>
                                      <p:cBhvr>
                                        <p:cTn dur="1" fill="hold">
                                          <p:stCondLst>
                                            <p:cond delay="0"/>
                                          </p:stCondLst>
                                        </p:cTn>
                                        <p:tgtEl>
                                          <p:spTgt spid="673"/>
                                        </p:tgtEl>
                                        <p:attrNameLst>
                                          <p:attrName>style.visibility</p:attrName>
                                        </p:attrNameLst>
                                      </p:cBhvr>
                                      <p:to>
                                        <p:strVal val="visible"/>
                                      </p:to>
                                    </p:set>
                                    <p:animEffect filter="fade" transition="in">
                                      <p:cBhvr>
                                        <p:cTn dur="1000"/>
                                        <p:tgtEl>
                                          <p:spTgt spid="673"/>
                                        </p:tgtEl>
                                      </p:cBhvr>
                                    </p:animEffect>
                                  </p:childTnLst>
                                </p:cTn>
                              </p:par>
                              <p:par>
                                <p:cTn fill="hold" nodeType="withEffect" presetClass="entr" presetID="10" presetSubtype="0">
                                  <p:stCondLst>
                                    <p:cond delay="0"/>
                                  </p:stCondLst>
                                  <p:childTnLst>
                                    <p:set>
                                      <p:cBhvr>
                                        <p:cTn dur="1" fill="hold">
                                          <p:stCondLst>
                                            <p:cond delay="0"/>
                                          </p:stCondLst>
                                        </p:cTn>
                                        <p:tgtEl>
                                          <p:spTgt spid="674"/>
                                        </p:tgtEl>
                                        <p:attrNameLst>
                                          <p:attrName>style.visibility</p:attrName>
                                        </p:attrNameLst>
                                      </p:cBhvr>
                                      <p:to>
                                        <p:strVal val="visible"/>
                                      </p:to>
                                    </p:set>
                                    <p:animEffect filter="fade" transition="in">
                                      <p:cBhvr>
                                        <p:cTn dur="1000"/>
                                        <p:tgtEl>
                                          <p:spTgt spid="674"/>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684"/>
                                        </p:tgtEl>
                                        <p:attrNameLst>
                                          <p:attrName>style.visibility</p:attrName>
                                        </p:attrNameLst>
                                      </p:cBhvr>
                                      <p:to>
                                        <p:strVal val="visible"/>
                                      </p:to>
                                    </p:set>
                                    <p:animEffect filter="fade" transition="in">
                                      <p:cBhvr>
                                        <p:cTn dur="1000"/>
                                        <p:tgtEl>
                                          <p:spTgt spid="684"/>
                                        </p:tgtEl>
                                      </p:cBhvr>
                                    </p:animEffect>
                                  </p:childTnLst>
                                </p:cTn>
                              </p:par>
                              <p:par>
                                <p:cTn fill="hold" nodeType="withEffect" presetClass="entr" presetID="10" presetSubtype="0">
                                  <p:stCondLst>
                                    <p:cond delay="0"/>
                                  </p:stCondLst>
                                  <p:childTnLst>
                                    <p:set>
                                      <p:cBhvr>
                                        <p:cTn dur="1" fill="hold">
                                          <p:stCondLst>
                                            <p:cond delay="0"/>
                                          </p:stCondLst>
                                        </p:cTn>
                                        <p:tgtEl>
                                          <p:spTgt spid="676"/>
                                        </p:tgtEl>
                                        <p:attrNameLst>
                                          <p:attrName>style.visibility</p:attrName>
                                        </p:attrNameLst>
                                      </p:cBhvr>
                                      <p:to>
                                        <p:strVal val="visible"/>
                                      </p:to>
                                    </p:set>
                                    <p:animEffect filter="fade" transition="in">
                                      <p:cBhvr>
                                        <p:cTn dur="1000"/>
                                        <p:tgtEl>
                                          <p:spTgt spid="676"/>
                                        </p:tgtEl>
                                      </p:cBhvr>
                                    </p:animEffect>
                                  </p:childTnLst>
                                </p:cTn>
                              </p:par>
                              <p:par>
                                <p:cTn fill="hold" nodeType="withEffect" presetClass="entr" presetID="10" presetSubtype="0">
                                  <p:stCondLst>
                                    <p:cond delay="0"/>
                                  </p:stCondLst>
                                  <p:childTnLst>
                                    <p:set>
                                      <p:cBhvr>
                                        <p:cTn dur="1" fill="hold">
                                          <p:stCondLst>
                                            <p:cond delay="0"/>
                                          </p:stCondLst>
                                        </p:cTn>
                                        <p:tgtEl>
                                          <p:spTgt spid="675"/>
                                        </p:tgtEl>
                                        <p:attrNameLst>
                                          <p:attrName>style.visibility</p:attrName>
                                        </p:attrNameLst>
                                      </p:cBhvr>
                                      <p:to>
                                        <p:strVal val="visible"/>
                                      </p:to>
                                    </p:set>
                                    <p:animEffect filter="fade" transition="in">
                                      <p:cBhvr>
                                        <p:cTn dur="1000"/>
                                        <p:tgtEl>
                                          <p:spTgt spid="6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g125466552ad_0_83"/>
          <p:cNvSpPr txBox="1"/>
          <p:nvPr/>
        </p:nvSpPr>
        <p:spPr>
          <a:xfrm>
            <a:off x="1529125" y="100050"/>
            <a:ext cx="68454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zh-CN" sz="4400">
                <a:solidFill>
                  <a:schemeClr val="dk2"/>
                </a:solidFill>
                <a:latin typeface="Calibri"/>
                <a:ea typeface="Calibri"/>
                <a:cs typeface="Calibri"/>
                <a:sym typeface="Calibri"/>
              </a:rPr>
              <a:t>Objective Formulation</a:t>
            </a:r>
            <a:endParaRPr/>
          </a:p>
        </p:txBody>
      </p:sp>
      <p:cxnSp>
        <p:nvCxnSpPr>
          <p:cNvPr id="67" name="Google Shape;67;g125466552ad_0_83"/>
          <p:cNvCxnSpPr/>
          <p:nvPr/>
        </p:nvCxnSpPr>
        <p:spPr>
          <a:xfrm>
            <a:off x="4195124" y="1117021"/>
            <a:ext cx="39300" cy="4715100"/>
          </a:xfrm>
          <a:prstGeom prst="straightConnector1">
            <a:avLst/>
          </a:prstGeom>
          <a:noFill/>
          <a:ln cap="flat" cmpd="sng" w="9525">
            <a:solidFill>
              <a:srgbClr val="7F7F7F"/>
            </a:solidFill>
            <a:prstDash val="solid"/>
            <a:round/>
            <a:headEnd len="sm" w="sm" type="none"/>
            <a:tailEnd len="sm" w="sm" type="none"/>
          </a:ln>
        </p:spPr>
      </p:cxnSp>
      <p:cxnSp>
        <p:nvCxnSpPr>
          <p:cNvPr id="68" name="Google Shape;68;g125466552ad_0_83"/>
          <p:cNvCxnSpPr/>
          <p:nvPr/>
        </p:nvCxnSpPr>
        <p:spPr>
          <a:xfrm>
            <a:off x="7987050" y="1117021"/>
            <a:ext cx="30000" cy="4729200"/>
          </a:xfrm>
          <a:prstGeom prst="straightConnector1">
            <a:avLst/>
          </a:prstGeom>
          <a:noFill/>
          <a:ln cap="flat" cmpd="sng" w="9525">
            <a:solidFill>
              <a:srgbClr val="7F7F7F"/>
            </a:solidFill>
            <a:prstDash val="solid"/>
            <a:round/>
            <a:headEnd len="sm" w="sm" type="none"/>
            <a:tailEnd len="sm" w="sm" type="none"/>
          </a:ln>
        </p:spPr>
      </p:cxnSp>
      <p:sp>
        <p:nvSpPr>
          <p:cNvPr id="69" name="Google Shape;69;g125466552ad_0_83"/>
          <p:cNvSpPr/>
          <p:nvPr/>
        </p:nvSpPr>
        <p:spPr>
          <a:xfrm>
            <a:off x="690775" y="1117020"/>
            <a:ext cx="3164100" cy="1261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zh-CN" sz="2500">
                <a:solidFill>
                  <a:schemeClr val="lt1"/>
                </a:solidFill>
                <a:latin typeface="Calibri"/>
                <a:ea typeface="Calibri"/>
                <a:cs typeface="Calibri"/>
                <a:sym typeface="Calibri"/>
              </a:rPr>
              <a:t>PEAD</a:t>
            </a:r>
            <a:endParaRPr sz="1800">
              <a:solidFill>
                <a:schemeClr val="lt1"/>
              </a:solidFill>
              <a:latin typeface="Calibri"/>
              <a:ea typeface="Calibri"/>
              <a:cs typeface="Calibri"/>
              <a:sym typeface="Calibri"/>
            </a:endParaRPr>
          </a:p>
        </p:txBody>
      </p:sp>
      <p:sp>
        <p:nvSpPr>
          <p:cNvPr id="70" name="Google Shape;70;g125466552ad_0_83"/>
          <p:cNvSpPr/>
          <p:nvPr/>
        </p:nvSpPr>
        <p:spPr>
          <a:xfrm>
            <a:off x="4523606" y="1117021"/>
            <a:ext cx="3164100" cy="1261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zh-CN" sz="2500">
                <a:solidFill>
                  <a:schemeClr val="lt1"/>
                </a:solidFill>
                <a:latin typeface="Calibri"/>
                <a:ea typeface="Calibri"/>
                <a:cs typeface="Calibri"/>
                <a:sym typeface="Calibri"/>
              </a:rPr>
              <a:t>Lack of Literature</a:t>
            </a:r>
            <a:endParaRPr sz="1800">
              <a:solidFill>
                <a:schemeClr val="lt1"/>
              </a:solidFill>
              <a:latin typeface="Calibri"/>
              <a:ea typeface="Calibri"/>
              <a:cs typeface="Calibri"/>
              <a:sym typeface="Calibri"/>
            </a:endParaRPr>
          </a:p>
        </p:txBody>
      </p:sp>
      <p:sp>
        <p:nvSpPr>
          <p:cNvPr id="71" name="Google Shape;71;g125466552ad_0_83"/>
          <p:cNvSpPr/>
          <p:nvPr/>
        </p:nvSpPr>
        <p:spPr>
          <a:xfrm>
            <a:off x="8326627" y="1117021"/>
            <a:ext cx="3166200" cy="12618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zh-CN" sz="2500">
                <a:solidFill>
                  <a:schemeClr val="lt1"/>
                </a:solidFill>
                <a:latin typeface="Calibri"/>
                <a:ea typeface="Calibri"/>
                <a:cs typeface="Calibri"/>
                <a:sym typeface="Calibri"/>
              </a:rPr>
              <a:t>Usefulness</a:t>
            </a:r>
            <a:endParaRPr sz="1800">
              <a:solidFill>
                <a:schemeClr val="lt1"/>
              </a:solidFill>
              <a:latin typeface="Calibri"/>
              <a:ea typeface="Calibri"/>
              <a:cs typeface="Calibri"/>
              <a:sym typeface="Calibri"/>
            </a:endParaRPr>
          </a:p>
        </p:txBody>
      </p:sp>
      <p:grpSp>
        <p:nvGrpSpPr>
          <p:cNvPr id="72" name="Google Shape;72;g125466552ad_0_83"/>
          <p:cNvGrpSpPr/>
          <p:nvPr/>
        </p:nvGrpSpPr>
        <p:grpSpPr>
          <a:xfrm>
            <a:off x="690775" y="2455030"/>
            <a:ext cx="3164092" cy="2220610"/>
            <a:chOff x="-4820984" y="2331017"/>
            <a:chExt cx="2191503" cy="1665124"/>
          </a:xfrm>
        </p:grpSpPr>
        <p:sp>
          <p:nvSpPr>
            <p:cNvPr id="73" name="Google Shape;73;g125466552ad_0_83"/>
            <p:cNvSpPr/>
            <p:nvPr/>
          </p:nvSpPr>
          <p:spPr>
            <a:xfrm>
              <a:off x="-4820981" y="2331017"/>
              <a:ext cx="2191500" cy="31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2100">
                  <a:solidFill>
                    <a:srgbClr val="3F3F3F"/>
                  </a:solidFill>
                  <a:latin typeface="Calibri"/>
                  <a:ea typeface="Calibri"/>
                  <a:cs typeface="Calibri"/>
                  <a:sym typeface="Calibri"/>
                </a:rPr>
                <a:t>Post-Earning Accouncement Drift</a:t>
              </a:r>
              <a:endParaRPr sz="2100">
                <a:solidFill>
                  <a:srgbClr val="3F3F3F"/>
                </a:solidFill>
                <a:latin typeface="Calibri"/>
                <a:ea typeface="Calibri"/>
                <a:cs typeface="Calibri"/>
                <a:sym typeface="Calibri"/>
              </a:endParaRPr>
            </a:p>
          </p:txBody>
        </p:sp>
        <p:sp>
          <p:nvSpPr>
            <p:cNvPr id="74" name="Google Shape;74;g125466552ad_0_83"/>
            <p:cNvSpPr/>
            <p:nvPr/>
          </p:nvSpPr>
          <p:spPr>
            <a:xfrm>
              <a:off x="-4820984" y="2908941"/>
              <a:ext cx="2191500" cy="108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a:solidFill>
                    <a:srgbClr val="3F3F3F"/>
                  </a:solidFill>
                  <a:latin typeface="Calibri"/>
                  <a:ea typeface="Calibri"/>
                  <a:cs typeface="Calibri"/>
                  <a:sym typeface="Calibri"/>
                </a:rPr>
                <a:t>“</a:t>
              </a:r>
              <a:r>
                <a:rPr lang="zh-CN">
                  <a:solidFill>
                    <a:srgbClr val="2E2E2E"/>
                  </a:solidFill>
                  <a:latin typeface="Calibri"/>
                  <a:ea typeface="Calibri"/>
                  <a:cs typeface="Calibri"/>
                  <a:sym typeface="Calibri"/>
                </a:rPr>
                <a:t>The Post-Earnings-Announcement Drift¹ refers to an anomaly in financial markets. It describes the drift of a firm’s stock price in the direction of the firm’s earnings surprise for an </a:t>
              </a:r>
              <a:r>
                <a:rPr b="1" lang="zh-CN">
                  <a:solidFill>
                    <a:srgbClr val="2E2E2E"/>
                  </a:solidFill>
                  <a:latin typeface="Calibri"/>
                  <a:ea typeface="Calibri"/>
                  <a:cs typeface="Calibri"/>
                  <a:sym typeface="Calibri"/>
                </a:rPr>
                <a:t>extended period of time.</a:t>
              </a:r>
              <a:r>
                <a:rPr lang="zh-CN">
                  <a:solidFill>
                    <a:srgbClr val="2E2E2E"/>
                  </a:solidFill>
                  <a:latin typeface="Calibri"/>
                  <a:ea typeface="Calibri"/>
                  <a:cs typeface="Calibri"/>
                  <a:sym typeface="Calibri"/>
                </a:rPr>
                <a:t>”</a:t>
              </a:r>
              <a:endParaRPr>
                <a:solidFill>
                  <a:srgbClr val="2E2E2E"/>
                </a:solidFill>
                <a:latin typeface="Calibri"/>
                <a:ea typeface="Calibri"/>
                <a:cs typeface="Calibri"/>
                <a:sym typeface="Calibri"/>
              </a:endParaRPr>
            </a:p>
            <a:p>
              <a:pPr indent="0" lvl="0" marL="0" marR="0" rtl="0" algn="l">
                <a:spcBef>
                  <a:spcPts val="0"/>
                </a:spcBef>
                <a:spcAft>
                  <a:spcPts val="0"/>
                </a:spcAft>
                <a:buNone/>
              </a:pPr>
              <a:r>
                <a:t/>
              </a:r>
              <a:endParaRPr b="1">
                <a:solidFill>
                  <a:srgbClr val="2E2E2E"/>
                </a:solidFill>
                <a:latin typeface="Calibri"/>
                <a:ea typeface="Calibri"/>
                <a:cs typeface="Calibri"/>
                <a:sym typeface="Calibri"/>
              </a:endParaRPr>
            </a:p>
            <a:p>
              <a:pPr indent="0" lvl="0" marL="0" marR="0" rtl="0" algn="l">
                <a:spcBef>
                  <a:spcPts val="0"/>
                </a:spcBef>
                <a:spcAft>
                  <a:spcPts val="0"/>
                </a:spcAft>
                <a:buNone/>
              </a:pPr>
              <a:r>
                <a:rPr lang="zh-CN">
                  <a:solidFill>
                    <a:srgbClr val="2E2E2E"/>
                  </a:solidFill>
                  <a:latin typeface="Calibri"/>
                  <a:ea typeface="Calibri"/>
                  <a:cs typeface="Calibri"/>
                  <a:sym typeface="Calibri"/>
                </a:rPr>
                <a:t>However, by observing the market, we know that the immediate price movement </a:t>
              </a:r>
              <a:r>
                <a:rPr lang="zh-CN" u="sng">
                  <a:solidFill>
                    <a:srgbClr val="2E2E2E"/>
                  </a:solidFill>
                  <a:latin typeface="Calibri"/>
                  <a:ea typeface="Calibri"/>
                  <a:cs typeface="Calibri"/>
                  <a:sym typeface="Calibri"/>
                </a:rPr>
                <a:t>does not always align</a:t>
              </a:r>
              <a:r>
                <a:rPr lang="zh-CN">
                  <a:solidFill>
                    <a:srgbClr val="2E2E2E"/>
                  </a:solidFill>
                  <a:latin typeface="Calibri"/>
                  <a:ea typeface="Calibri"/>
                  <a:cs typeface="Calibri"/>
                  <a:sym typeface="Calibri"/>
                </a:rPr>
                <a:t> with the direction of the earnings surprise.</a:t>
              </a:r>
              <a:endParaRPr>
                <a:solidFill>
                  <a:srgbClr val="2E2E2E"/>
                </a:solidFill>
                <a:latin typeface="Calibri"/>
                <a:ea typeface="Calibri"/>
                <a:cs typeface="Calibri"/>
                <a:sym typeface="Calibri"/>
              </a:endParaRPr>
            </a:p>
            <a:p>
              <a:pPr indent="0" lvl="0" marL="0" marR="0" rtl="0" algn="l">
                <a:spcBef>
                  <a:spcPts val="0"/>
                </a:spcBef>
                <a:spcAft>
                  <a:spcPts val="0"/>
                </a:spcAft>
                <a:buNone/>
              </a:pPr>
              <a:r>
                <a:t/>
              </a:r>
              <a:endParaRPr>
                <a:solidFill>
                  <a:srgbClr val="2E2E2E"/>
                </a:solidFill>
                <a:latin typeface="Calibri"/>
                <a:ea typeface="Calibri"/>
                <a:cs typeface="Calibri"/>
                <a:sym typeface="Calibri"/>
              </a:endParaRPr>
            </a:p>
            <a:p>
              <a:pPr indent="0" lvl="0" marL="0" marR="0" rtl="0" algn="l">
                <a:spcBef>
                  <a:spcPts val="0"/>
                </a:spcBef>
                <a:spcAft>
                  <a:spcPts val="0"/>
                </a:spcAft>
                <a:buNone/>
              </a:pPr>
              <a:r>
                <a:rPr lang="zh-CN">
                  <a:solidFill>
                    <a:srgbClr val="2E2E2E"/>
                  </a:solidFill>
                  <a:latin typeface="Calibri"/>
                  <a:ea typeface="Calibri"/>
                  <a:cs typeface="Calibri"/>
                  <a:sym typeface="Calibri"/>
                </a:rPr>
                <a:t>*See Appendix for a PEAD Timeframe  </a:t>
              </a:r>
              <a:endParaRPr>
                <a:solidFill>
                  <a:srgbClr val="2E2E2E"/>
                </a:solidFill>
                <a:latin typeface="Calibri"/>
                <a:ea typeface="Calibri"/>
                <a:cs typeface="Calibri"/>
                <a:sym typeface="Calibri"/>
              </a:endParaRPr>
            </a:p>
          </p:txBody>
        </p:sp>
      </p:grpSp>
      <p:grpSp>
        <p:nvGrpSpPr>
          <p:cNvPr id="75" name="Google Shape;75;g125466552ad_0_83"/>
          <p:cNvGrpSpPr/>
          <p:nvPr/>
        </p:nvGrpSpPr>
        <p:grpSpPr>
          <a:xfrm>
            <a:off x="4509050" y="2455030"/>
            <a:ext cx="3164092" cy="2068200"/>
            <a:chOff x="-4839218" y="2281958"/>
            <a:chExt cx="2191503" cy="1550840"/>
          </a:xfrm>
        </p:grpSpPr>
        <p:sp>
          <p:nvSpPr>
            <p:cNvPr id="76" name="Google Shape;76;g125466552ad_0_83"/>
            <p:cNvSpPr/>
            <p:nvPr/>
          </p:nvSpPr>
          <p:spPr>
            <a:xfrm>
              <a:off x="-4839214" y="2281958"/>
              <a:ext cx="2191500" cy="31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2100">
                  <a:solidFill>
                    <a:srgbClr val="3F3F3F"/>
                  </a:solidFill>
                  <a:latin typeface="Calibri"/>
                  <a:ea typeface="Calibri"/>
                  <a:cs typeface="Calibri"/>
                  <a:sym typeface="Calibri"/>
                </a:rPr>
                <a:t>Corr vs Prediction</a:t>
              </a:r>
              <a:endParaRPr sz="2100">
                <a:solidFill>
                  <a:srgbClr val="3F3F3F"/>
                </a:solidFill>
                <a:latin typeface="Calibri"/>
                <a:ea typeface="Calibri"/>
                <a:cs typeface="Calibri"/>
                <a:sym typeface="Calibri"/>
              </a:endParaRPr>
            </a:p>
          </p:txBody>
        </p:sp>
        <p:sp>
          <p:nvSpPr>
            <p:cNvPr id="77" name="Google Shape;77;g125466552ad_0_83"/>
            <p:cNvSpPr/>
            <p:nvPr/>
          </p:nvSpPr>
          <p:spPr>
            <a:xfrm>
              <a:off x="-4839218" y="2592298"/>
              <a:ext cx="2191500" cy="124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a:solidFill>
                    <a:srgbClr val="3F3F3F"/>
                  </a:solidFill>
                  <a:latin typeface="Calibri"/>
                  <a:ea typeface="Calibri"/>
                  <a:cs typeface="Calibri"/>
                  <a:sym typeface="Calibri"/>
                </a:rPr>
                <a:t>“…data indicates that the market does use the information provided by estimates and quarterly earnings reports, and at least in the short run, the earnings surprise is </a:t>
              </a:r>
              <a:r>
                <a:rPr b="1" lang="zh-CN">
                  <a:solidFill>
                    <a:srgbClr val="3F3F3F"/>
                  </a:solidFill>
                  <a:latin typeface="Calibri"/>
                  <a:ea typeface="Calibri"/>
                  <a:cs typeface="Calibri"/>
                  <a:sym typeface="Calibri"/>
                </a:rPr>
                <a:t>significantly correlated</a:t>
              </a:r>
              <a:r>
                <a:rPr lang="zh-CN">
                  <a:solidFill>
                    <a:srgbClr val="3F3F3F"/>
                  </a:solidFill>
                  <a:latin typeface="Calibri"/>
                  <a:ea typeface="Calibri"/>
                  <a:cs typeface="Calibri"/>
                  <a:sym typeface="Calibri"/>
                </a:rPr>
                <a:t> with regards to volatility and overnight returns</a:t>
              </a:r>
              <a:r>
                <a:rPr lang="zh-CN">
                  <a:solidFill>
                    <a:srgbClr val="2E2E2E"/>
                  </a:solidFill>
                  <a:latin typeface="Calibri"/>
                  <a:ea typeface="Calibri"/>
                  <a:cs typeface="Calibri"/>
                  <a:sym typeface="Calibri"/>
                </a:rPr>
                <a:t>²</a:t>
              </a:r>
              <a:r>
                <a:rPr lang="zh-CN">
                  <a:solidFill>
                    <a:srgbClr val="3F3F3F"/>
                  </a:solidFill>
                  <a:latin typeface="Calibri"/>
                  <a:ea typeface="Calibri"/>
                  <a:cs typeface="Calibri"/>
                  <a:sym typeface="Calibri"/>
                </a:rPr>
                <a:t>”</a:t>
              </a:r>
              <a:endParaRPr>
                <a:solidFill>
                  <a:srgbClr val="3F3F3F"/>
                </a:solidFill>
                <a:latin typeface="Calibri"/>
                <a:ea typeface="Calibri"/>
                <a:cs typeface="Calibri"/>
                <a:sym typeface="Calibri"/>
              </a:endParaRPr>
            </a:p>
            <a:p>
              <a:pPr indent="0" lvl="0" marL="0" marR="0" rtl="0" algn="l">
                <a:spcBef>
                  <a:spcPts val="0"/>
                </a:spcBef>
                <a:spcAft>
                  <a:spcPts val="0"/>
                </a:spcAft>
                <a:buNone/>
              </a:pPr>
              <a:r>
                <a:t/>
              </a:r>
              <a:endParaRPr>
                <a:solidFill>
                  <a:srgbClr val="3F3F3F"/>
                </a:solidFill>
                <a:latin typeface="Calibri"/>
                <a:ea typeface="Calibri"/>
                <a:cs typeface="Calibri"/>
                <a:sym typeface="Calibri"/>
              </a:endParaRPr>
            </a:p>
            <a:p>
              <a:pPr indent="0" lvl="0" marL="0" marR="0" rtl="0" algn="l">
                <a:spcBef>
                  <a:spcPts val="0"/>
                </a:spcBef>
                <a:spcAft>
                  <a:spcPts val="0"/>
                </a:spcAft>
                <a:buNone/>
              </a:pPr>
              <a:r>
                <a:rPr lang="zh-CN">
                  <a:solidFill>
                    <a:srgbClr val="3F3F3F"/>
                  </a:solidFill>
                  <a:latin typeface="Calibri"/>
                  <a:ea typeface="Calibri"/>
                  <a:cs typeface="Calibri"/>
                  <a:sym typeface="Calibri"/>
                </a:rPr>
                <a:t>While there are literature studying the correlation between earnings and overnight returns³, we have not found any statistical/Machine Learning models which help to predict such return.</a:t>
              </a:r>
              <a:endParaRPr>
                <a:solidFill>
                  <a:srgbClr val="3F3F3F"/>
                </a:solidFill>
                <a:latin typeface="Calibri"/>
                <a:ea typeface="Calibri"/>
                <a:cs typeface="Calibri"/>
                <a:sym typeface="Calibri"/>
              </a:endParaRPr>
            </a:p>
            <a:p>
              <a:pPr indent="0" lvl="0" marL="0" marR="0" rtl="0" algn="l">
                <a:spcBef>
                  <a:spcPts val="0"/>
                </a:spcBef>
                <a:spcAft>
                  <a:spcPts val="0"/>
                </a:spcAft>
                <a:buNone/>
              </a:pPr>
              <a:r>
                <a:t/>
              </a:r>
              <a:endParaRPr>
                <a:solidFill>
                  <a:srgbClr val="3F3F3F"/>
                </a:solidFill>
                <a:latin typeface="Calibri"/>
                <a:ea typeface="Calibri"/>
                <a:cs typeface="Calibri"/>
                <a:sym typeface="Calibri"/>
              </a:endParaRPr>
            </a:p>
          </p:txBody>
        </p:sp>
      </p:grpSp>
      <p:grpSp>
        <p:nvGrpSpPr>
          <p:cNvPr id="78" name="Google Shape;78;g125466552ad_0_83"/>
          <p:cNvGrpSpPr/>
          <p:nvPr/>
        </p:nvGrpSpPr>
        <p:grpSpPr>
          <a:xfrm>
            <a:off x="8356425" y="2455025"/>
            <a:ext cx="3373294" cy="2068205"/>
            <a:chOff x="-4839218" y="2281954"/>
            <a:chExt cx="2336400" cy="1550843"/>
          </a:xfrm>
        </p:grpSpPr>
        <p:sp>
          <p:nvSpPr>
            <p:cNvPr id="79" name="Google Shape;79;g125466552ad_0_83"/>
            <p:cNvSpPr/>
            <p:nvPr/>
          </p:nvSpPr>
          <p:spPr>
            <a:xfrm>
              <a:off x="-4839218" y="2281954"/>
              <a:ext cx="2336400" cy="31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2100">
                  <a:solidFill>
                    <a:srgbClr val="3F3F3F"/>
                  </a:solidFill>
                  <a:latin typeface="Calibri"/>
                  <a:ea typeface="Calibri"/>
                  <a:cs typeface="Calibri"/>
                  <a:sym typeface="Calibri"/>
                </a:rPr>
                <a:t>Leverage Trading Signal</a:t>
              </a:r>
              <a:endParaRPr sz="2100">
                <a:solidFill>
                  <a:srgbClr val="3F3F3F"/>
                </a:solidFill>
                <a:latin typeface="Calibri"/>
                <a:ea typeface="Calibri"/>
                <a:cs typeface="Calibri"/>
                <a:sym typeface="Calibri"/>
              </a:endParaRPr>
            </a:p>
          </p:txBody>
        </p:sp>
        <p:sp>
          <p:nvSpPr>
            <p:cNvPr id="80" name="Google Shape;80;g125466552ad_0_83"/>
            <p:cNvSpPr/>
            <p:nvPr/>
          </p:nvSpPr>
          <p:spPr>
            <a:xfrm>
              <a:off x="-4839218" y="2592298"/>
              <a:ext cx="2191500" cy="124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a:solidFill>
                    <a:srgbClr val="3F3F3F"/>
                  </a:solidFill>
                  <a:latin typeface="Calibri"/>
                  <a:ea typeface="Calibri"/>
                  <a:cs typeface="Calibri"/>
                  <a:sym typeface="Calibri"/>
                </a:rPr>
                <a:t>We believe building this predictive model can provide signals for such models and model users. In addition, we hope to find actionable insights while exploring the data and interpreting the modeling results. </a:t>
              </a:r>
              <a:endParaRPr>
                <a:solidFill>
                  <a:srgbClr val="3F3F3F"/>
                </a:solidFill>
                <a:latin typeface="Calibri"/>
                <a:ea typeface="Calibri"/>
                <a:cs typeface="Calibri"/>
                <a:sym typeface="Calibri"/>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cxnSp>
        <p:nvCxnSpPr>
          <p:cNvPr id="690" name="Google Shape;690;g125466552ad_0_88"/>
          <p:cNvCxnSpPr/>
          <p:nvPr/>
        </p:nvCxnSpPr>
        <p:spPr>
          <a:xfrm rot="5400000">
            <a:off x="2409524" y="3588421"/>
            <a:ext cx="3571200" cy="0"/>
          </a:xfrm>
          <a:prstGeom prst="straightConnector1">
            <a:avLst/>
          </a:prstGeom>
          <a:noFill/>
          <a:ln cap="flat" cmpd="sng" w="9525">
            <a:solidFill>
              <a:srgbClr val="7F7F7F"/>
            </a:solidFill>
            <a:prstDash val="solid"/>
            <a:round/>
            <a:headEnd len="sm" w="sm" type="none"/>
            <a:tailEnd len="sm" w="sm" type="none"/>
          </a:ln>
        </p:spPr>
      </p:cxnSp>
      <p:cxnSp>
        <p:nvCxnSpPr>
          <p:cNvPr id="691" name="Google Shape;691;g125466552ad_0_88"/>
          <p:cNvCxnSpPr/>
          <p:nvPr/>
        </p:nvCxnSpPr>
        <p:spPr>
          <a:xfrm rot="5400000">
            <a:off x="6201449" y="3588421"/>
            <a:ext cx="3571200" cy="0"/>
          </a:xfrm>
          <a:prstGeom prst="straightConnector1">
            <a:avLst/>
          </a:prstGeom>
          <a:noFill/>
          <a:ln cap="flat" cmpd="sng" w="9525">
            <a:solidFill>
              <a:srgbClr val="7F7F7F"/>
            </a:solidFill>
            <a:prstDash val="solid"/>
            <a:round/>
            <a:headEnd len="sm" w="sm" type="none"/>
            <a:tailEnd len="sm" w="sm" type="none"/>
          </a:ln>
        </p:spPr>
      </p:cxnSp>
      <p:sp>
        <p:nvSpPr>
          <p:cNvPr id="692" name="Google Shape;692;g125466552ad_0_88"/>
          <p:cNvSpPr/>
          <p:nvPr/>
        </p:nvSpPr>
        <p:spPr>
          <a:xfrm>
            <a:off x="690775" y="1802820"/>
            <a:ext cx="3164100" cy="1261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zh-CN" sz="2100">
                <a:solidFill>
                  <a:schemeClr val="lt1"/>
                </a:solidFill>
                <a:latin typeface="Microsoft Yahei"/>
                <a:ea typeface="Microsoft Yahei"/>
                <a:cs typeface="Microsoft Yahei"/>
                <a:sym typeface="Microsoft Yahei"/>
              </a:rPr>
              <a:t>添加标题</a:t>
            </a:r>
            <a:endParaRPr b="1" sz="2100">
              <a:solidFill>
                <a:schemeClr val="lt1"/>
              </a:solidFill>
              <a:latin typeface="Microsoft Yahei"/>
              <a:ea typeface="Microsoft Yahei"/>
              <a:cs typeface="Microsoft Yahei"/>
              <a:sym typeface="Microsoft Yahei"/>
            </a:endParaRPr>
          </a:p>
          <a:p>
            <a:pPr indent="0" lvl="0" marL="0" marR="0" rtl="0" algn="ctr">
              <a:spcBef>
                <a:spcPts val="0"/>
              </a:spcBef>
              <a:spcAft>
                <a:spcPts val="0"/>
              </a:spcAft>
              <a:buNone/>
            </a:pPr>
            <a:r>
              <a:rPr lang="zh-CN" sz="1400">
                <a:solidFill>
                  <a:schemeClr val="lt1"/>
                </a:solidFill>
                <a:latin typeface="Microsoft Yahei"/>
                <a:ea typeface="Microsoft Yahei"/>
                <a:cs typeface="Microsoft Yahei"/>
                <a:sym typeface="Microsoft Yahei"/>
              </a:rPr>
              <a:t>点击此处添加文字内容</a:t>
            </a:r>
            <a:endParaRPr sz="1400">
              <a:solidFill>
                <a:schemeClr val="lt1"/>
              </a:solidFill>
              <a:latin typeface="Microsoft Yahei"/>
              <a:ea typeface="Microsoft Yahei"/>
              <a:cs typeface="Microsoft Yahei"/>
              <a:sym typeface="Microsoft Yahei"/>
            </a:endParaRPr>
          </a:p>
        </p:txBody>
      </p:sp>
      <p:grpSp>
        <p:nvGrpSpPr>
          <p:cNvPr id="693" name="Google Shape;693;g125466552ad_0_88"/>
          <p:cNvGrpSpPr/>
          <p:nvPr/>
        </p:nvGrpSpPr>
        <p:grpSpPr>
          <a:xfrm>
            <a:off x="690795" y="3363386"/>
            <a:ext cx="2921708" cy="1992044"/>
            <a:chOff x="503238" y="2612182"/>
            <a:chExt cx="2191500" cy="1493734"/>
          </a:xfrm>
        </p:grpSpPr>
        <p:sp>
          <p:nvSpPr>
            <p:cNvPr id="694" name="Google Shape;694;g125466552ad_0_88"/>
            <p:cNvSpPr/>
            <p:nvPr/>
          </p:nvSpPr>
          <p:spPr>
            <a:xfrm>
              <a:off x="503238" y="2612182"/>
              <a:ext cx="946500" cy="31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2100">
                  <a:solidFill>
                    <a:srgbClr val="3F3F3F"/>
                  </a:solidFill>
                  <a:latin typeface="Microsoft Yahei"/>
                  <a:ea typeface="Microsoft Yahei"/>
                  <a:cs typeface="Microsoft Yahei"/>
                  <a:sym typeface="Microsoft Yahei"/>
                </a:rPr>
                <a:t>添加标题</a:t>
              </a:r>
              <a:endParaRPr sz="2100">
                <a:solidFill>
                  <a:srgbClr val="3F3F3F"/>
                </a:solidFill>
                <a:latin typeface="Microsoft Yahei"/>
                <a:ea typeface="Microsoft Yahei"/>
                <a:cs typeface="Microsoft Yahei"/>
                <a:sym typeface="Microsoft Yahei"/>
              </a:endParaRPr>
            </a:p>
          </p:txBody>
        </p:sp>
        <p:sp>
          <p:nvSpPr>
            <p:cNvPr id="695" name="Google Shape;695;g125466552ad_0_88"/>
            <p:cNvSpPr/>
            <p:nvPr/>
          </p:nvSpPr>
          <p:spPr>
            <a:xfrm>
              <a:off x="503238" y="2905916"/>
              <a:ext cx="2191500" cy="12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1400">
                  <a:solidFill>
                    <a:srgbClr val="3F3F3F"/>
                  </a:solidFill>
                  <a:latin typeface="Microsoft Yahei"/>
                  <a:ea typeface="Microsoft Yahei"/>
                  <a:cs typeface="Microsoft Yahei"/>
                  <a:sym typeface="Microsoft Yahei"/>
                </a:rPr>
                <a:t>点击此处添加文字说明内容，可以通过复制您的文本内容，在此文本框粘贴并选择只保留文字。</a:t>
              </a:r>
              <a:endParaRPr sz="1400">
                <a:solidFill>
                  <a:srgbClr val="3F3F3F"/>
                </a:solidFill>
                <a:latin typeface="Microsoft Yahei"/>
                <a:ea typeface="Microsoft Yahei"/>
                <a:cs typeface="Microsoft Yahei"/>
                <a:sym typeface="Microsoft Yahei"/>
              </a:endParaRPr>
            </a:p>
            <a:p>
              <a:pPr indent="0" lvl="0" marL="0" marR="0" rtl="0" algn="l">
                <a:spcBef>
                  <a:spcPts val="0"/>
                </a:spcBef>
                <a:spcAft>
                  <a:spcPts val="0"/>
                </a:spcAft>
                <a:buNone/>
              </a:pPr>
              <a:r>
                <a:t/>
              </a:r>
              <a:endParaRPr sz="1400">
                <a:solidFill>
                  <a:srgbClr val="3F3F3F"/>
                </a:solidFill>
                <a:latin typeface="Microsoft Yahei"/>
                <a:ea typeface="Microsoft Yahei"/>
                <a:cs typeface="Microsoft Yahei"/>
                <a:sym typeface="Microsoft Yahei"/>
              </a:endParaRPr>
            </a:p>
            <a:p>
              <a:pPr indent="0" lvl="0" marL="0" marR="0" rtl="0" algn="l">
                <a:spcBef>
                  <a:spcPts val="0"/>
                </a:spcBef>
                <a:spcAft>
                  <a:spcPts val="0"/>
                </a:spcAft>
                <a:buNone/>
              </a:pPr>
              <a:r>
                <a:rPr lang="zh-CN" sz="1400">
                  <a:solidFill>
                    <a:srgbClr val="3F3F3F"/>
                  </a:solidFill>
                  <a:latin typeface="Microsoft Yahei"/>
                  <a:ea typeface="Microsoft Yahei"/>
                  <a:cs typeface="Microsoft Yahei"/>
                  <a:sym typeface="Microsoft Yahei"/>
                </a:rPr>
                <a:t>点击此处添加文字说明内容，可以通过复制您的文本内容，在此文本框粘贴并选择只保留文字。</a:t>
              </a:r>
              <a:endParaRPr/>
            </a:p>
          </p:txBody>
        </p:sp>
      </p:grpSp>
      <p:sp>
        <p:nvSpPr>
          <p:cNvPr id="696" name="Google Shape;696;g125466552ad_0_88"/>
          <p:cNvSpPr/>
          <p:nvPr/>
        </p:nvSpPr>
        <p:spPr>
          <a:xfrm>
            <a:off x="4523606" y="1802821"/>
            <a:ext cx="3164100" cy="1261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zh-CN" sz="2100">
                <a:solidFill>
                  <a:schemeClr val="lt1"/>
                </a:solidFill>
                <a:latin typeface="Microsoft Yahei"/>
                <a:ea typeface="Microsoft Yahei"/>
                <a:cs typeface="Microsoft Yahei"/>
                <a:sym typeface="Microsoft Yahei"/>
              </a:rPr>
              <a:t>添加标题</a:t>
            </a:r>
            <a:endParaRPr b="1" sz="2100">
              <a:solidFill>
                <a:schemeClr val="lt1"/>
              </a:solidFill>
              <a:latin typeface="Microsoft Yahei"/>
              <a:ea typeface="Microsoft Yahei"/>
              <a:cs typeface="Microsoft Yahei"/>
              <a:sym typeface="Microsoft Yahei"/>
            </a:endParaRPr>
          </a:p>
          <a:p>
            <a:pPr indent="0" lvl="0" marL="0" marR="0" rtl="0" algn="ctr">
              <a:spcBef>
                <a:spcPts val="0"/>
              </a:spcBef>
              <a:spcAft>
                <a:spcPts val="0"/>
              </a:spcAft>
              <a:buNone/>
            </a:pPr>
            <a:r>
              <a:rPr lang="zh-CN" sz="1400">
                <a:solidFill>
                  <a:schemeClr val="lt1"/>
                </a:solidFill>
                <a:latin typeface="Microsoft Yahei"/>
                <a:ea typeface="Microsoft Yahei"/>
                <a:cs typeface="Microsoft Yahei"/>
                <a:sym typeface="Microsoft Yahei"/>
              </a:rPr>
              <a:t>点击此处添加文字内容</a:t>
            </a:r>
            <a:endParaRPr sz="1400">
              <a:solidFill>
                <a:schemeClr val="lt1"/>
              </a:solidFill>
              <a:latin typeface="Microsoft Yahei"/>
              <a:ea typeface="Microsoft Yahei"/>
              <a:cs typeface="Microsoft Yahei"/>
              <a:sym typeface="Microsoft Yahei"/>
            </a:endParaRPr>
          </a:p>
        </p:txBody>
      </p:sp>
      <p:grpSp>
        <p:nvGrpSpPr>
          <p:cNvPr id="697" name="Google Shape;697;g125466552ad_0_88"/>
          <p:cNvGrpSpPr/>
          <p:nvPr/>
        </p:nvGrpSpPr>
        <p:grpSpPr>
          <a:xfrm>
            <a:off x="4523625" y="3363387"/>
            <a:ext cx="2921708" cy="1992044"/>
            <a:chOff x="471218" y="2612182"/>
            <a:chExt cx="2191500" cy="1493734"/>
          </a:xfrm>
        </p:grpSpPr>
        <p:sp>
          <p:nvSpPr>
            <p:cNvPr id="698" name="Google Shape;698;g125466552ad_0_88"/>
            <p:cNvSpPr/>
            <p:nvPr/>
          </p:nvSpPr>
          <p:spPr>
            <a:xfrm>
              <a:off x="471218" y="2612182"/>
              <a:ext cx="946500" cy="31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2100">
                  <a:solidFill>
                    <a:srgbClr val="3F3F3F"/>
                  </a:solidFill>
                  <a:latin typeface="Microsoft Yahei"/>
                  <a:ea typeface="Microsoft Yahei"/>
                  <a:cs typeface="Microsoft Yahei"/>
                  <a:sym typeface="Microsoft Yahei"/>
                </a:rPr>
                <a:t>添加标题</a:t>
              </a:r>
              <a:endParaRPr sz="2100">
                <a:solidFill>
                  <a:srgbClr val="3F3F3F"/>
                </a:solidFill>
                <a:latin typeface="Microsoft Yahei"/>
                <a:ea typeface="Microsoft Yahei"/>
                <a:cs typeface="Microsoft Yahei"/>
                <a:sym typeface="Microsoft Yahei"/>
              </a:endParaRPr>
            </a:p>
          </p:txBody>
        </p:sp>
        <p:sp>
          <p:nvSpPr>
            <p:cNvPr id="699" name="Google Shape;699;g125466552ad_0_88"/>
            <p:cNvSpPr/>
            <p:nvPr/>
          </p:nvSpPr>
          <p:spPr>
            <a:xfrm>
              <a:off x="471218" y="2905916"/>
              <a:ext cx="2191500" cy="12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1400">
                  <a:solidFill>
                    <a:srgbClr val="3F3F3F"/>
                  </a:solidFill>
                  <a:latin typeface="Microsoft Yahei"/>
                  <a:ea typeface="Microsoft Yahei"/>
                  <a:cs typeface="Microsoft Yahei"/>
                  <a:sym typeface="Microsoft Yahei"/>
                </a:rPr>
                <a:t>点击此处添加文字说明内容，可以通过复制您的文本内容，在此文本框粘贴并选择只保留文字。</a:t>
              </a:r>
              <a:endParaRPr sz="1400">
                <a:solidFill>
                  <a:srgbClr val="3F3F3F"/>
                </a:solidFill>
                <a:latin typeface="Microsoft Yahei"/>
                <a:ea typeface="Microsoft Yahei"/>
                <a:cs typeface="Microsoft Yahei"/>
                <a:sym typeface="Microsoft Yahei"/>
              </a:endParaRPr>
            </a:p>
            <a:p>
              <a:pPr indent="0" lvl="0" marL="0" marR="0" rtl="0" algn="l">
                <a:spcBef>
                  <a:spcPts val="0"/>
                </a:spcBef>
                <a:spcAft>
                  <a:spcPts val="0"/>
                </a:spcAft>
                <a:buNone/>
              </a:pPr>
              <a:r>
                <a:t/>
              </a:r>
              <a:endParaRPr sz="1400">
                <a:solidFill>
                  <a:srgbClr val="3F3F3F"/>
                </a:solidFill>
                <a:latin typeface="Microsoft Yahei"/>
                <a:ea typeface="Microsoft Yahei"/>
                <a:cs typeface="Microsoft Yahei"/>
                <a:sym typeface="Microsoft Yahei"/>
              </a:endParaRPr>
            </a:p>
            <a:p>
              <a:pPr indent="0" lvl="0" marL="0" marR="0" rtl="0" algn="l">
                <a:spcBef>
                  <a:spcPts val="0"/>
                </a:spcBef>
                <a:spcAft>
                  <a:spcPts val="0"/>
                </a:spcAft>
                <a:buNone/>
              </a:pPr>
              <a:r>
                <a:rPr lang="zh-CN" sz="1400">
                  <a:solidFill>
                    <a:srgbClr val="3F3F3F"/>
                  </a:solidFill>
                  <a:latin typeface="Microsoft Yahei"/>
                  <a:ea typeface="Microsoft Yahei"/>
                  <a:cs typeface="Microsoft Yahei"/>
                  <a:sym typeface="Microsoft Yahei"/>
                </a:rPr>
                <a:t>点击此处添加文字说明内容，可以通过复制您的文本内容，在此文本框粘贴并选择只保留文字。</a:t>
              </a:r>
              <a:endParaRPr/>
            </a:p>
          </p:txBody>
        </p:sp>
      </p:grpSp>
      <p:sp>
        <p:nvSpPr>
          <p:cNvPr id="700" name="Google Shape;700;g125466552ad_0_88"/>
          <p:cNvSpPr/>
          <p:nvPr/>
        </p:nvSpPr>
        <p:spPr>
          <a:xfrm>
            <a:off x="8326627" y="1802821"/>
            <a:ext cx="3166200" cy="12618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zh-CN" sz="2100">
                <a:solidFill>
                  <a:schemeClr val="lt1"/>
                </a:solidFill>
                <a:latin typeface="Microsoft Yahei"/>
                <a:ea typeface="Microsoft Yahei"/>
                <a:cs typeface="Microsoft Yahei"/>
                <a:sym typeface="Microsoft Yahei"/>
              </a:rPr>
              <a:t>添加标题</a:t>
            </a:r>
            <a:endParaRPr b="1" sz="2100">
              <a:solidFill>
                <a:schemeClr val="lt1"/>
              </a:solidFill>
              <a:latin typeface="Microsoft Yahei"/>
              <a:ea typeface="Microsoft Yahei"/>
              <a:cs typeface="Microsoft Yahei"/>
              <a:sym typeface="Microsoft Yahei"/>
            </a:endParaRPr>
          </a:p>
          <a:p>
            <a:pPr indent="0" lvl="0" marL="0" marR="0" rtl="0" algn="ctr">
              <a:spcBef>
                <a:spcPts val="0"/>
              </a:spcBef>
              <a:spcAft>
                <a:spcPts val="0"/>
              </a:spcAft>
              <a:buNone/>
            </a:pPr>
            <a:r>
              <a:rPr lang="zh-CN" sz="1400">
                <a:solidFill>
                  <a:schemeClr val="lt1"/>
                </a:solidFill>
                <a:latin typeface="Microsoft Yahei"/>
                <a:ea typeface="Microsoft Yahei"/>
                <a:cs typeface="Microsoft Yahei"/>
                <a:sym typeface="Microsoft Yahei"/>
              </a:rPr>
              <a:t>点击此处添加文字内容</a:t>
            </a:r>
            <a:endParaRPr sz="1400">
              <a:solidFill>
                <a:schemeClr val="lt1"/>
              </a:solidFill>
              <a:latin typeface="Microsoft Yahei"/>
              <a:ea typeface="Microsoft Yahei"/>
              <a:cs typeface="Microsoft Yahei"/>
              <a:sym typeface="Microsoft Yahei"/>
            </a:endParaRPr>
          </a:p>
        </p:txBody>
      </p:sp>
      <p:grpSp>
        <p:nvGrpSpPr>
          <p:cNvPr id="701" name="Google Shape;701;g125466552ad_0_88"/>
          <p:cNvGrpSpPr/>
          <p:nvPr/>
        </p:nvGrpSpPr>
        <p:grpSpPr>
          <a:xfrm>
            <a:off x="8326646" y="3363387"/>
            <a:ext cx="2921708" cy="1992044"/>
            <a:chOff x="467746" y="2612182"/>
            <a:chExt cx="2191500" cy="1493734"/>
          </a:xfrm>
        </p:grpSpPr>
        <p:sp>
          <p:nvSpPr>
            <p:cNvPr id="702" name="Google Shape;702;g125466552ad_0_88"/>
            <p:cNvSpPr/>
            <p:nvPr/>
          </p:nvSpPr>
          <p:spPr>
            <a:xfrm>
              <a:off x="467746" y="2612182"/>
              <a:ext cx="946500" cy="31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2100">
                  <a:solidFill>
                    <a:srgbClr val="3F3F3F"/>
                  </a:solidFill>
                  <a:latin typeface="Microsoft Yahei"/>
                  <a:ea typeface="Microsoft Yahei"/>
                  <a:cs typeface="Microsoft Yahei"/>
                  <a:sym typeface="Microsoft Yahei"/>
                </a:rPr>
                <a:t>添加标题</a:t>
              </a:r>
              <a:endParaRPr sz="2100">
                <a:solidFill>
                  <a:srgbClr val="3F3F3F"/>
                </a:solidFill>
                <a:latin typeface="Microsoft Yahei"/>
                <a:ea typeface="Microsoft Yahei"/>
                <a:cs typeface="Microsoft Yahei"/>
                <a:sym typeface="Microsoft Yahei"/>
              </a:endParaRPr>
            </a:p>
          </p:txBody>
        </p:sp>
        <p:sp>
          <p:nvSpPr>
            <p:cNvPr id="703" name="Google Shape;703;g125466552ad_0_88"/>
            <p:cNvSpPr/>
            <p:nvPr/>
          </p:nvSpPr>
          <p:spPr>
            <a:xfrm>
              <a:off x="467746" y="2905916"/>
              <a:ext cx="2191500" cy="12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1400">
                  <a:solidFill>
                    <a:srgbClr val="3F3F3F"/>
                  </a:solidFill>
                  <a:latin typeface="Microsoft Yahei"/>
                  <a:ea typeface="Microsoft Yahei"/>
                  <a:cs typeface="Microsoft Yahei"/>
                  <a:sym typeface="Microsoft Yahei"/>
                </a:rPr>
                <a:t>点击此处添加文字说明内容，可以通过复制您的文本内容，在此文本框粘贴并选择只保留文字。</a:t>
              </a:r>
              <a:endParaRPr sz="1400">
                <a:solidFill>
                  <a:srgbClr val="3F3F3F"/>
                </a:solidFill>
                <a:latin typeface="Microsoft Yahei"/>
                <a:ea typeface="Microsoft Yahei"/>
                <a:cs typeface="Microsoft Yahei"/>
                <a:sym typeface="Microsoft Yahei"/>
              </a:endParaRPr>
            </a:p>
            <a:p>
              <a:pPr indent="0" lvl="0" marL="0" marR="0" rtl="0" algn="l">
                <a:spcBef>
                  <a:spcPts val="0"/>
                </a:spcBef>
                <a:spcAft>
                  <a:spcPts val="0"/>
                </a:spcAft>
                <a:buNone/>
              </a:pPr>
              <a:r>
                <a:t/>
              </a:r>
              <a:endParaRPr sz="1400">
                <a:solidFill>
                  <a:srgbClr val="3F3F3F"/>
                </a:solidFill>
                <a:latin typeface="Microsoft Yahei"/>
                <a:ea typeface="Microsoft Yahei"/>
                <a:cs typeface="Microsoft Yahei"/>
                <a:sym typeface="Microsoft Yahei"/>
              </a:endParaRPr>
            </a:p>
            <a:p>
              <a:pPr indent="0" lvl="0" marL="0" marR="0" rtl="0" algn="l">
                <a:spcBef>
                  <a:spcPts val="0"/>
                </a:spcBef>
                <a:spcAft>
                  <a:spcPts val="0"/>
                </a:spcAft>
                <a:buNone/>
              </a:pPr>
              <a:r>
                <a:rPr lang="zh-CN" sz="1400">
                  <a:solidFill>
                    <a:srgbClr val="3F3F3F"/>
                  </a:solidFill>
                  <a:latin typeface="Microsoft Yahei"/>
                  <a:ea typeface="Microsoft Yahei"/>
                  <a:cs typeface="Microsoft Yahei"/>
                  <a:sym typeface="Microsoft Yahei"/>
                </a:rPr>
                <a:t>点击此处添加文字说明内容，可以通过复制您的文本内容，在此文本框粘贴并选择只保留文字。</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92"/>
                                        </p:tgtEl>
                                        <p:attrNameLst>
                                          <p:attrName>style.visibility</p:attrName>
                                        </p:attrNameLst>
                                      </p:cBhvr>
                                      <p:to>
                                        <p:strVal val="visible"/>
                                      </p:to>
                                    </p:set>
                                    <p:animEffect filter="fade" transition="in">
                                      <p:cBhvr>
                                        <p:cTn dur="500"/>
                                        <p:tgtEl>
                                          <p:spTgt spid="692"/>
                                        </p:tgtEl>
                                      </p:cBhvr>
                                    </p:animEffect>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693"/>
                                        </p:tgtEl>
                                        <p:attrNameLst>
                                          <p:attrName>style.visibility</p:attrName>
                                        </p:attrNameLst>
                                      </p:cBhvr>
                                      <p:to>
                                        <p:strVal val="visible"/>
                                      </p:to>
                                    </p:set>
                                    <p:anim calcmode="lin" valueType="num">
                                      <p:cBhvr additive="base">
                                        <p:cTn dur="500"/>
                                        <p:tgtEl>
                                          <p:spTgt spid="693"/>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90"/>
                                        </p:tgtEl>
                                        <p:attrNameLst>
                                          <p:attrName>style.visibility</p:attrName>
                                        </p:attrNameLst>
                                      </p:cBhvr>
                                      <p:to>
                                        <p:strVal val="visible"/>
                                      </p:to>
                                    </p:set>
                                    <p:animEffect filter="fade" transition="in">
                                      <p:cBhvr>
                                        <p:cTn dur="500"/>
                                        <p:tgtEl>
                                          <p:spTgt spid="690"/>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696"/>
                                        </p:tgtEl>
                                        <p:attrNameLst>
                                          <p:attrName>style.visibility</p:attrName>
                                        </p:attrNameLst>
                                      </p:cBhvr>
                                      <p:to>
                                        <p:strVal val="visible"/>
                                      </p:to>
                                    </p:set>
                                    <p:animEffect filter="fade" transition="in">
                                      <p:cBhvr>
                                        <p:cTn dur="500"/>
                                        <p:tgtEl>
                                          <p:spTgt spid="696"/>
                                        </p:tgtEl>
                                      </p:cBhvr>
                                    </p:animEffect>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697"/>
                                        </p:tgtEl>
                                        <p:attrNameLst>
                                          <p:attrName>style.visibility</p:attrName>
                                        </p:attrNameLst>
                                      </p:cBhvr>
                                      <p:to>
                                        <p:strVal val="visible"/>
                                      </p:to>
                                    </p:set>
                                    <p:anim calcmode="lin" valueType="num">
                                      <p:cBhvr additive="base">
                                        <p:cTn dur="500"/>
                                        <p:tgtEl>
                                          <p:spTgt spid="697"/>
                                        </p:tgtEl>
                                        <p:attrNameLst>
                                          <p:attrName>ppt_y</p:attrName>
                                        </p:attrNameLst>
                                      </p:cBhvr>
                                      <p:tavLst>
                                        <p:tav fmla="" tm="0">
                                          <p:val>
                                            <p:strVal val="#ppt_y+1"/>
                                          </p:val>
                                        </p:tav>
                                        <p:tav fmla="" tm="100000">
                                          <p:val>
                                            <p:strVal val="#ppt_y"/>
                                          </p:val>
                                        </p:tav>
                                      </p:tavLst>
                                    </p:anim>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691"/>
                                        </p:tgtEl>
                                        <p:attrNameLst>
                                          <p:attrName>style.visibility</p:attrName>
                                        </p:attrNameLst>
                                      </p:cBhvr>
                                      <p:to>
                                        <p:strVal val="visible"/>
                                      </p:to>
                                    </p:set>
                                    <p:animEffect filter="fade" transition="in">
                                      <p:cBhvr>
                                        <p:cTn dur="500"/>
                                        <p:tgtEl>
                                          <p:spTgt spid="691"/>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700"/>
                                        </p:tgtEl>
                                        <p:attrNameLst>
                                          <p:attrName>style.visibility</p:attrName>
                                        </p:attrNameLst>
                                      </p:cBhvr>
                                      <p:to>
                                        <p:strVal val="visible"/>
                                      </p:to>
                                    </p:set>
                                    <p:animEffect filter="fade" transition="in">
                                      <p:cBhvr>
                                        <p:cTn dur="500"/>
                                        <p:tgtEl>
                                          <p:spTgt spid="700"/>
                                        </p:tgtEl>
                                      </p:cBhvr>
                                    </p:animEffect>
                                  </p:childTnLst>
                                </p:cTn>
                              </p:par>
                            </p:childTnLst>
                          </p:cTn>
                        </p:par>
                        <p:par>
                          <p:cTn fill="hold">
                            <p:stCondLst>
                              <p:cond delay="3500"/>
                            </p:stCondLst>
                            <p:childTnLst>
                              <p:par>
                                <p:cTn fill="hold" nodeType="afterEffect" presetClass="entr" presetID="2" presetSubtype="4">
                                  <p:stCondLst>
                                    <p:cond delay="0"/>
                                  </p:stCondLst>
                                  <p:childTnLst>
                                    <p:set>
                                      <p:cBhvr>
                                        <p:cTn dur="1" fill="hold">
                                          <p:stCondLst>
                                            <p:cond delay="0"/>
                                          </p:stCondLst>
                                        </p:cTn>
                                        <p:tgtEl>
                                          <p:spTgt spid="701"/>
                                        </p:tgtEl>
                                        <p:attrNameLst>
                                          <p:attrName>style.visibility</p:attrName>
                                        </p:attrNameLst>
                                      </p:cBhvr>
                                      <p:to>
                                        <p:strVal val="visible"/>
                                      </p:to>
                                    </p:set>
                                    <p:anim calcmode="lin" valueType="num">
                                      <p:cBhvr additive="base">
                                        <p:cTn dur="500"/>
                                        <p:tgtEl>
                                          <p:spTgt spid="70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grpSp>
        <p:nvGrpSpPr>
          <p:cNvPr id="709" name="Google Shape;709;p12"/>
          <p:cNvGrpSpPr/>
          <p:nvPr/>
        </p:nvGrpSpPr>
        <p:grpSpPr>
          <a:xfrm>
            <a:off x="550949" y="1125538"/>
            <a:ext cx="5941115" cy="4995431"/>
            <a:chOff x="720" y="839"/>
            <a:chExt cx="3740" cy="3146"/>
          </a:xfrm>
        </p:grpSpPr>
        <p:sp>
          <p:nvSpPr>
            <p:cNvPr id="710" name="Google Shape;710;p12"/>
            <p:cNvSpPr/>
            <p:nvPr/>
          </p:nvSpPr>
          <p:spPr>
            <a:xfrm>
              <a:off x="720" y="1296"/>
              <a:ext cx="1495" cy="1136"/>
            </a:xfrm>
            <a:custGeom>
              <a:rect b="b" l="l" r="r" t="t"/>
              <a:pathLst>
                <a:path extrusionOk="0" h="2273" w="2990">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close/>
                </a:path>
              </a:pathLst>
            </a:custGeom>
            <a:solidFill>
              <a:srgbClr val="E8E8E6"/>
            </a:solidFill>
            <a:ln cap="flat" cmpd="sng" w="9525">
              <a:solidFill>
                <a:srgbClr val="41445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711" name="Google Shape;711;p12"/>
            <p:cNvSpPr/>
            <p:nvPr/>
          </p:nvSpPr>
          <p:spPr>
            <a:xfrm>
              <a:off x="720" y="1296"/>
              <a:ext cx="1495" cy="1136"/>
            </a:xfrm>
            <a:custGeom>
              <a:rect b="b" l="l" r="r" t="t"/>
              <a:pathLst>
                <a:path extrusionOk="0" h="2273" w="2990">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path>
              </a:pathLst>
            </a:custGeom>
            <a:solidFill>
              <a:srgbClr val="E8E8E6"/>
            </a:solidFill>
            <a:ln cap="flat" cmpd="sng" w="9525">
              <a:solidFill>
                <a:srgbClr val="414455"/>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712" name="Google Shape;712;p12"/>
            <p:cNvSpPr/>
            <p:nvPr/>
          </p:nvSpPr>
          <p:spPr>
            <a:xfrm>
              <a:off x="900" y="2373"/>
              <a:ext cx="1448" cy="781"/>
            </a:xfrm>
            <a:custGeom>
              <a:rect b="b" l="l" r="r" t="t"/>
              <a:pathLst>
                <a:path extrusionOk="0" h="1563" w="2896">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close/>
                </a:path>
              </a:pathLst>
            </a:custGeom>
            <a:solidFill>
              <a:srgbClr val="E8E8E6"/>
            </a:solidFill>
            <a:ln cap="flat" cmpd="sng" w="9525">
              <a:solidFill>
                <a:srgbClr val="41445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713" name="Google Shape;713;p12"/>
            <p:cNvSpPr/>
            <p:nvPr/>
          </p:nvSpPr>
          <p:spPr>
            <a:xfrm>
              <a:off x="900" y="2373"/>
              <a:ext cx="1448" cy="781"/>
            </a:xfrm>
            <a:custGeom>
              <a:rect b="b" l="l" r="r" t="t"/>
              <a:pathLst>
                <a:path extrusionOk="0" h="1563" w="2896">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path>
              </a:pathLst>
            </a:custGeom>
            <a:solidFill>
              <a:srgbClr val="E8E8E6"/>
            </a:solidFill>
            <a:ln cap="flat" cmpd="sng" w="9525">
              <a:solidFill>
                <a:srgbClr val="414455"/>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714" name="Google Shape;714;p12"/>
            <p:cNvSpPr/>
            <p:nvPr/>
          </p:nvSpPr>
          <p:spPr>
            <a:xfrm>
              <a:off x="2215" y="3052"/>
              <a:ext cx="676" cy="694"/>
            </a:xfrm>
            <a:custGeom>
              <a:rect b="b" l="l" r="r" t="t"/>
              <a:pathLst>
                <a:path extrusionOk="0" h="1388" w="1352">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close/>
                </a:path>
              </a:pathLst>
            </a:custGeom>
            <a:solidFill>
              <a:srgbClr val="E8E8E6"/>
            </a:solidFill>
            <a:ln cap="flat" cmpd="sng" w="9525">
              <a:solidFill>
                <a:srgbClr val="41445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715" name="Google Shape;715;p12"/>
            <p:cNvSpPr/>
            <p:nvPr/>
          </p:nvSpPr>
          <p:spPr>
            <a:xfrm>
              <a:off x="2215" y="3052"/>
              <a:ext cx="676" cy="694"/>
            </a:xfrm>
            <a:custGeom>
              <a:rect b="b" l="l" r="r" t="t"/>
              <a:pathLst>
                <a:path extrusionOk="0" h="1388" w="1352">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path>
              </a:pathLst>
            </a:custGeom>
            <a:solidFill>
              <a:srgbClr val="E8E8E6"/>
            </a:solidFill>
            <a:ln cap="flat" cmpd="sng" w="9525">
              <a:solidFill>
                <a:srgbClr val="414455"/>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716" name="Google Shape;716;p12"/>
            <p:cNvSpPr/>
            <p:nvPr/>
          </p:nvSpPr>
          <p:spPr>
            <a:xfrm>
              <a:off x="2755" y="3269"/>
              <a:ext cx="596" cy="432"/>
            </a:xfrm>
            <a:custGeom>
              <a:rect b="b" l="l" r="r" t="t"/>
              <a:pathLst>
                <a:path extrusionOk="0" h="864" w="1191">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close/>
                </a:path>
              </a:pathLst>
            </a:custGeom>
            <a:solidFill>
              <a:srgbClr val="E8E8E6"/>
            </a:solidFill>
            <a:ln cap="flat" cmpd="sng" w="9525">
              <a:solidFill>
                <a:srgbClr val="41445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717" name="Google Shape;717;p12"/>
            <p:cNvSpPr/>
            <p:nvPr/>
          </p:nvSpPr>
          <p:spPr>
            <a:xfrm>
              <a:off x="2755" y="3269"/>
              <a:ext cx="596" cy="432"/>
            </a:xfrm>
            <a:custGeom>
              <a:rect b="b" l="l" r="r" t="t"/>
              <a:pathLst>
                <a:path extrusionOk="0" h="864" w="1191">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path>
              </a:pathLst>
            </a:custGeom>
            <a:solidFill>
              <a:srgbClr val="E8E8E6"/>
            </a:solidFill>
            <a:ln cap="flat" cmpd="sng" w="9525">
              <a:solidFill>
                <a:srgbClr val="414455"/>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718" name="Google Shape;718;p12"/>
            <p:cNvSpPr/>
            <p:nvPr/>
          </p:nvSpPr>
          <p:spPr>
            <a:xfrm>
              <a:off x="3116" y="3813"/>
              <a:ext cx="195" cy="172"/>
            </a:xfrm>
            <a:custGeom>
              <a:rect b="b" l="l" r="r" t="t"/>
              <a:pathLst>
                <a:path extrusionOk="0" h="344" w="392">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close/>
                </a:path>
              </a:pathLst>
            </a:custGeom>
            <a:solidFill>
              <a:srgbClr val="E8E8E6"/>
            </a:solidFill>
            <a:ln cap="flat" cmpd="sng" w="9525">
              <a:solidFill>
                <a:srgbClr val="41445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719" name="Google Shape;719;p12"/>
            <p:cNvSpPr/>
            <p:nvPr/>
          </p:nvSpPr>
          <p:spPr>
            <a:xfrm>
              <a:off x="3116" y="3813"/>
              <a:ext cx="195" cy="172"/>
            </a:xfrm>
            <a:custGeom>
              <a:rect b="b" l="l" r="r" t="t"/>
              <a:pathLst>
                <a:path extrusionOk="0" h="344" w="392">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path>
              </a:pathLst>
            </a:custGeom>
            <a:solidFill>
              <a:srgbClr val="E8E8E6"/>
            </a:solidFill>
            <a:ln cap="flat" cmpd="sng" w="9525">
              <a:solidFill>
                <a:srgbClr val="414455"/>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720" name="Google Shape;720;p12"/>
            <p:cNvSpPr/>
            <p:nvPr/>
          </p:nvSpPr>
          <p:spPr>
            <a:xfrm>
              <a:off x="3188" y="3319"/>
              <a:ext cx="564" cy="480"/>
            </a:xfrm>
            <a:custGeom>
              <a:rect b="b" l="l" r="r" t="t"/>
              <a:pathLst>
                <a:path extrusionOk="0" h="960" w="1128">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close/>
                </a:path>
              </a:pathLst>
            </a:custGeom>
            <a:solidFill>
              <a:srgbClr val="E8E8E6"/>
            </a:solidFill>
            <a:ln cap="flat" cmpd="sng" w="9525">
              <a:solidFill>
                <a:srgbClr val="41445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721" name="Google Shape;721;p12"/>
            <p:cNvSpPr/>
            <p:nvPr/>
          </p:nvSpPr>
          <p:spPr>
            <a:xfrm>
              <a:off x="3188" y="3319"/>
              <a:ext cx="564" cy="480"/>
            </a:xfrm>
            <a:custGeom>
              <a:rect b="b" l="l" r="r" t="t"/>
              <a:pathLst>
                <a:path extrusionOk="0" h="960" w="1128">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solidFill>
              <a:srgbClr val="E8E8E6"/>
            </a:solidFill>
            <a:ln cap="flat" cmpd="sng" w="9525">
              <a:solidFill>
                <a:srgbClr val="414455"/>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722" name="Google Shape;722;p12"/>
            <p:cNvSpPr/>
            <p:nvPr/>
          </p:nvSpPr>
          <p:spPr>
            <a:xfrm>
              <a:off x="3636" y="3029"/>
              <a:ext cx="313" cy="413"/>
            </a:xfrm>
            <a:custGeom>
              <a:rect b="b" l="l" r="r" t="t"/>
              <a:pathLst>
                <a:path extrusionOk="0" h="825" w="626">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close/>
                </a:path>
              </a:pathLst>
            </a:custGeom>
            <a:solidFill>
              <a:srgbClr val="E8E8E6"/>
            </a:solidFill>
            <a:ln cap="flat" cmpd="sng" w="9525">
              <a:solidFill>
                <a:srgbClr val="41445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723" name="Google Shape;723;p12"/>
            <p:cNvSpPr/>
            <p:nvPr/>
          </p:nvSpPr>
          <p:spPr>
            <a:xfrm>
              <a:off x="3636" y="3029"/>
              <a:ext cx="313" cy="413"/>
            </a:xfrm>
            <a:custGeom>
              <a:rect b="b" l="l" r="r" t="t"/>
              <a:pathLst>
                <a:path extrusionOk="0" h="825" w="626">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path>
              </a:pathLst>
            </a:custGeom>
            <a:solidFill>
              <a:srgbClr val="E8E8E6"/>
            </a:solidFill>
            <a:ln cap="flat" cmpd="sng" w="9525">
              <a:solidFill>
                <a:srgbClr val="414455"/>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724" name="Google Shape;724;p12"/>
            <p:cNvSpPr/>
            <p:nvPr/>
          </p:nvSpPr>
          <p:spPr>
            <a:xfrm>
              <a:off x="3746" y="2774"/>
              <a:ext cx="283" cy="318"/>
            </a:xfrm>
            <a:custGeom>
              <a:rect b="b" l="l" r="r" t="t"/>
              <a:pathLst>
                <a:path extrusionOk="0" h="638" w="565">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close/>
                </a:path>
              </a:pathLst>
            </a:custGeom>
            <a:solidFill>
              <a:srgbClr val="E8E8E6"/>
            </a:solidFill>
            <a:ln cap="flat" cmpd="sng" w="9525">
              <a:solidFill>
                <a:srgbClr val="41445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725" name="Google Shape;725;p12"/>
            <p:cNvSpPr/>
            <p:nvPr/>
          </p:nvSpPr>
          <p:spPr>
            <a:xfrm>
              <a:off x="3746" y="2774"/>
              <a:ext cx="283" cy="318"/>
            </a:xfrm>
            <a:custGeom>
              <a:rect b="b" l="l" r="r" t="t"/>
              <a:pathLst>
                <a:path extrusionOk="0" h="638" w="565">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path>
              </a:pathLst>
            </a:custGeom>
            <a:solidFill>
              <a:srgbClr val="E8E8E6"/>
            </a:solidFill>
            <a:ln cap="flat" cmpd="sng" w="9525">
              <a:solidFill>
                <a:srgbClr val="414455"/>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726" name="Google Shape;726;p12"/>
            <p:cNvSpPr/>
            <p:nvPr/>
          </p:nvSpPr>
          <p:spPr>
            <a:xfrm>
              <a:off x="3622" y="2455"/>
              <a:ext cx="383" cy="340"/>
            </a:xfrm>
            <a:custGeom>
              <a:rect b="b" l="l" r="r" t="t"/>
              <a:pathLst>
                <a:path extrusionOk="0" h="681" w="766">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close/>
                </a:path>
              </a:pathLst>
            </a:custGeom>
            <a:solidFill>
              <a:srgbClr val="E8E8E6"/>
            </a:solidFill>
            <a:ln cap="flat" cmpd="sng" w="9525">
              <a:solidFill>
                <a:srgbClr val="41445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727" name="Google Shape;727;p12"/>
            <p:cNvSpPr/>
            <p:nvPr/>
          </p:nvSpPr>
          <p:spPr>
            <a:xfrm>
              <a:off x="3622" y="2455"/>
              <a:ext cx="383" cy="340"/>
            </a:xfrm>
            <a:custGeom>
              <a:rect b="b" l="l" r="r" t="t"/>
              <a:pathLst>
                <a:path extrusionOk="0" h="681" w="766">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path>
              </a:pathLst>
            </a:custGeom>
            <a:solidFill>
              <a:srgbClr val="E8E8E6"/>
            </a:solidFill>
            <a:ln cap="flat" cmpd="sng" w="9525">
              <a:solidFill>
                <a:srgbClr val="414455"/>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728" name="Google Shape;728;p12"/>
            <p:cNvSpPr/>
            <p:nvPr/>
          </p:nvSpPr>
          <p:spPr>
            <a:xfrm>
              <a:off x="3848" y="2705"/>
              <a:ext cx="58" cy="77"/>
            </a:xfrm>
            <a:custGeom>
              <a:rect b="b" l="l" r="r" t="t"/>
              <a:pathLst>
                <a:path extrusionOk="0" h="156" w="11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close/>
                </a:path>
              </a:pathLst>
            </a:custGeom>
            <a:solidFill>
              <a:srgbClr val="E8E8E6"/>
            </a:solidFill>
            <a:ln cap="flat" cmpd="sng" w="9525">
              <a:solidFill>
                <a:srgbClr val="41445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729" name="Google Shape;729;p12"/>
            <p:cNvSpPr/>
            <p:nvPr/>
          </p:nvSpPr>
          <p:spPr>
            <a:xfrm>
              <a:off x="3848" y="2705"/>
              <a:ext cx="58" cy="77"/>
            </a:xfrm>
            <a:custGeom>
              <a:rect b="b" l="l" r="r" t="t"/>
              <a:pathLst>
                <a:path extrusionOk="0" h="156" w="11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path>
              </a:pathLst>
            </a:custGeom>
            <a:solidFill>
              <a:srgbClr val="E8E8E6"/>
            </a:solidFill>
            <a:ln cap="flat" cmpd="sng" w="9525">
              <a:solidFill>
                <a:srgbClr val="414455"/>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730" name="Google Shape;730;p12"/>
            <p:cNvSpPr/>
            <p:nvPr/>
          </p:nvSpPr>
          <p:spPr>
            <a:xfrm>
              <a:off x="3714" y="2597"/>
              <a:ext cx="37" cy="32"/>
            </a:xfrm>
            <a:custGeom>
              <a:rect b="b" l="l" r="r" t="t"/>
              <a:pathLst>
                <a:path extrusionOk="0" h="63" w="75">
                  <a:moveTo>
                    <a:pt x="0" y="45"/>
                  </a:moveTo>
                  <a:lnTo>
                    <a:pt x="33" y="0"/>
                  </a:lnTo>
                  <a:lnTo>
                    <a:pt x="73" y="14"/>
                  </a:lnTo>
                  <a:lnTo>
                    <a:pt x="75" y="49"/>
                  </a:lnTo>
                  <a:lnTo>
                    <a:pt x="32" y="63"/>
                  </a:lnTo>
                  <a:lnTo>
                    <a:pt x="0" y="45"/>
                  </a:lnTo>
                  <a:close/>
                </a:path>
              </a:pathLst>
            </a:custGeom>
            <a:solidFill>
              <a:srgbClr val="E8E8E6"/>
            </a:solidFill>
            <a:ln cap="flat" cmpd="sng" w="9525">
              <a:solidFill>
                <a:srgbClr val="41445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731" name="Google Shape;731;p12"/>
            <p:cNvSpPr/>
            <p:nvPr/>
          </p:nvSpPr>
          <p:spPr>
            <a:xfrm>
              <a:off x="3714" y="2597"/>
              <a:ext cx="37" cy="32"/>
            </a:xfrm>
            <a:custGeom>
              <a:rect b="b" l="l" r="r" t="t"/>
              <a:pathLst>
                <a:path extrusionOk="0" h="63" w="75">
                  <a:moveTo>
                    <a:pt x="0" y="45"/>
                  </a:moveTo>
                  <a:lnTo>
                    <a:pt x="33" y="0"/>
                  </a:lnTo>
                  <a:lnTo>
                    <a:pt x="73" y="14"/>
                  </a:lnTo>
                  <a:lnTo>
                    <a:pt x="75" y="49"/>
                  </a:lnTo>
                  <a:lnTo>
                    <a:pt x="32" y="63"/>
                  </a:lnTo>
                  <a:lnTo>
                    <a:pt x="0" y="45"/>
                  </a:lnTo>
                </a:path>
              </a:pathLst>
            </a:custGeom>
            <a:solidFill>
              <a:srgbClr val="E8E8E6"/>
            </a:solidFill>
            <a:ln cap="flat" cmpd="sng" w="9525">
              <a:solidFill>
                <a:srgbClr val="414455"/>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732" name="Google Shape;732;p12"/>
            <p:cNvSpPr/>
            <p:nvPr/>
          </p:nvSpPr>
          <p:spPr>
            <a:xfrm>
              <a:off x="3768" y="2614"/>
              <a:ext cx="37" cy="52"/>
            </a:xfrm>
            <a:custGeom>
              <a:rect b="b" l="l" r="r" t="t"/>
              <a:pathLst>
                <a:path extrusionOk="0" h="105" w="73">
                  <a:moveTo>
                    <a:pt x="0" y="40"/>
                  </a:moveTo>
                  <a:lnTo>
                    <a:pt x="34" y="0"/>
                  </a:lnTo>
                  <a:lnTo>
                    <a:pt x="63" y="48"/>
                  </a:lnTo>
                  <a:lnTo>
                    <a:pt x="73" y="105"/>
                  </a:lnTo>
                  <a:lnTo>
                    <a:pt x="34" y="77"/>
                  </a:lnTo>
                  <a:lnTo>
                    <a:pt x="0" y="40"/>
                  </a:lnTo>
                  <a:close/>
                </a:path>
              </a:pathLst>
            </a:custGeom>
            <a:solidFill>
              <a:srgbClr val="E8E8E6"/>
            </a:solidFill>
            <a:ln cap="flat" cmpd="sng" w="9525">
              <a:solidFill>
                <a:srgbClr val="41445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733" name="Google Shape;733;p12"/>
            <p:cNvSpPr/>
            <p:nvPr/>
          </p:nvSpPr>
          <p:spPr>
            <a:xfrm>
              <a:off x="3768" y="2614"/>
              <a:ext cx="37" cy="52"/>
            </a:xfrm>
            <a:custGeom>
              <a:rect b="b" l="l" r="r" t="t"/>
              <a:pathLst>
                <a:path extrusionOk="0" h="105" w="73">
                  <a:moveTo>
                    <a:pt x="0" y="40"/>
                  </a:moveTo>
                  <a:lnTo>
                    <a:pt x="34" y="0"/>
                  </a:lnTo>
                  <a:lnTo>
                    <a:pt x="63" y="48"/>
                  </a:lnTo>
                  <a:lnTo>
                    <a:pt x="73" y="105"/>
                  </a:lnTo>
                  <a:lnTo>
                    <a:pt x="34" y="77"/>
                  </a:lnTo>
                  <a:lnTo>
                    <a:pt x="0" y="40"/>
                  </a:lnTo>
                </a:path>
              </a:pathLst>
            </a:custGeom>
            <a:solidFill>
              <a:srgbClr val="E8E8E6"/>
            </a:solidFill>
            <a:ln cap="flat" cmpd="sng" w="9525">
              <a:solidFill>
                <a:srgbClr val="414455"/>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734" name="Google Shape;734;p12"/>
            <p:cNvSpPr/>
            <p:nvPr/>
          </p:nvSpPr>
          <p:spPr>
            <a:xfrm>
              <a:off x="3451" y="2207"/>
              <a:ext cx="493" cy="331"/>
            </a:xfrm>
            <a:custGeom>
              <a:rect b="b" l="l" r="r" t="t"/>
              <a:pathLst>
                <a:path extrusionOk="0" h="663" w="987">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close/>
                </a:path>
              </a:pathLst>
            </a:custGeom>
            <a:solidFill>
              <a:srgbClr val="E8E8E6"/>
            </a:solidFill>
            <a:ln cap="flat" cmpd="sng" w="9525">
              <a:solidFill>
                <a:srgbClr val="41445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735" name="Google Shape;735;p12"/>
            <p:cNvSpPr/>
            <p:nvPr/>
          </p:nvSpPr>
          <p:spPr>
            <a:xfrm>
              <a:off x="3451" y="2207"/>
              <a:ext cx="493" cy="331"/>
            </a:xfrm>
            <a:custGeom>
              <a:rect b="b" l="l" r="r" t="t"/>
              <a:pathLst>
                <a:path extrusionOk="0" h="663" w="987">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solidFill>
              <a:srgbClr val="E8E8E6"/>
            </a:solidFill>
            <a:ln cap="flat" cmpd="sng" w="9525">
              <a:solidFill>
                <a:srgbClr val="414455"/>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736" name="Google Shape;736;p12"/>
            <p:cNvSpPr/>
            <p:nvPr/>
          </p:nvSpPr>
          <p:spPr>
            <a:xfrm>
              <a:off x="3322" y="1838"/>
              <a:ext cx="400" cy="580"/>
            </a:xfrm>
            <a:custGeom>
              <a:rect b="b" l="l" r="r" t="t"/>
              <a:pathLst>
                <a:path extrusionOk="0" h="1161" w="799">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close/>
                </a:path>
              </a:pathLst>
            </a:custGeom>
            <a:solidFill>
              <a:srgbClr val="E8E8E6"/>
            </a:solidFill>
            <a:ln cap="flat" cmpd="sng" w="9525">
              <a:solidFill>
                <a:srgbClr val="41445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737" name="Google Shape;737;p12"/>
            <p:cNvSpPr/>
            <p:nvPr/>
          </p:nvSpPr>
          <p:spPr>
            <a:xfrm>
              <a:off x="3322" y="1838"/>
              <a:ext cx="400" cy="580"/>
            </a:xfrm>
            <a:custGeom>
              <a:rect b="b" l="l" r="r" t="t"/>
              <a:pathLst>
                <a:path extrusionOk="0" h="1161" w="799">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path>
              </a:pathLst>
            </a:custGeom>
            <a:solidFill>
              <a:srgbClr val="E8E8E6"/>
            </a:solidFill>
            <a:ln cap="flat" cmpd="sng" w="9525">
              <a:solidFill>
                <a:srgbClr val="414455"/>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738" name="Google Shape;738;p12"/>
            <p:cNvSpPr/>
            <p:nvPr/>
          </p:nvSpPr>
          <p:spPr>
            <a:xfrm>
              <a:off x="3440" y="1985"/>
              <a:ext cx="121" cy="140"/>
            </a:xfrm>
            <a:custGeom>
              <a:rect b="b" l="l" r="r" t="t"/>
              <a:pathLst>
                <a:path extrusionOk="0" h="279" w="242">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close/>
                </a:path>
              </a:pathLst>
            </a:custGeom>
            <a:solidFill>
              <a:srgbClr val="E8E8E6"/>
            </a:solidFill>
            <a:ln cap="flat" cmpd="sng" w="9525">
              <a:solidFill>
                <a:srgbClr val="41445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739" name="Google Shape;739;p12"/>
            <p:cNvSpPr/>
            <p:nvPr/>
          </p:nvSpPr>
          <p:spPr>
            <a:xfrm>
              <a:off x="3440" y="1985"/>
              <a:ext cx="121" cy="140"/>
            </a:xfrm>
            <a:custGeom>
              <a:rect b="b" l="l" r="r" t="t"/>
              <a:pathLst>
                <a:path extrusionOk="0" h="279" w="242">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path>
              </a:pathLst>
            </a:custGeom>
            <a:solidFill>
              <a:srgbClr val="E8E8E6"/>
            </a:solidFill>
            <a:ln cap="flat" cmpd="sng" w="9525">
              <a:solidFill>
                <a:srgbClr val="414455"/>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740" name="Google Shape;740;p12"/>
            <p:cNvSpPr/>
            <p:nvPr/>
          </p:nvSpPr>
          <p:spPr>
            <a:xfrm>
              <a:off x="3527" y="2070"/>
              <a:ext cx="86" cy="115"/>
            </a:xfrm>
            <a:custGeom>
              <a:rect b="b" l="l" r="r" t="t"/>
              <a:pathLst>
                <a:path extrusionOk="0" h="230" w="171">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close/>
                </a:path>
              </a:pathLst>
            </a:custGeom>
            <a:solidFill>
              <a:srgbClr val="E8E8E6"/>
            </a:solidFill>
            <a:ln cap="flat" cmpd="sng" w="9525">
              <a:solidFill>
                <a:srgbClr val="41445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741" name="Google Shape;741;p12"/>
            <p:cNvSpPr/>
            <p:nvPr/>
          </p:nvSpPr>
          <p:spPr>
            <a:xfrm>
              <a:off x="3527" y="2070"/>
              <a:ext cx="86" cy="115"/>
            </a:xfrm>
            <a:custGeom>
              <a:rect b="b" l="l" r="r" t="t"/>
              <a:pathLst>
                <a:path extrusionOk="0" h="230" w="171">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path>
              </a:pathLst>
            </a:custGeom>
            <a:solidFill>
              <a:srgbClr val="E8E8E6"/>
            </a:solidFill>
            <a:ln cap="flat" cmpd="sng" w="9525">
              <a:solidFill>
                <a:srgbClr val="414455"/>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742" name="Google Shape;742;p12"/>
            <p:cNvSpPr/>
            <p:nvPr/>
          </p:nvSpPr>
          <p:spPr>
            <a:xfrm>
              <a:off x="3643" y="1699"/>
              <a:ext cx="430" cy="429"/>
            </a:xfrm>
            <a:custGeom>
              <a:rect b="b" l="l" r="r" t="t"/>
              <a:pathLst>
                <a:path extrusionOk="0" h="858" w="860">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close/>
                </a:path>
              </a:pathLst>
            </a:custGeom>
            <a:solidFill>
              <a:srgbClr val="E8E8E6"/>
            </a:solidFill>
            <a:ln cap="flat" cmpd="sng" w="9525">
              <a:solidFill>
                <a:srgbClr val="41445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743" name="Google Shape;743;p12"/>
            <p:cNvSpPr/>
            <p:nvPr/>
          </p:nvSpPr>
          <p:spPr>
            <a:xfrm>
              <a:off x="3643" y="1699"/>
              <a:ext cx="430" cy="429"/>
            </a:xfrm>
            <a:custGeom>
              <a:rect b="b" l="l" r="r" t="t"/>
              <a:pathLst>
                <a:path extrusionOk="0" h="858" w="860">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solidFill>
              <a:srgbClr val="E8E8E6"/>
            </a:solidFill>
            <a:ln cap="flat" cmpd="sng" w="9525">
              <a:solidFill>
                <a:srgbClr val="414455"/>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744" name="Google Shape;744;p12"/>
            <p:cNvSpPr/>
            <p:nvPr/>
          </p:nvSpPr>
          <p:spPr>
            <a:xfrm>
              <a:off x="3738" y="1458"/>
              <a:ext cx="630" cy="431"/>
            </a:xfrm>
            <a:custGeom>
              <a:rect b="b" l="l" r="r" t="t"/>
              <a:pathLst>
                <a:path extrusionOk="0" h="862" w="1260">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close/>
                </a:path>
              </a:pathLst>
            </a:custGeom>
            <a:solidFill>
              <a:srgbClr val="E8E8E6"/>
            </a:solidFill>
            <a:ln cap="flat" cmpd="sng" w="9525">
              <a:solidFill>
                <a:srgbClr val="41445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745" name="Google Shape;745;p12"/>
            <p:cNvSpPr/>
            <p:nvPr/>
          </p:nvSpPr>
          <p:spPr>
            <a:xfrm>
              <a:off x="3738" y="1458"/>
              <a:ext cx="630" cy="431"/>
            </a:xfrm>
            <a:custGeom>
              <a:rect b="b" l="l" r="r" t="t"/>
              <a:pathLst>
                <a:path extrusionOk="0" h="862" w="1260">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path>
              </a:pathLst>
            </a:custGeom>
            <a:solidFill>
              <a:srgbClr val="E8E8E6"/>
            </a:solidFill>
            <a:ln cap="flat" cmpd="sng" w="9525">
              <a:solidFill>
                <a:srgbClr val="414455"/>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746" name="Google Shape;746;p12"/>
            <p:cNvSpPr/>
            <p:nvPr/>
          </p:nvSpPr>
          <p:spPr>
            <a:xfrm>
              <a:off x="3599" y="839"/>
              <a:ext cx="861" cy="778"/>
            </a:xfrm>
            <a:custGeom>
              <a:rect b="b" l="l" r="r" t="t"/>
              <a:pathLst>
                <a:path extrusionOk="0" h="1557" w="1722">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close/>
                </a:path>
              </a:pathLst>
            </a:custGeom>
            <a:solidFill>
              <a:srgbClr val="E8E8E6"/>
            </a:solidFill>
            <a:ln cap="flat" cmpd="sng" w="9525">
              <a:solidFill>
                <a:srgbClr val="41445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747" name="Google Shape;747;p12"/>
            <p:cNvSpPr/>
            <p:nvPr/>
          </p:nvSpPr>
          <p:spPr>
            <a:xfrm>
              <a:off x="3599" y="839"/>
              <a:ext cx="861" cy="778"/>
            </a:xfrm>
            <a:custGeom>
              <a:rect b="b" l="l" r="r" t="t"/>
              <a:pathLst>
                <a:path extrusionOk="0" h="1557" w="1722">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path>
              </a:pathLst>
            </a:custGeom>
            <a:solidFill>
              <a:srgbClr val="E8E8E6"/>
            </a:solidFill>
            <a:ln cap="flat" cmpd="sng" w="9525">
              <a:solidFill>
                <a:srgbClr val="414455"/>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748" name="Google Shape;748;p12"/>
            <p:cNvSpPr/>
            <p:nvPr/>
          </p:nvSpPr>
          <p:spPr>
            <a:xfrm>
              <a:off x="2264" y="884"/>
              <a:ext cx="1641" cy="1473"/>
            </a:xfrm>
            <a:custGeom>
              <a:rect b="b" l="l" r="r" t="t"/>
              <a:pathLst>
                <a:path extrusionOk="0" h="2947" w="3282">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close/>
                </a:path>
              </a:pathLst>
            </a:custGeom>
            <a:solidFill>
              <a:srgbClr val="E8E8E6"/>
            </a:solidFill>
            <a:ln cap="flat" cmpd="sng" w="9525">
              <a:solidFill>
                <a:srgbClr val="41445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749" name="Google Shape;749;p12"/>
            <p:cNvSpPr/>
            <p:nvPr/>
          </p:nvSpPr>
          <p:spPr>
            <a:xfrm>
              <a:off x="2264" y="884"/>
              <a:ext cx="1641" cy="1473"/>
            </a:xfrm>
            <a:custGeom>
              <a:rect b="b" l="l" r="r" t="t"/>
              <a:pathLst>
                <a:path extrusionOk="0" h="2947" w="3282">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path>
              </a:pathLst>
            </a:custGeom>
            <a:solidFill>
              <a:srgbClr val="E8E8E6"/>
            </a:solidFill>
            <a:ln cap="flat" cmpd="sng" w="9525">
              <a:solidFill>
                <a:srgbClr val="414455"/>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750" name="Google Shape;750;p12"/>
            <p:cNvSpPr/>
            <p:nvPr/>
          </p:nvSpPr>
          <p:spPr>
            <a:xfrm>
              <a:off x="2016" y="1899"/>
              <a:ext cx="1007" cy="870"/>
            </a:xfrm>
            <a:custGeom>
              <a:rect b="b" l="l" r="r" t="t"/>
              <a:pathLst>
                <a:path extrusionOk="0" h="1739" w="2014">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close/>
                </a:path>
              </a:pathLst>
            </a:custGeom>
            <a:solidFill>
              <a:srgbClr val="E8E8E6"/>
            </a:solidFill>
            <a:ln cap="flat" cmpd="sng" w="9525">
              <a:solidFill>
                <a:srgbClr val="41445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751" name="Google Shape;751;p12"/>
            <p:cNvSpPr/>
            <p:nvPr/>
          </p:nvSpPr>
          <p:spPr>
            <a:xfrm>
              <a:off x="2016" y="1899"/>
              <a:ext cx="1007" cy="870"/>
            </a:xfrm>
            <a:custGeom>
              <a:rect b="b" l="l" r="r" t="t"/>
              <a:pathLst>
                <a:path extrusionOk="0" h="1739" w="2014">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path>
              </a:pathLst>
            </a:custGeom>
            <a:solidFill>
              <a:srgbClr val="E8E8E6"/>
            </a:solidFill>
            <a:ln cap="flat" cmpd="sng" w="9525">
              <a:solidFill>
                <a:srgbClr val="414455"/>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752" name="Google Shape;752;p12"/>
            <p:cNvSpPr/>
            <p:nvPr/>
          </p:nvSpPr>
          <p:spPr>
            <a:xfrm>
              <a:off x="1694" y="2177"/>
              <a:ext cx="936" cy="666"/>
            </a:xfrm>
            <a:custGeom>
              <a:rect b="b" l="l" r="r" t="t"/>
              <a:pathLst>
                <a:path extrusionOk="0" h="1330" w="1872">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close/>
                </a:path>
              </a:pathLst>
            </a:custGeom>
            <a:solidFill>
              <a:srgbClr val="E8E8E6"/>
            </a:solidFill>
            <a:ln cap="flat" cmpd="sng" w="9525">
              <a:solidFill>
                <a:srgbClr val="41445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753" name="Google Shape;753;p12"/>
            <p:cNvSpPr/>
            <p:nvPr/>
          </p:nvSpPr>
          <p:spPr>
            <a:xfrm>
              <a:off x="1694" y="2177"/>
              <a:ext cx="936" cy="666"/>
            </a:xfrm>
            <a:custGeom>
              <a:rect b="b" l="l" r="r" t="t"/>
              <a:pathLst>
                <a:path extrusionOk="0" h="1330" w="1872">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path>
              </a:pathLst>
            </a:custGeom>
            <a:solidFill>
              <a:srgbClr val="E8E8E6"/>
            </a:solidFill>
            <a:ln cap="flat" cmpd="sng" w="9525">
              <a:solidFill>
                <a:srgbClr val="414455"/>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754" name="Google Shape;754;p12"/>
            <p:cNvSpPr/>
            <p:nvPr/>
          </p:nvSpPr>
          <p:spPr>
            <a:xfrm>
              <a:off x="2241" y="2635"/>
              <a:ext cx="911" cy="693"/>
            </a:xfrm>
            <a:custGeom>
              <a:rect b="b" l="l" r="r" t="t"/>
              <a:pathLst>
                <a:path extrusionOk="0" h="1385" w="1823">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close/>
                </a:path>
              </a:pathLst>
            </a:custGeom>
            <a:solidFill>
              <a:srgbClr val="E8E8E6"/>
            </a:solidFill>
            <a:ln cap="flat" cmpd="sng" w="9525">
              <a:solidFill>
                <a:srgbClr val="41445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755" name="Google Shape;755;p12"/>
            <p:cNvSpPr/>
            <p:nvPr/>
          </p:nvSpPr>
          <p:spPr>
            <a:xfrm>
              <a:off x="2241" y="2635"/>
              <a:ext cx="911" cy="693"/>
            </a:xfrm>
            <a:custGeom>
              <a:rect b="b" l="l" r="r" t="t"/>
              <a:pathLst>
                <a:path extrusionOk="0" h="1385" w="1823">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path>
              </a:pathLst>
            </a:custGeom>
            <a:solidFill>
              <a:srgbClr val="E8E8E6"/>
            </a:solidFill>
            <a:ln cap="flat" cmpd="sng" w="9525">
              <a:solidFill>
                <a:srgbClr val="414455"/>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756" name="Google Shape;756;p12"/>
            <p:cNvSpPr/>
            <p:nvPr/>
          </p:nvSpPr>
          <p:spPr>
            <a:xfrm>
              <a:off x="2685" y="3045"/>
              <a:ext cx="453" cy="398"/>
            </a:xfrm>
            <a:custGeom>
              <a:rect b="b" l="l" r="r" t="t"/>
              <a:pathLst>
                <a:path extrusionOk="0" h="796" w="907">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close/>
                </a:path>
              </a:pathLst>
            </a:custGeom>
            <a:solidFill>
              <a:srgbClr val="E8E8E6"/>
            </a:solidFill>
            <a:ln cap="flat" cmpd="sng" w="9525">
              <a:solidFill>
                <a:srgbClr val="41445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757" name="Google Shape;757;p12"/>
            <p:cNvSpPr/>
            <p:nvPr/>
          </p:nvSpPr>
          <p:spPr>
            <a:xfrm>
              <a:off x="2685" y="3045"/>
              <a:ext cx="453" cy="398"/>
            </a:xfrm>
            <a:custGeom>
              <a:rect b="b" l="l" r="r" t="t"/>
              <a:pathLst>
                <a:path extrusionOk="0" h="796" w="907">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path>
              </a:pathLst>
            </a:custGeom>
            <a:solidFill>
              <a:srgbClr val="E8E8E6"/>
            </a:solidFill>
            <a:ln cap="flat" cmpd="sng" w="9525">
              <a:solidFill>
                <a:srgbClr val="414455"/>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758" name="Google Shape;758;p12"/>
            <p:cNvSpPr/>
            <p:nvPr/>
          </p:nvSpPr>
          <p:spPr>
            <a:xfrm>
              <a:off x="3094" y="2950"/>
              <a:ext cx="402" cy="458"/>
            </a:xfrm>
            <a:custGeom>
              <a:rect b="b" l="l" r="r" t="t"/>
              <a:pathLst>
                <a:path extrusionOk="0" h="917" w="805">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close/>
                </a:path>
              </a:pathLst>
            </a:custGeom>
            <a:solidFill>
              <a:srgbClr val="E8E8E6"/>
            </a:solidFill>
            <a:ln cap="flat" cmpd="sng" w="9525">
              <a:solidFill>
                <a:srgbClr val="41445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759" name="Google Shape;759;p12"/>
            <p:cNvSpPr/>
            <p:nvPr/>
          </p:nvSpPr>
          <p:spPr>
            <a:xfrm>
              <a:off x="3094" y="2950"/>
              <a:ext cx="402" cy="458"/>
            </a:xfrm>
            <a:custGeom>
              <a:rect b="b" l="l" r="r" t="t"/>
              <a:pathLst>
                <a:path extrusionOk="0" h="917" w="805">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path>
              </a:pathLst>
            </a:custGeom>
            <a:solidFill>
              <a:srgbClr val="E8E8E6"/>
            </a:solidFill>
            <a:ln cap="flat" cmpd="sng" w="9525">
              <a:solidFill>
                <a:srgbClr val="414455"/>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760" name="Google Shape;760;p12"/>
            <p:cNvSpPr/>
            <p:nvPr/>
          </p:nvSpPr>
          <p:spPr>
            <a:xfrm>
              <a:off x="3436" y="2904"/>
              <a:ext cx="356" cy="491"/>
            </a:xfrm>
            <a:custGeom>
              <a:rect b="b" l="l" r="r" t="t"/>
              <a:pathLst>
                <a:path extrusionOk="0" h="982" w="711">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close/>
                </a:path>
              </a:pathLst>
            </a:custGeom>
            <a:solidFill>
              <a:srgbClr val="E8E8E6"/>
            </a:solidFill>
            <a:ln cap="flat" cmpd="sng" w="9525">
              <a:solidFill>
                <a:srgbClr val="41445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761" name="Google Shape;761;p12"/>
            <p:cNvSpPr/>
            <p:nvPr/>
          </p:nvSpPr>
          <p:spPr>
            <a:xfrm>
              <a:off x="3436" y="2904"/>
              <a:ext cx="356" cy="491"/>
            </a:xfrm>
            <a:custGeom>
              <a:rect b="b" l="l" r="r" t="t"/>
              <a:pathLst>
                <a:path extrusionOk="0" h="982" w="711">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path>
              </a:pathLst>
            </a:custGeom>
            <a:solidFill>
              <a:srgbClr val="E8E8E6"/>
            </a:solidFill>
            <a:ln cap="flat" cmpd="sng" w="9525">
              <a:solidFill>
                <a:srgbClr val="414455"/>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762" name="Google Shape;762;p12"/>
            <p:cNvSpPr/>
            <p:nvPr/>
          </p:nvSpPr>
          <p:spPr>
            <a:xfrm>
              <a:off x="3477" y="2497"/>
              <a:ext cx="361" cy="447"/>
            </a:xfrm>
            <a:custGeom>
              <a:rect b="b" l="l" r="r" t="t"/>
              <a:pathLst>
                <a:path extrusionOk="0" h="894" w="722">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close/>
                </a:path>
              </a:pathLst>
            </a:custGeom>
            <a:solidFill>
              <a:srgbClr val="E8E8E6"/>
            </a:solidFill>
            <a:ln cap="flat" cmpd="sng" w="9525">
              <a:solidFill>
                <a:srgbClr val="41445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763" name="Google Shape;763;p12"/>
            <p:cNvSpPr/>
            <p:nvPr/>
          </p:nvSpPr>
          <p:spPr>
            <a:xfrm>
              <a:off x="3477" y="2497"/>
              <a:ext cx="361" cy="447"/>
            </a:xfrm>
            <a:custGeom>
              <a:rect b="b" l="l" r="r" t="t"/>
              <a:pathLst>
                <a:path extrusionOk="0" h="894" w="722">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path>
              </a:pathLst>
            </a:custGeom>
            <a:solidFill>
              <a:srgbClr val="E8E8E6"/>
            </a:solidFill>
            <a:ln cap="flat" cmpd="sng" w="9525">
              <a:solidFill>
                <a:srgbClr val="414455"/>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764" name="Google Shape;764;p12"/>
            <p:cNvSpPr/>
            <p:nvPr/>
          </p:nvSpPr>
          <p:spPr>
            <a:xfrm>
              <a:off x="3034" y="2686"/>
              <a:ext cx="568" cy="356"/>
            </a:xfrm>
            <a:custGeom>
              <a:rect b="b" l="l" r="r" t="t"/>
              <a:pathLst>
                <a:path extrusionOk="0" h="713" w="1136">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close/>
                </a:path>
              </a:pathLst>
            </a:custGeom>
            <a:solidFill>
              <a:srgbClr val="E8E8E6"/>
            </a:solidFill>
            <a:ln cap="flat" cmpd="sng" w="9525">
              <a:solidFill>
                <a:srgbClr val="41445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765" name="Google Shape;765;p12"/>
            <p:cNvSpPr/>
            <p:nvPr/>
          </p:nvSpPr>
          <p:spPr>
            <a:xfrm>
              <a:off x="3034" y="2686"/>
              <a:ext cx="568" cy="356"/>
            </a:xfrm>
            <a:custGeom>
              <a:rect b="b" l="l" r="r" t="t"/>
              <a:pathLst>
                <a:path extrusionOk="0" h="713" w="1136">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path>
              </a:pathLst>
            </a:custGeom>
            <a:solidFill>
              <a:srgbClr val="E8E8E6"/>
            </a:solidFill>
            <a:ln cap="flat" cmpd="sng" w="9525">
              <a:solidFill>
                <a:srgbClr val="414455"/>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766" name="Google Shape;766;p12"/>
            <p:cNvSpPr/>
            <p:nvPr/>
          </p:nvSpPr>
          <p:spPr>
            <a:xfrm>
              <a:off x="3140" y="2406"/>
              <a:ext cx="448" cy="398"/>
            </a:xfrm>
            <a:custGeom>
              <a:rect b="b" l="l" r="r" t="t"/>
              <a:pathLst>
                <a:path extrusionOk="0" h="797" w="896">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close/>
                </a:path>
              </a:pathLst>
            </a:custGeom>
            <a:solidFill>
              <a:srgbClr val="E8E8E6"/>
            </a:solidFill>
            <a:ln cap="flat" cmpd="sng" w="9525">
              <a:solidFill>
                <a:srgbClr val="41445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767" name="Google Shape;767;p12"/>
            <p:cNvSpPr/>
            <p:nvPr/>
          </p:nvSpPr>
          <p:spPr>
            <a:xfrm>
              <a:off x="3140" y="2406"/>
              <a:ext cx="448" cy="398"/>
            </a:xfrm>
            <a:custGeom>
              <a:rect b="b" l="l" r="r" t="t"/>
              <a:pathLst>
                <a:path extrusionOk="0" h="797" w="896">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path>
              </a:pathLst>
            </a:custGeom>
            <a:solidFill>
              <a:srgbClr val="E8E8E6"/>
            </a:solidFill>
            <a:ln cap="flat" cmpd="sng" w="9525">
              <a:solidFill>
                <a:srgbClr val="414455"/>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768" name="Google Shape;768;p12"/>
            <p:cNvSpPr/>
            <p:nvPr/>
          </p:nvSpPr>
          <p:spPr>
            <a:xfrm>
              <a:off x="3128" y="2050"/>
              <a:ext cx="251" cy="526"/>
            </a:xfrm>
            <a:custGeom>
              <a:rect b="b" l="l" r="r" t="t"/>
              <a:pathLst>
                <a:path extrusionOk="0" h="1051" w="502">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close/>
                </a:path>
              </a:pathLst>
            </a:custGeom>
            <a:solidFill>
              <a:srgbClr val="E8E8E6"/>
            </a:solidFill>
            <a:ln cap="flat" cmpd="sng" w="9525">
              <a:solidFill>
                <a:srgbClr val="41445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769" name="Google Shape;769;p12"/>
            <p:cNvSpPr/>
            <p:nvPr/>
          </p:nvSpPr>
          <p:spPr>
            <a:xfrm>
              <a:off x="3128" y="2050"/>
              <a:ext cx="251" cy="526"/>
            </a:xfrm>
            <a:custGeom>
              <a:rect b="b" l="l" r="r" t="t"/>
              <a:pathLst>
                <a:path extrusionOk="0" h="1051" w="502">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path>
              </a:pathLst>
            </a:custGeom>
            <a:solidFill>
              <a:srgbClr val="E8E8E6"/>
            </a:solidFill>
            <a:ln cap="flat" cmpd="sng" w="9525">
              <a:solidFill>
                <a:srgbClr val="414455"/>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770" name="Google Shape;770;p12"/>
            <p:cNvSpPr/>
            <p:nvPr/>
          </p:nvSpPr>
          <p:spPr>
            <a:xfrm>
              <a:off x="2736" y="2154"/>
              <a:ext cx="464" cy="664"/>
            </a:xfrm>
            <a:custGeom>
              <a:rect b="b" l="l" r="r" t="t"/>
              <a:pathLst>
                <a:path extrusionOk="0" h="1329" w="929">
                  <a:moveTo>
                    <a:pt x="0" y="406"/>
                  </a:moveTo>
                  <a:lnTo>
                    <a:pt x="8" y="425"/>
                  </a:lnTo>
                  <a:lnTo>
                    <a:pt x="36" y="461"/>
                  </a:lnTo>
                  <a:lnTo>
                    <a:pt x="87" y="504"/>
                  </a:lnTo>
                  <a:lnTo>
                    <a:pt x="85" y="538"/>
                  </a:lnTo>
                  <a:lnTo>
                    <a:pt x="124" y="595"/>
                  </a:lnTo>
                  <a:lnTo>
                    <a:pt x="107" y="636"/>
                  </a:lnTo>
                  <a:lnTo>
                    <a:pt x="107" y="681"/>
                  </a:lnTo>
                  <a:lnTo>
                    <a:pt x="150" y="697"/>
                  </a:lnTo>
                  <a:lnTo>
                    <a:pt x="174" y="732"/>
                  </a:lnTo>
                  <a:lnTo>
                    <a:pt x="239" y="762"/>
                  </a:lnTo>
                  <a:lnTo>
                    <a:pt x="272" y="748"/>
                  </a:lnTo>
                  <a:lnTo>
                    <a:pt x="278" y="705"/>
                  </a:lnTo>
                  <a:lnTo>
                    <a:pt x="317" y="689"/>
                  </a:lnTo>
                  <a:lnTo>
                    <a:pt x="335" y="648"/>
                  </a:lnTo>
                  <a:lnTo>
                    <a:pt x="315" y="612"/>
                  </a:lnTo>
                  <a:lnTo>
                    <a:pt x="264" y="593"/>
                  </a:lnTo>
                  <a:lnTo>
                    <a:pt x="288" y="435"/>
                  </a:lnTo>
                  <a:lnTo>
                    <a:pt x="319" y="451"/>
                  </a:lnTo>
                  <a:lnTo>
                    <a:pt x="370" y="453"/>
                  </a:lnTo>
                  <a:lnTo>
                    <a:pt x="372" y="484"/>
                  </a:lnTo>
                  <a:lnTo>
                    <a:pt x="439" y="504"/>
                  </a:lnTo>
                  <a:lnTo>
                    <a:pt x="563" y="559"/>
                  </a:lnTo>
                  <a:lnTo>
                    <a:pt x="575" y="603"/>
                  </a:lnTo>
                  <a:lnTo>
                    <a:pt x="550" y="646"/>
                  </a:lnTo>
                  <a:lnTo>
                    <a:pt x="561" y="697"/>
                  </a:lnTo>
                  <a:lnTo>
                    <a:pt x="557" y="750"/>
                  </a:lnTo>
                  <a:lnTo>
                    <a:pt x="449" y="758"/>
                  </a:lnTo>
                  <a:lnTo>
                    <a:pt x="449" y="807"/>
                  </a:lnTo>
                  <a:lnTo>
                    <a:pt x="396" y="819"/>
                  </a:lnTo>
                  <a:lnTo>
                    <a:pt x="349" y="793"/>
                  </a:lnTo>
                  <a:lnTo>
                    <a:pt x="286" y="797"/>
                  </a:lnTo>
                  <a:lnTo>
                    <a:pt x="288" y="851"/>
                  </a:lnTo>
                  <a:lnTo>
                    <a:pt x="260" y="890"/>
                  </a:lnTo>
                  <a:lnTo>
                    <a:pt x="305" y="921"/>
                  </a:lnTo>
                  <a:lnTo>
                    <a:pt x="282" y="998"/>
                  </a:lnTo>
                  <a:lnTo>
                    <a:pt x="292" y="1057"/>
                  </a:lnTo>
                  <a:lnTo>
                    <a:pt x="195" y="1071"/>
                  </a:lnTo>
                  <a:lnTo>
                    <a:pt x="211" y="1093"/>
                  </a:lnTo>
                  <a:lnTo>
                    <a:pt x="215" y="1142"/>
                  </a:lnTo>
                  <a:lnTo>
                    <a:pt x="191" y="1156"/>
                  </a:lnTo>
                  <a:lnTo>
                    <a:pt x="252" y="1217"/>
                  </a:lnTo>
                  <a:lnTo>
                    <a:pt x="345" y="1191"/>
                  </a:lnTo>
                  <a:lnTo>
                    <a:pt x="443" y="1232"/>
                  </a:lnTo>
                  <a:lnTo>
                    <a:pt x="506" y="1280"/>
                  </a:lnTo>
                  <a:lnTo>
                    <a:pt x="571" y="1254"/>
                  </a:lnTo>
                  <a:lnTo>
                    <a:pt x="642" y="1299"/>
                  </a:lnTo>
                  <a:lnTo>
                    <a:pt x="689" y="1299"/>
                  </a:lnTo>
                  <a:lnTo>
                    <a:pt x="691" y="1329"/>
                  </a:lnTo>
                  <a:lnTo>
                    <a:pt x="754" y="1323"/>
                  </a:lnTo>
                  <a:lnTo>
                    <a:pt x="756" y="1270"/>
                  </a:lnTo>
                  <a:lnTo>
                    <a:pt x="727" y="1234"/>
                  </a:lnTo>
                  <a:lnTo>
                    <a:pt x="748" y="1205"/>
                  </a:lnTo>
                  <a:lnTo>
                    <a:pt x="811" y="1163"/>
                  </a:lnTo>
                  <a:lnTo>
                    <a:pt x="776" y="1142"/>
                  </a:lnTo>
                  <a:lnTo>
                    <a:pt x="715" y="1104"/>
                  </a:lnTo>
                  <a:lnTo>
                    <a:pt x="733" y="1069"/>
                  </a:lnTo>
                  <a:lnTo>
                    <a:pt x="802" y="1083"/>
                  </a:lnTo>
                  <a:lnTo>
                    <a:pt x="880" y="1089"/>
                  </a:lnTo>
                  <a:lnTo>
                    <a:pt x="926" y="1065"/>
                  </a:lnTo>
                  <a:lnTo>
                    <a:pt x="929" y="1014"/>
                  </a:lnTo>
                  <a:lnTo>
                    <a:pt x="874" y="967"/>
                  </a:lnTo>
                  <a:lnTo>
                    <a:pt x="837" y="906"/>
                  </a:lnTo>
                  <a:lnTo>
                    <a:pt x="809" y="845"/>
                  </a:lnTo>
                  <a:lnTo>
                    <a:pt x="811" y="736"/>
                  </a:lnTo>
                  <a:lnTo>
                    <a:pt x="843" y="671"/>
                  </a:lnTo>
                  <a:lnTo>
                    <a:pt x="819" y="583"/>
                  </a:lnTo>
                  <a:lnTo>
                    <a:pt x="800" y="449"/>
                  </a:lnTo>
                  <a:lnTo>
                    <a:pt x="837" y="351"/>
                  </a:lnTo>
                  <a:lnTo>
                    <a:pt x="786" y="262"/>
                  </a:lnTo>
                  <a:lnTo>
                    <a:pt x="829" y="209"/>
                  </a:lnTo>
                  <a:lnTo>
                    <a:pt x="859" y="85"/>
                  </a:lnTo>
                  <a:lnTo>
                    <a:pt x="859" y="18"/>
                  </a:lnTo>
                  <a:lnTo>
                    <a:pt x="825" y="0"/>
                  </a:lnTo>
                  <a:lnTo>
                    <a:pt x="788" y="59"/>
                  </a:lnTo>
                  <a:lnTo>
                    <a:pt x="731" y="40"/>
                  </a:lnTo>
                  <a:lnTo>
                    <a:pt x="678" y="99"/>
                  </a:lnTo>
                  <a:lnTo>
                    <a:pt x="658" y="179"/>
                  </a:lnTo>
                  <a:lnTo>
                    <a:pt x="561" y="309"/>
                  </a:lnTo>
                  <a:lnTo>
                    <a:pt x="516" y="349"/>
                  </a:lnTo>
                  <a:lnTo>
                    <a:pt x="487" y="321"/>
                  </a:lnTo>
                  <a:lnTo>
                    <a:pt x="396" y="337"/>
                  </a:lnTo>
                  <a:lnTo>
                    <a:pt x="355" y="284"/>
                  </a:lnTo>
                  <a:lnTo>
                    <a:pt x="296" y="282"/>
                  </a:lnTo>
                  <a:lnTo>
                    <a:pt x="254" y="242"/>
                  </a:lnTo>
                  <a:lnTo>
                    <a:pt x="290" y="168"/>
                  </a:lnTo>
                  <a:lnTo>
                    <a:pt x="305" y="122"/>
                  </a:lnTo>
                  <a:lnTo>
                    <a:pt x="272" y="73"/>
                  </a:lnTo>
                  <a:lnTo>
                    <a:pt x="207" y="91"/>
                  </a:lnTo>
                  <a:lnTo>
                    <a:pt x="172" y="170"/>
                  </a:lnTo>
                  <a:lnTo>
                    <a:pt x="158" y="307"/>
                  </a:lnTo>
                  <a:lnTo>
                    <a:pt x="107" y="362"/>
                  </a:lnTo>
                  <a:lnTo>
                    <a:pt x="0" y="406"/>
                  </a:lnTo>
                </a:path>
              </a:pathLst>
            </a:custGeom>
            <a:solidFill>
              <a:srgbClr val="E8E8E6"/>
            </a:solidFill>
            <a:ln cap="flat" cmpd="sng" w="9525">
              <a:solidFill>
                <a:srgbClr val="414455"/>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771" name="Google Shape;771;p12"/>
            <p:cNvSpPr/>
            <p:nvPr/>
          </p:nvSpPr>
          <p:spPr>
            <a:xfrm>
              <a:off x="3987" y="3238"/>
              <a:ext cx="121" cy="305"/>
            </a:xfrm>
            <a:custGeom>
              <a:rect b="b" l="l" r="r" t="t"/>
              <a:pathLst>
                <a:path extrusionOk="0" h="610" w="242">
                  <a:moveTo>
                    <a:pt x="173" y="0"/>
                  </a:moveTo>
                  <a:lnTo>
                    <a:pt x="172" y="4"/>
                  </a:lnTo>
                  <a:lnTo>
                    <a:pt x="164" y="12"/>
                  </a:lnTo>
                  <a:lnTo>
                    <a:pt x="154" y="24"/>
                  </a:lnTo>
                  <a:lnTo>
                    <a:pt x="144" y="36"/>
                  </a:lnTo>
                  <a:lnTo>
                    <a:pt x="132" y="44"/>
                  </a:lnTo>
                  <a:lnTo>
                    <a:pt x="122" y="49"/>
                  </a:lnTo>
                  <a:lnTo>
                    <a:pt x="111" y="63"/>
                  </a:lnTo>
                  <a:lnTo>
                    <a:pt x="97" y="79"/>
                  </a:lnTo>
                  <a:lnTo>
                    <a:pt x="87" y="97"/>
                  </a:lnTo>
                  <a:lnTo>
                    <a:pt x="77" y="112"/>
                  </a:lnTo>
                  <a:lnTo>
                    <a:pt x="73" y="122"/>
                  </a:lnTo>
                  <a:lnTo>
                    <a:pt x="71" y="132"/>
                  </a:lnTo>
                  <a:lnTo>
                    <a:pt x="63" y="148"/>
                  </a:lnTo>
                  <a:lnTo>
                    <a:pt x="53" y="168"/>
                  </a:lnTo>
                  <a:lnTo>
                    <a:pt x="44" y="189"/>
                  </a:lnTo>
                  <a:lnTo>
                    <a:pt x="32" y="213"/>
                  </a:lnTo>
                  <a:lnTo>
                    <a:pt x="20" y="234"/>
                  </a:lnTo>
                  <a:lnTo>
                    <a:pt x="10" y="254"/>
                  </a:lnTo>
                  <a:lnTo>
                    <a:pt x="4" y="268"/>
                  </a:lnTo>
                  <a:lnTo>
                    <a:pt x="0" y="288"/>
                  </a:lnTo>
                  <a:lnTo>
                    <a:pt x="2" y="309"/>
                  </a:lnTo>
                  <a:lnTo>
                    <a:pt x="8" y="331"/>
                  </a:lnTo>
                  <a:lnTo>
                    <a:pt x="14" y="354"/>
                  </a:lnTo>
                  <a:lnTo>
                    <a:pt x="18" y="376"/>
                  </a:lnTo>
                  <a:lnTo>
                    <a:pt x="18" y="396"/>
                  </a:lnTo>
                  <a:lnTo>
                    <a:pt x="14" y="414"/>
                  </a:lnTo>
                  <a:lnTo>
                    <a:pt x="12" y="431"/>
                  </a:lnTo>
                  <a:lnTo>
                    <a:pt x="14" y="445"/>
                  </a:lnTo>
                  <a:lnTo>
                    <a:pt x="24" y="455"/>
                  </a:lnTo>
                  <a:lnTo>
                    <a:pt x="42" y="467"/>
                  </a:lnTo>
                  <a:lnTo>
                    <a:pt x="57" y="477"/>
                  </a:lnTo>
                  <a:lnTo>
                    <a:pt x="71" y="492"/>
                  </a:lnTo>
                  <a:lnTo>
                    <a:pt x="85" y="514"/>
                  </a:lnTo>
                  <a:lnTo>
                    <a:pt x="99" y="530"/>
                  </a:lnTo>
                  <a:lnTo>
                    <a:pt x="111" y="540"/>
                  </a:lnTo>
                  <a:lnTo>
                    <a:pt x="122" y="547"/>
                  </a:lnTo>
                  <a:lnTo>
                    <a:pt x="130" y="555"/>
                  </a:lnTo>
                  <a:lnTo>
                    <a:pt x="136" y="569"/>
                  </a:lnTo>
                  <a:lnTo>
                    <a:pt x="140" y="583"/>
                  </a:lnTo>
                  <a:lnTo>
                    <a:pt x="144" y="597"/>
                  </a:lnTo>
                  <a:lnTo>
                    <a:pt x="148" y="606"/>
                  </a:lnTo>
                  <a:lnTo>
                    <a:pt x="154" y="610"/>
                  </a:lnTo>
                  <a:lnTo>
                    <a:pt x="162" y="606"/>
                  </a:lnTo>
                  <a:lnTo>
                    <a:pt x="168" y="597"/>
                  </a:lnTo>
                  <a:lnTo>
                    <a:pt x="168" y="581"/>
                  </a:lnTo>
                  <a:lnTo>
                    <a:pt x="168" y="559"/>
                  </a:lnTo>
                  <a:lnTo>
                    <a:pt x="168" y="538"/>
                  </a:lnTo>
                  <a:lnTo>
                    <a:pt x="172" y="516"/>
                  </a:lnTo>
                  <a:lnTo>
                    <a:pt x="179" y="494"/>
                  </a:lnTo>
                  <a:lnTo>
                    <a:pt x="189" y="475"/>
                  </a:lnTo>
                  <a:lnTo>
                    <a:pt x="201" y="457"/>
                  </a:lnTo>
                  <a:lnTo>
                    <a:pt x="211" y="435"/>
                  </a:lnTo>
                  <a:lnTo>
                    <a:pt x="217" y="412"/>
                  </a:lnTo>
                  <a:lnTo>
                    <a:pt x="221" y="380"/>
                  </a:lnTo>
                  <a:lnTo>
                    <a:pt x="225" y="343"/>
                  </a:lnTo>
                  <a:lnTo>
                    <a:pt x="227" y="303"/>
                  </a:lnTo>
                  <a:lnTo>
                    <a:pt x="229" y="264"/>
                  </a:lnTo>
                  <a:lnTo>
                    <a:pt x="227" y="231"/>
                  </a:lnTo>
                  <a:lnTo>
                    <a:pt x="229" y="203"/>
                  </a:lnTo>
                  <a:lnTo>
                    <a:pt x="233" y="179"/>
                  </a:lnTo>
                  <a:lnTo>
                    <a:pt x="240" y="156"/>
                  </a:lnTo>
                  <a:lnTo>
                    <a:pt x="242" y="134"/>
                  </a:lnTo>
                  <a:lnTo>
                    <a:pt x="238" y="112"/>
                  </a:lnTo>
                  <a:lnTo>
                    <a:pt x="229" y="89"/>
                  </a:lnTo>
                  <a:lnTo>
                    <a:pt x="223" y="73"/>
                  </a:lnTo>
                  <a:lnTo>
                    <a:pt x="215" y="59"/>
                  </a:lnTo>
                  <a:lnTo>
                    <a:pt x="207" y="42"/>
                  </a:lnTo>
                  <a:lnTo>
                    <a:pt x="195" y="22"/>
                  </a:lnTo>
                  <a:lnTo>
                    <a:pt x="185" y="10"/>
                  </a:lnTo>
                  <a:lnTo>
                    <a:pt x="177" y="2"/>
                  </a:lnTo>
                  <a:lnTo>
                    <a:pt x="173" y="0"/>
                  </a:lnTo>
                </a:path>
              </a:pathLst>
            </a:custGeom>
            <a:solidFill>
              <a:srgbClr val="E8E8E6"/>
            </a:solidFill>
            <a:ln cap="flat" cmpd="sng" w="9525">
              <a:solidFill>
                <a:srgbClr val="414455"/>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grpSp>
      <p:sp>
        <p:nvSpPr>
          <p:cNvPr id="772" name="Google Shape;772;p12"/>
          <p:cNvSpPr/>
          <p:nvPr/>
        </p:nvSpPr>
        <p:spPr>
          <a:xfrm>
            <a:off x="4471449" y="5063449"/>
            <a:ext cx="895933" cy="762176"/>
          </a:xfrm>
          <a:custGeom>
            <a:rect b="b" l="l" r="r" t="t"/>
            <a:pathLst>
              <a:path extrusionOk="0" h="960" w="1128">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solidFill>
            <a:schemeClr val="accent4"/>
          </a:solidFill>
          <a:ln cap="flat" cmpd="sng" w="9525">
            <a:solidFill>
              <a:schemeClr val="lt1"/>
            </a:solidFill>
            <a:prstDash val="solid"/>
            <a:round/>
            <a:headEnd len="med" w="med" type="none"/>
            <a:tailEnd len="med" w="med" type="none"/>
          </a:ln>
        </p:spPr>
        <p:txBody>
          <a:bodyPr anchorCtr="0" anchor="t" bIns="45725" lIns="91450" spcFirstLastPara="1" rIns="91450" wrap="square" tIns="45725">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773" name="Google Shape;773;p12"/>
          <p:cNvSpPr/>
          <p:nvPr/>
        </p:nvSpPr>
        <p:spPr>
          <a:xfrm>
            <a:off x="4889235" y="3297741"/>
            <a:ext cx="783148" cy="525584"/>
          </a:xfrm>
          <a:custGeom>
            <a:rect b="b" l="l" r="r" t="t"/>
            <a:pathLst>
              <a:path extrusionOk="0" h="663" w="987">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solidFill>
            <a:schemeClr val="accent2"/>
          </a:solidFill>
          <a:ln cap="flat" cmpd="sng" w="9525">
            <a:solidFill>
              <a:schemeClr val="lt1"/>
            </a:solidFill>
            <a:prstDash val="solid"/>
            <a:round/>
            <a:headEnd len="med" w="med" type="none"/>
            <a:tailEnd len="med" w="med" type="none"/>
          </a:ln>
        </p:spPr>
        <p:txBody>
          <a:bodyPr anchorCtr="0" anchor="t" bIns="45725" lIns="91450" spcFirstLastPara="1" rIns="91450" wrap="square" tIns="45725">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774" name="Google Shape;774;p12"/>
          <p:cNvSpPr/>
          <p:nvPr/>
        </p:nvSpPr>
        <p:spPr>
          <a:xfrm>
            <a:off x="5194233" y="2491104"/>
            <a:ext cx="683069" cy="681196"/>
          </a:xfrm>
          <a:custGeom>
            <a:rect b="b" l="l" r="r" t="t"/>
            <a:pathLst>
              <a:path extrusionOk="0" h="858" w="860">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solidFill>
            <a:schemeClr val="accent1"/>
          </a:solidFill>
          <a:ln cap="flat" cmpd="sng" w="9525">
            <a:solidFill>
              <a:schemeClr val="lt1"/>
            </a:solidFill>
            <a:prstDash val="solid"/>
            <a:round/>
            <a:headEnd len="med" w="med" type="none"/>
            <a:tailEnd len="med" w="med" type="none"/>
          </a:ln>
        </p:spPr>
        <p:txBody>
          <a:bodyPr anchorCtr="0" anchor="t" bIns="45725" lIns="91450" spcFirstLastPara="1" rIns="91450" wrap="square" tIns="45725">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775" name="Google Shape;775;p12"/>
          <p:cNvSpPr/>
          <p:nvPr/>
        </p:nvSpPr>
        <p:spPr>
          <a:xfrm>
            <a:off x="5361154" y="4202824"/>
            <a:ext cx="449555" cy="504942"/>
          </a:xfrm>
          <a:custGeom>
            <a:rect b="b" l="l" r="r" t="t"/>
            <a:pathLst>
              <a:path extrusionOk="0" h="638" w="565">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path>
            </a:pathLst>
          </a:custGeom>
          <a:solidFill>
            <a:schemeClr val="accent3"/>
          </a:solidFill>
          <a:ln cap="flat" cmpd="sng" w="9525">
            <a:solidFill>
              <a:schemeClr val="lt1"/>
            </a:solidFill>
            <a:prstDash val="solid"/>
            <a:round/>
            <a:headEnd len="med" w="med" type="none"/>
            <a:tailEnd len="med" w="med" type="none"/>
          </a:ln>
        </p:spPr>
        <p:txBody>
          <a:bodyPr anchorCtr="0" anchor="t" bIns="45725" lIns="91450" spcFirstLastPara="1" rIns="91450" wrap="square" tIns="45725">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cxnSp>
        <p:nvCxnSpPr>
          <p:cNvPr id="776" name="Google Shape;776;p12"/>
          <p:cNvCxnSpPr/>
          <p:nvPr/>
        </p:nvCxnSpPr>
        <p:spPr>
          <a:xfrm>
            <a:off x="5795037" y="2919035"/>
            <a:ext cx="252577" cy="248502"/>
          </a:xfrm>
          <a:prstGeom prst="straightConnector1">
            <a:avLst/>
          </a:prstGeom>
          <a:noFill/>
          <a:ln cap="flat" cmpd="sng" w="9525">
            <a:solidFill>
              <a:srgbClr val="7F7F7F"/>
            </a:solidFill>
            <a:prstDash val="solid"/>
            <a:round/>
            <a:headEnd len="sm" w="sm" type="none"/>
            <a:tailEnd len="sm" w="sm" type="none"/>
          </a:ln>
        </p:spPr>
      </p:cxnSp>
      <p:cxnSp>
        <p:nvCxnSpPr>
          <p:cNvPr id="777" name="Google Shape;777;p12"/>
          <p:cNvCxnSpPr/>
          <p:nvPr/>
        </p:nvCxnSpPr>
        <p:spPr>
          <a:xfrm>
            <a:off x="6047614" y="3167536"/>
            <a:ext cx="2253116" cy="0"/>
          </a:xfrm>
          <a:prstGeom prst="straightConnector1">
            <a:avLst/>
          </a:prstGeom>
          <a:noFill/>
          <a:ln cap="flat" cmpd="sng" w="9525">
            <a:solidFill>
              <a:srgbClr val="7F7F7F"/>
            </a:solidFill>
            <a:prstDash val="solid"/>
            <a:round/>
            <a:headEnd len="sm" w="sm" type="none"/>
            <a:tailEnd len="sm" w="sm" type="none"/>
          </a:ln>
        </p:spPr>
      </p:cxnSp>
      <p:cxnSp>
        <p:nvCxnSpPr>
          <p:cNvPr id="778" name="Google Shape;778;p12"/>
          <p:cNvCxnSpPr/>
          <p:nvPr/>
        </p:nvCxnSpPr>
        <p:spPr>
          <a:xfrm>
            <a:off x="5581443" y="3428658"/>
            <a:ext cx="252577" cy="248502"/>
          </a:xfrm>
          <a:prstGeom prst="straightConnector1">
            <a:avLst/>
          </a:prstGeom>
          <a:noFill/>
          <a:ln cap="flat" cmpd="sng" w="9525">
            <a:solidFill>
              <a:srgbClr val="7F7F7F"/>
            </a:solidFill>
            <a:prstDash val="solid"/>
            <a:round/>
            <a:headEnd len="sm" w="sm" type="none"/>
            <a:tailEnd len="sm" w="sm" type="none"/>
          </a:ln>
        </p:spPr>
      </p:cxnSp>
      <p:cxnSp>
        <p:nvCxnSpPr>
          <p:cNvPr id="779" name="Google Shape;779;p12"/>
          <p:cNvCxnSpPr/>
          <p:nvPr/>
        </p:nvCxnSpPr>
        <p:spPr>
          <a:xfrm>
            <a:off x="5834021" y="3677159"/>
            <a:ext cx="2466709" cy="0"/>
          </a:xfrm>
          <a:prstGeom prst="straightConnector1">
            <a:avLst/>
          </a:prstGeom>
          <a:noFill/>
          <a:ln cap="flat" cmpd="sng" w="9525">
            <a:solidFill>
              <a:srgbClr val="7F7F7F"/>
            </a:solidFill>
            <a:prstDash val="solid"/>
            <a:round/>
            <a:headEnd len="sm" w="sm" type="none"/>
            <a:tailEnd len="sm" w="sm" type="none"/>
          </a:ln>
        </p:spPr>
      </p:cxnSp>
      <p:cxnSp>
        <p:nvCxnSpPr>
          <p:cNvPr id="780" name="Google Shape;780;p12"/>
          <p:cNvCxnSpPr/>
          <p:nvPr/>
        </p:nvCxnSpPr>
        <p:spPr>
          <a:xfrm flipH="1" rot="10800000">
            <a:off x="5731157" y="4340970"/>
            <a:ext cx="316455" cy="204834"/>
          </a:xfrm>
          <a:prstGeom prst="straightConnector1">
            <a:avLst/>
          </a:prstGeom>
          <a:noFill/>
          <a:ln cap="flat" cmpd="sng" w="9525">
            <a:solidFill>
              <a:srgbClr val="7F7F7F"/>
            </a:solidFill>
            <a:prstDash val="solid"/>
            <a:round/>
            <a:headEnd len="sm" w="sm" type="none"/>
            <a:tailEnd len="sm" w="sm" type="none"/>
          </a:ln>
        </p:spPr>
      </p:cxnSp>
      <p:cxnSp>
        <p:nvCxnSpPr>
          <p:cNvPr id="781" name="Google Shape;781;p12"/>
          <p:cNvCxnSpPr/>
          <p:nvPr/>
        </p:nvCxnSpPr>
        <p:spPr>
          <a:xfrm>
            <a:off x="6047614" y="4340970"/>
            <a:ext cx="2253116" cy="0"/>
          </a:xfrm>
          <a:prstGeom prst="straightConnector1">
            <a:avLst/>
          </a:prstGeom>
          <a:noFill/>
          <a:ln cap="flat" cmpd="sng" w="9525">
            <a:solidFill>
              <a:srgbClr val="7F7F7F"/>
            </a:solidFill>
            <a:prstDash val="solid"/>
            <a:round/>
            <a:headEnd len="sm" w="sm" type="none"/>
            <a:tailEnd len="sm" w="sm" type="none"/>
          </a:ln>
        </p:spPr>
      </p:cxnSp>
      <p:cxnSp>
        <p:nvCxnSpPr>
          <p:cNvPr id="782" name="Google Shape;782;p12"/>
          <p:cNvCxnSpPr/>
          <p:nvPr/>
        </p:nvCxnSpPr>
        <p:spPr>
          <a:xfrm>
            <a:off x="5071916" y="5492968"/>
            <a:ext cx="252577" cy="248502"/>
          </a:xfrm>
          <a:prstGeom prst="straightConnector1">
            <a:avLst/>
          </a:prstGeom>
          <a:noFill/>
          <a:ln cap="flat" cmpd="sng" w="9525">
            <a:solidFill>
              <a:srgbClr val="7F7F7F"/>
            </a:solidFill>
            <a:prstDash val="solid"/>
            <a:round/>
            <a:headEnd len="sm" w="sm" type="none"/>
            <a:tailEnd len="sm" w="sm" type="none"/>
          </a:ln>
        </p:spPr>
      </p:cxnSp>
      <p:cxnSp>
        <p:nvCxnSpPr>
          <p:cNvPr id="783" name="Google Shape;783;p12"/>
          <p:cNvCxnSpPr/>
          <p:nvPr/>
        </p:nvCxnSpPr>
        <p:spPr>
          <a:xfrm>
            <a:off x="5324493" y="5741469"/>
            <a:ext cx="2190895" cy="0"/>
          </a:xfrm>
          <a:prstGeom prst="straightConnector1">
            <a:avLst/>
          </a:prstGeom>
          <a:noFill/>
          <a:ln cap="flat" cmpd="sng" w="9525">
            <a:solidFill>
              <a:srgbClr val="7F7F7F"/>
            </a:solidFill>
            <a:prstDash val="solid"/>
            <a:round/>
            <a:headEnd len="sm" w="sm" type="none"/>
            <a:tailEnd len="sm" w="sm" type="none"/>
          </a:ln>
        </p:spPr>
      </p:cxnSp>
      <p:sp>
        <p:nvSpPr>
          <p:cNvPr id="784" name="Google Shape;784;p12"/>
          <p:cNvSpPr/>
          <p:nvPr/>
        </p:nvSpPr>
        <p:spPr>
          <a:xfrm>
            <a:off x="6730048" y="2686968"/>
            <a:ext cx="1646669" cy="384753"/>
          </a:xfrm>
          <a:prstGeom prst="rect">
            <a:avLst/>
          </a:prstGeom>
          <a:noFill/>
          <a:ln>
            <a:noFill/>
          </a:ln>
        </p:spPr>
        <p:txBody>
          <a:bodyPr anchorCtr="0" anchor="t" bIns="45725" lIns="91450" spcFirstLastPara="1" rIns="91450" wrap="square" tIns="45725">
            <a:spAutoFit/>
          </a:bodyPr>
          <a:lstStyle/>
          <a:p>
            <a:pPr indent="0" lvl="0" marL="0" marR="0" rtl="0" algn="l">
              <a:spcBef>
                <a:spcPts val="0"/>
              </a:spcBef>
              <a:spcAft>
                <a:spcPts val="0"/>
              </a:spcAft>
              <a:buNone/>
            </a:pPr>
            <a:r>
              <a:rPr lang="zh-CN" sz="1900">
                <a:solidFill>
                  <a:srgbClr val="3F3F3F"/>
                </a:solidFill>
                <a:latin typeface="Microsoft Yahei"/>
                <a:ea typeface="Microsoft Yahei"/>
                <a:cs typeface="Microsoft Yahei"/>
                <a:sym typeface="Microsoft Yahei"/>
              </a:rPr>
              <a:t>点击添加文本</a:t>
            </a:r>
            <a:endParaRPr sz="1900">
              <a:solidFill>
                <a:srgbClr val="3F3F3F"/>
              </a:solidFill>
              <a:latin typeface="Microsoft Yahei"/>
              <a:ea typeface="Microsoft Yahei"/>
              <a:cs typeface="Microsoft Yahei"/>
              <a:sym typeface="Microsoft Yahei"/>
            </a:endParaRPr>
          </a:p>
        </p:txBody>
      </p:sp>
      <p:sp>
        <p:nvSpPr>
          <p:cNvPr id="785" name="Google Shape;785;p12"/>
          <p:cNvSpPr/>
          <p:nvPr/>
        </p:nvSpPr>
        <p:spPr>
          <a:xfrm>
            <a:off x="6730048" y="3262809"/>
            <a:ext cx="1646669" cy="384753"/>
          </a:xfrm>
          <a:prstGeom prst="rect">
            <a:avLst/>
          </a:prstGeom>
          <a:noFill/>
          <a:ln>
            <a:noFill/>
          </a:ln>
        </p:spPr>
        <p:txBody>
          <a:bodyPr anchorCtr="0" anchor="t" bIns="45725" lIns="91450" spcFirstLastPara="1" rIns="91450" wrap="square" tIns="45725">
            <a:spAutoFit/>
          </a:bodyPr>
          <a:lstStyle/>
          <a:p>
            <a:pPr indent="0" lvl="0" marL="0" marR="0" rtl="0" algn="l">
              <a:spcBef>
                <a:spcPts val="0"/>
              </a:spcBef>
              <a:spcAft>
                <a:spcPts val="0"/>
              </a:spcAft>
              <a:buNone/>
            </a:pPr>
            <a:r>
              <a:rPr lang="zh-CN" sz="1900">
                <a:solidFill>
                  <a:srgbClr val="3F3F3F"/>
                </a:solidFill>
                <a:latin typeface="Microsoft Yahei"/>
                <a:ea typeface="Microsoft Yahei"/>
                <a:cs typeface="Microsoft Yahei"/>
                <a:sym typeface="Microsoft Yahei"/>
              </a:rPr>
              <a:t>点击添加文本</a:t>
            </a:r>
            <a:endParaRPr sz="1900">
              <a:solidFill>
                <a:srgbClr val="3F3F3F"/>
              </a:solidFill>
              <a:latin typeface="Microsoft Yahei"/>
              <a:ea typeface="Microsoft Yahei"/>
              <a:cs typeface="Microsoft Yahei"/>
              <a:sym typeface="Microsoft Yahei"/>
            </a:endParaRPr>
          </a:p>
        </p:txBody>
      </p:sp>
      <p:sp>
        <p:nvSpPr>
          <p:cNvPr id="786" name="Google Shape;786;p12"/>
          <p:cNvSpPr/>
          <p:nvPr/>
        </p:nvSpPr>
        <p:spPr>
          <a:xfrm>
            <a:off x="6730048" y="3928402"/>
            <a:ext cx="1646669" cy="384753"/>
          </a:xfrm>
          <a:prstGeom prst="rect">
            <a:avLst/>
          </a:prstGeom>
          <a:noFill/>
          <a:ln>
            <a:noFill/>
          </a:ln>
        </p:spPr>
        <p:txBody>
          <a:bodyPr anchorCtr="0" anchor="t" bIns="45725" lIns="91450" spcFirstLastPara="1" rIns="91450" wrap="square" tIns="45725">
            <a:spAutoFit/>
          </a:bodyPr>
          <a:lstStyle/>
          <a:p>
            <a:pPr indent="0" lvl="0" marL="0" marR="0" rtl="0" algn="l">
              <a:spcBef>
                <a:spcPts val="0"/>
              </a:spcBef>
              <a:spcAft>
                <a:spcPts val="0"/>
              </a:spcAft>
              <a:buNone/>
            </a:pPr>
            <a:r>
              <a:rPr lang="zh-CN" sz="1900">
                <a:solidFill>
                  <a:srgbClr val="3F3F3F"/>
                </a:solidFill>
                <a:latin typeface="Microsoft Yahei"/>
                <a:ea typeface="Microsoft Yahei"/>
                <a:cs typeface="Microsoft Yahei"/>
                <a:sym typeface="Microsoft Yahei"/>
              </a:rPr>
              <a:t>点击添加文本</a:t>
            </a:r>
            <a:endParaRPr sz="1900">
              <a:solidFill>
                <a:srgbClr val="3F3F3F"/>
              </a:solidFill>
              <a:latin typeface="Microsoft Yahei"/>
              <a:ea typeface="Microsoft Yahei"/>
              <a:cs typeface="Microsoft Yahei"/>
              <a:sym typeface="Microsoft Yahei"/>
            </a:endParaRPr>
          </a:p>
        </p:txBody>
      </p:sp>
      <p:sp>
        <p:nvSpPr>
          <p:cNvPr id="787" name="Google Shape;787;p12"/>
          <p:cNvSpPr/>
          <p:nvPr/>
        </p:nvSpPr>
        <p:spPr>
          <a:xfrm>
            <a:off x="5968198" y="5258680"/>
            <a:ext cx="1646669" cy="384753"/>
          </a:xfrm>
          <a:prstGeom prst="rect">
            <a:avLst/>
          </a:prstGeom>
          <a:noFill/>
          <a:ln>
            <a:noFill/>
          </a:ln>
        </p:spPr>
        <p:txBody>
          <a:bodyPr anchorCtr="0" anchor="t" bIns="45725" lIns="91450" spcFirstLastPara="1" rIns="91450" wrap="square" tIns="45725">
            <a:spAutoFit/>
          </a:bodyPr>
          <a:lstStyle/>
          <a:p>
            <a:pPr indent="0" lvl="0" marL="0" marR="0" rtl="0" algn="l">
              <a:spcBef>
                <a:spcPts val="0"/>
              </a:spcBef>
              <a:spcAft>
                <a:spcPts val="0"/>
              </a:spcAft>
              <a:buNone/>
            </a:pPr>
            <a:r>
              <a:rPr lang="zh-CN" sz="1900">
                <a:solidFill>
                  <a:srgbClr val="3F3F3F"/>
                </a:solidFill>
                <a:latin typeface="Microsoft Yahei"/>
                <a:ea typeface="Microsoft Yahei"/>
                <a:cs typeface="Microsoft Yahei"/>
                <a:sym typeface="Microsoft Yahei"/>
              </a:rPr>
              <a:t>点击添加文本</a:t>
            </a:r>
            <a:endParaRPr sz="1900">
              <a:solidFill>
                <a:srgbClr val="3F3F3F"/>
              </a:solidFill>
              <a:latin typeface="Microsoft Yahei"/>
              <a:ea typeface="Microsoft Yahei"/>
              <a:cs typeface="Microsoft Yahei"/>
              <a:sym typeface="Microsoft Yahei"/>
            </a:endParaRPr>
          </a:p>
        </p:txBody>
      </p:sp>
      <p:sp>
        <p:nvSpPr>
          <p:cNvPr id="788" name="Google Shape;788;p12"/>
          <p:cNvSpPr/>
          <p:nvPr/>
        </p:nvSpPr>
        <p:spPr>
          <a:xfrm>
            <a:off x="8837261" y="2108429"/>
            <a:ext cx="2901691" cy="3899377"/>
          </a:xfrm>
          <a:prstGeom prst="wedgeRectCallout">
            <a:avLst>
              <a:gd fmla="val -72333" name="adj1"/>
              <a:gd fmla="val 19715" name="adj2"/>
            </a:avLst>
          </a:prstGeom>
          <a:solidFill>
            <a:srgbClr val="BFBFBF"/>
          </a:solidFill>
          <a:ln>
            <a:noFill/>
          </a:ln>
        </p:spPr>
        <p:txBody>
          <a:bodyPr anchorCtr="0" anchor="ctr" bIns="45725" lIns="91450" spcFirstLastPara="1" rIns="91450" wrap="square" tIns="45725">
            <a:noAutofit/>
          </a:bodyPr>
          <a:lstStyle/>
          <a:p>
            <a:pPr indent="0" lvl="0" marL="0" marR="0" rtl="0" algn="ctr">
              <a:spcBef>
                <a:spcPts val="0"/>
              </a:spcBef>
              <a:spcAft>
                <a:spcPts val="0"/>
              </a:spcAft>
              <a:buNone/>
            </a:pPr>
            <a:r>
              <a:t/>
            </a:r>
            <a:endParaRPr sz="2100">
              <a:solidFill>
                <a:schemeClr val="lt1"/>
              </a:solidFill>
              <a:latin typeface="Calibri"/>
              <a:ea typeface="Calibri"/>
              <a:cs typeface="Calibri"/>
              <a:sym typeface="Calibri"/>
            </a:endParaRPr>
          </a:p>
        </p:txBody>
      </p:sp>
      <p:sp>
        <p:nvSpPr>
          <p:cNvPr id="789" name="Google Shape;789;p12"/>
          <p:cNvSpPr txBox="1"/>
          <p:nvPr/>
        </p:nvSpPr>
        <p:spPr>
          <a:xfrm>
            <a:off x="8981371" y="2243442"/>
            <a:ext cx="2757581" cy="3614134"/>
          </a:xfrm>
          <a:prstGeom prst="rect">
            <a:avLst/>
          </a:prstGeom>
          <a:noFill/>
          <a:ln>
            <a:noFill/>
          </a:ln>
        </p:spPr>
        <p:txBody>
          <a:bodyPr anchorCtr="0" anchor="t" bIns="45725" lIns="91450" spcFirstLastPara="1" rIns="91450" wrap="square" tIns="45725">
            <a:spAutoFit/>
          </a:bodyPr>
          <a:lstStyle/>
          <a:p>
            <a:pPr indent="0" lvl="0" marL="0" marR="0" rtl="0" algn="l">
              <a:lnSpc>
                <a:spcPct val="130000"/>
              </a:lnSpc>
              <a:spcBef>
                <a:spcPts val="0"/>
              </a:spcBef>
              <a:spcAft>
                <a:spcPts val="0"/>
              </a:spcAft>
              <a:buNone/>
            </a:pPr>
            <a:r>
              <a:rPr lang="zh-CN" sz="1600">
                <a:solidFill>
                  <a:srgbClr val="3F3F3F"/>
                </a:solidFill>
                <a:latin typeface="Microsoft Yahei"/>
                <a:ea typeface="Microsoft Yahei"/>
                <a:cs typeface="Microsoft Yahei"/>
                <a:sym typeface="Microsoft Yahei"/>
              </a:rPr>
              <a:t>您的内容打在这里，或者通过复制您的文本后，在此框中选择粘贴，并选择只保留文字。您的内容打在这里，或者通过复制您的文本后，在此框中选择粘贴，并选择只保留文字。</a:t>
            </a:r>
            <a:endParaRPr sz="1600">
              <a:solidFill>
                <a:srgbClr val="3F3F3F"/>
              </a:solidFill>
              <a:latin typeface="Microsoft Yahei"/>
              <a:ea typeface="Microsoft Yahei"/>
              <a:cs typeface="Microsoft Yahei"/>
              <a:sym typeface="Microsoft Yahei"/>
            </a:endParaRPr>
          </a:p>
          <a:p>
            <a:pPr indent="0" lvl="0" marL="0" marR="0" rtl="0" algn="l">
              <a:lnSpc>
                <a:spcPct val="130000"/>
              </a:lnSpc>
              <a:spcBef>
                <a:spcPts val="0"/>
              </a:spcBef>
              <a:spcAft>
                <a:spcPts val="0"/>
              </a:spcAft>
              <a:buNone/>
            </a:pPr>
            <a:r>
              <a:rPr lang="zh-CN" sz="1600">
                <a:solidFill>
                  <a:srgbClr val="3F3F3F"/>
                </a:solidFill>
                <a:latin typeface="Microsoft Yahei"/>
                <a:ea typeface="Microsoft Yahei"/>
                <a:cs typeface="Microsoft Yahei"/>
                <a:sym typeface="Microsoft Yahei"/>
              </a:rPr>
              <a:t>您的内容打在这里，或者通过复制您的文本后，在此框中选择粘贴，并选择只保留文字。</a:t>
            </a:r>
            <a:endParaRPr/>
          </a:p>
        </p:txBody>
      </p:sp>
    </p:spTree>
  </p:cSld>
  <p:clrMapOvr>
    <a:masterClrMapping/>
  </p:clrMapOvr>
  <p:transition advClick="0" spd="slow">
    <p:wipe dir="l"/>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709"/>
                                        </p:tgtEl>
                                        <p:attrNameLst>
                                          <p:attrName>style.visibility</p:attrName>
                                        </p:attrNameLst>
                                      </p:cBhvr>
                                      <p:to>
                                        <p:strVal val="visible"/>
                                      </p:to>
                                    </p:set>
                                    <p:anim calcmode="lin" valueType="num">
                                      <p:cBhvr additive="base">
                                        <p:cTn dur="1000"/>
                                        <p:tgtEl>
                                          <p:spTgt spid="709"/>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1000"/>
                                  </p:stCondLst>
                                  <p:childTnLst>
                                    <p:set>
                                      <p:cBhvr>
                                        <p:cTn dur="1" fill="hold">
                                          <p:stCondLst>
                                            <p:cond delay="0"/>
                                          </p:stCondLst>
                                        </p:cTn>
                                        <p:tgtEl>
                                          <p:spTgt spid="773"/>
                                        </p:tgtEl>
                                        <p:attrNameLst>
                                          <p:attrName>style.visibility</p:attrName>
                                        </p:attrNameLst>
                                      </p:cBhvr>
                                      <p:to>
                                        <p:strVal val="visible"/>
                                      </p:to>
                                    </p:set>
                                    <p:animEffect filter="fade" transition="in">
                                      <p:cBhvr>
                                        <p:cTn dur="500"/>
                                        <p:tgtEl>
                                          <p:spTgt spid="773"/>
                                        </p:tgtEl>
                                      </p:cBhvr>
                                    </p:animEffect>
                                  </p:childTnLst>
                                </p:cTn>
                              </p:par>
                              <p:par>
                                <p:cTn fill="hold" nodeType="withEffect" presetClass="entr" presetID="10" presetSubtype="0">
                                  <p:stCondLst>
                                    <p:cond delay="1300"/>
                                  </p:stCondLst>
                                  <p:childTnLst>
                                    <p:set>
                                      <p:cBhvr>
                                        <p:cTn dur="1" fill="hold">
                                          <p:stCondLst>
                                            <p:cond delay="0"/>
                                          </p:stCondLst>
                                        </p:cTn>
                                        <p:tgtEl>
                                          <p:spTgt spid="774"/>
                                        </p:tgtEl>
                                        <p:attrNameLst>
                                          <p:attrName>style.visibility</p:attrName>
                                        </p:attrNameLst>
                                      </p:cBhvr>
                                      <p:to>
                                        <p:strVal val="visible"/>
                                      </p:to>
                                    </p:set>
                                    <p:animEffect filter="fade" transition="in">
                                      <p:cBhvr>
                                        <p:cTn dur="500"/>
                                        <p:tgtEl>
                                          <p:spTgt spid="774"/>
                                        </p:tgtEl>
                                      </p:cBhvr>
                                    </p:animEffect>
                                  </p:childTnLst>
                                </p:cTn>
                              </p:par>
                              <p:par>
                                <p:cTn fill="hold" nodeType="withEffect" presetClass="entr" presetID="10" presetSubtype="0">
                                  <p:stCondLst>
                                    <p:cond delay="1800"/>
                                  </p:stCondLst>
                                  <p:childTnLst>
                                    <p:set>
                                      <p:cBhvr>
                                        <p:cTn dur="1" fill="hold">
                                          <p:stCondLst>
                                            <p:cond delay="0"/>
                                          </p:stCondLst>
                                        </p:cTn>
                                        <p:tgtEl>
                                          <p:spTgt spid="775"/>
                                        </p:tgtEl>
                                        <p:attrNameLst>
                                          <p:attrName>style.visibility</p:attrName>
                                        </p:attrNameLst>
                                      </p:cBhvr>
                                      <p:to>
                                        <p:strVal val="visible"/>
                                      </p:to>
                                    </p:set>
                                    <p:animEffect filter="fade" transition="in">
                                      <p:cBhvr>
                                        <p:cTn dur="500"/>
                                        <p:tgtEl>
                                          <p:spTgt spid="775"/>
                                        </p:tgtEl>
                                      </p:cBhvr>
                                    </p:animEffect>
                                  </p:childTnLst>
                                </p:cTn>
                              </p:par>
                              <p:par>
                                <p:cTn fill="hold" nodeType="withEffect" presetClass="entr" presetID="10" presetSubtype="0">
                                  <p:stCondLst>
                                    <p:cond delay="1500"/>
                                  </p:stCondLst>
                                  <p:childTnLst>
                                    <p:set>
                                      <p:cBhvr>
                                        <p:cTn dur="1" fill="hold">
                                          <p:stCondLst>
                                            <p:cond delay="0"/>
                                          </p:stCondLst>
                                        </p:cTn>
                                        <p:tgtEl>
                                          <p:spTgt spid="772"/>
                                        </p:tgtEl>
                                        <p:attrNameLst>
                                          <p:attrName>style.visibility</p:attrName>
                                        </p:attrNameLst>
                                      </p:cBhvr>
                                      <p:to>
                                        <p:strVal val="visible"/>
                                      </p:to>
                                    </p:set>
                                    <p:animEffect filter="fade" transition="in">
                                      <p:cBhvr>
                                        <p:cTn dur="500"/>
                                        <p:tgtEl>
                                          <p:spTgt spid="77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76"/>
                                        </p:tgtEl>
                                        <p:attrNameLst>
                                          <p:attrName>style.visibility</p:attrName>
                                        </p:attrNameLst>
                                      </p:cBhvr>
                                      <p:to>
                                        <p:strVal val="visible"/>
                                      </p:to>
                                    </p:set>
                                    <p:animEffect filter="fade" transition="in">
                                      <p:cBhvr>
                                        <p:cTn dur="500"/>
                                        <p:tgtEl>
                                          <p:spTgt spid="776"/>
                                        </p:tgtEl>
                                      </p:cBhvr>
                                    </p:animEffect>
                                  </p:childTnLst>
                                </p:cTn>
                              </p:par>
                              <p:par>
                                <p:cTn fill="hold" nodeType="withEffect" presetClass="entr" presetID="10" presetSubtype="0">
                                  <p:stCondLst>
                                    <p:cond delay="0"/>
                                  </p:stCondLst>
                                  <p:childTnLst>
                                    <p:set>
                                      <p:cBhvr>
                                        <p:cTn dur="1" fill="hold">
                                          <p:stCondLst>
                                            <p:cond delay="0"/>
                                          </p:stCondLst>
                                        </p:cTn>
                                        <p:tgtEl>
                                          <p:spTgt spid="777"/>
                                        </p:tgtEl>
                                        <p:attrNameLst>
                                          <p:attrName>style.visibility</p:attrName>
                                        </p:attrNameLst>
                                      </p:cBhvr>
                                      <p:to>
                                        <p:strVal val="visible"/>
                                      </p:to>
                                    </p:set>
                                    <p:animEffect filter="fade" transition="in">
                                      <p:cBhvr>
                                        <p:cTn dur="500"/>
                                        <p:tgtEl>
                                          <p:spTgt spid="777"/>
                                        </p:tgtEl>
                                      </p:cBhvr>
                                    </p:animEffect>
                                  </p:childTnLst>
                                </p:cTn>
                              </p:par>
                              <p:par>
                                <p:cTn fill="hold" nodeType="withEffect" presetClass="entr" presetID="10" presetSubtype="0">
                                  <p:stCondLst>
                                    <p:cond delay="0"/>
                                  </p:stCondLst>
                                  <p:childTnLst>
                                    <p:set>
                                      <p:cBhvr>
                                        <p:cTn dur="1" fill="hold">
                                          <p:stCondLst>
                                            <p:cond delay="0"/>
                                          </p:stCondLst>
                                        </p:cTn>
                                        <p:tgtEl>
                                          <p:spTgt spid="778"/>
                                        </p:tgtEl>
                                        <p:attrNameLst>
                                          <p:attrName>style.visibility</p:attrName>
                                        </p:attrNameLst>
                                      </p:cBhvr>
                                      <p:to>
                                        <p:strVal val="visible"/>
                                      </p:to>
                                    </p:set>
                                    <p:animEffect filter="fade" transition="in">
                                      <p:cBhvr>
                                        <p:cTn dur="500"/>
                                        <p:tgtEl>
                                          <p:spTgt spid="778"/>
                                        </p:tgtEl>
                                      </p:cBhvr>
                                    </p:animEffect>
                                  </p:childTnLst>
                                </p:cTn>
                              </p:par>
                              <p:par>
                                <p:cTn fill="hold" nodeType="withEffect" presetClass="entr" presetID="10" presetSubtype="0">
                                  <p:stCondLst>
                                    <p:cond delay="0"/>
                                  </p:stCondLst>
                                  <p:childTnLst>
                                    <p:set>
                                      <p:cBhvr>
                                        <p:cTn dur="1" fill="hold">
                                          <p:stCondLst>
                                            <p:cond delay="0"/>
                                          </p:stCondLst>
                                        </p:cTn>
                                        <p:tgtEl>
                                          <p:spTgt spid="779"/>
                                        </p:tgtEl>
                                        <p:attrNameLst>
                                          <p:attrName>style.visibility</p:attrName>
                                        </p:attrNameLst>
                                      </p:cBhvr>
                                      <p:to>
                                        <p:strVal val="visible"/>
                                      </p:to>
                                    </p:set>
                                    <p:animEffect filter="fade" transition="in">
                                      <p:cBhvr>
                                        <p:cTn dur="500"/>
                                        <p:tgtEl>
                                          <p:spTgt spid="779"/>
                                        </p:tgtEl>
                                      </p:cBhvr>
                                    </p:animEffect>
                                  </p:childTnLst>
                                </p:cTn>
                              </p:par>
                              <p:par>
                                <p:cTn fill="hold" nodeType="withEffect" presetClass="entr" presetID="10" presetSubtype="0">
                                  <p:stCondLst>
                                    <p:cond delay="0"/>
                                  </p:stCondLst>
                                  <p:childTnLst>
                                    <p:set>
                                      <p:cBhvr>
                                        <p:cTn dur="1" fill="hold">
                                          <p:stCondLst>
                                            <p:cond delay="0"/>
                                          </p:stCondLst>
                                        </p:cTn>
                                        <p:tgtEl>
                                          <p:spTgt spid="780"/>
                                        </p:tgtEl>
                                        <p:attrNameLst>
                                          <p:attrName>style.visibility</p:attrName>
                                        </p:attrNameLst>
                                      </p:cBhvr>
                                      <p:to>
                                        <p:strVal val="visible"/>
                                      </p:to>
                                    </p:set>
                                    <p:animEffect filter="fade" transition="in">
                                      <p:cBhvr>
                                        <p:cTn dur="500"/>
                                        <p:tgtEl>
                                          <p:spTgt spid="780"/>
                                        </p:tgtEl>
                                      </p:cBhvr>
                                    </p:animEffect>
                                  </p:childTnLst>
                                </p:cTn>
                              </p:par>
                              <p:par>
                                <p:cTn fill="hold" nodeType="withEffect" presetClass="entr" presetID="10" presetSubtype="0">
                                  <p:stCondLst>
                                    <p:cond delay="0"/>
                                  </p:stCondLst>
                                  <p:childTnLst>
                                    <p:set>
                                      <p:cBhvr>
                                        <p:cTn dur="1" fill="hold">
                                          <p:stCondLst>
                                            <p:cond delay="0"/>
                                          </p:stCondLst>
                                        </p:cTn>
                                        <p:tgtEl>
                                          <p:spTgt spid="781"/>
                                        </p:tgtEl>
                                        <p:attrNameLst>
                                          <p:attrName>style.visibility</p:attrName>
                                        </p:attrNameLst>
                                      </p:cBhvr>
                                      <p:to>
                                        <p:strVal val="visible"/>
                                      </p:to>
                                    </p:set>
                                    <p:animEffect filter="fade" transition="in">
                                      <p:cBhvr>
                                        <p:cTn dur="500"/>
                                        <p:tgtEl>
                                          <p:spTgt spid="781"/>
                                        </p:tgtEl>
                                      </p:cBhvr>
                                    </p:animEffect>
                                  </p:childTnLst>
                                </p:cTn>
                              </p:par>
                              <p:par>
                                <p:cTn fill="hold" nodeType="withEffect" presetClass="entr" presetID="10" presetSubtype="0">
                                  <p:stCondLst>
                                    <p:cond delay="0"/>
                                  </p:stCondLst>
                                  <p:childTnLst>
                                    <p:set>
                                      <p:cBhvr>
                                        <p:cTn dur="1" fill="hold">
                                          <p:stCondLst>
                                            <p:cond delay="0"/>
                                          </p:stCondLst>
                                        </p:cTn>
                                        <p:tgtEl>
                                          <p:spTgt spid="782"/>
                                        </p:tgtEl>
                                        <p:attrNameLst>
                                          <p:attrName>style.visibility</p:attrName>
                                        </p:attrNameLst>
                                      </p:cBhvr>
                                      <p:to>
                                        <p:strVal val="visible"/>
                                      </p:to>
                                    </p:set>
                                    <p:animEffect filter="fade" transition="in">
                                      <p:cBhvr>
                                        <p:cTn dur="500"/>
                                        <p:tgtEl>
                                          <p:spTgt spid="782"/>
                                        </p:tgtEl>
                                      </p:cBhvr>
                                    </p:animEffect>
                                  </p:childTnLst>
                                </p:cTn>
                              </p:par>
                              <p:par>
                                <p:cTn fill="hold" nodeType="withEffect" presetClass="entr" presetID="10" presetSubtype="0">
                                  <p:stCondLst>
                                    <p:cond delay="0"/>
                                  </p:stCondLst>
                                  <p:childTnLst>
                                    <p:set>
                                      <p:cBhvr>
                                        <p:cTn dur="1" fill="hold">
                                          <p:stCondLst>
                                            <p:cond delay="0"/>
                                          </p:stCondLst>
                                        </p:cTn>
                                        <p:tgtEl>
                                          <p:spTgt spid="783"/>
                                        </p:tgtEl>
                                        <p:attrNameLst>
                                          <p:attrName>style.visibility</p:attrName>
                                        </p:attrNameLst>
                                      </p:cBhvr>
                                      <p:to>
                                        <p:strVal val="visible"/>
                                      </p:to>
                                    </p:set>
                                    <p:animEffect filter="fade" transition="in">
                                      <p:cBhvr>
                                        <p:cTn dur="500"/>
                                        <p:tgtEl>
                                          <p:spTgt spid="783"/>
                                        </p:tgtEl>
                                      </p:cBhvr>
                                    </p:animEffect>
                                  </p:childTnLst>
                                </p:cTn>
                              </p:par>
                              <p:par>
                                <p:cTn fill="hold" nodeType="withEffect" presetClass="entr" presetID="10" presetSubtype="0">
                                  <p:stCondLst>
                                    <p:cond delay="0"/>
                                  </p:stCondLst>
                                  <p:childTnLst>
                                    <p:set>
                                      <p:cBhvr>
                                        <p:cTn dur="1" fill="hold">
                                          <p:stCondLst>
                                            <p:cond delay="0"/>
                                          </p:stCondLst>
                                        </p:cTn>
                                        <p:tgtEl>
                                          <p:spTgt spid="787"/>
                                        </p:tgtEl>
                                        <p:attrNameLst>
                                          <p:attrName>style.visibility</p:attrName>
                                        </p:attrNameLst>
                                      </p:cBhvr>
                                      <p:to>
                                        <p:strVal val="visible"/>
                                      </p:to>
                                    </p:set>
                                    <p:animEffect filter="fade" transition="in">
                                      <p:cBhvr>
                                        <p:cTn dur="500"/>
                                        <p:tgtEl>
                                          <p:spTgt spid="787"/>
                                        </p:tgtEl>
                                      </p:cBhvr>
                                    </p:animEffect>
                                  </p:childTnLst>
                                </p:cTn>
                              </p:par>
                              <p:par>
                                <p:cTn fill="hold" nodeType="withEffect" presetClass="entr" presetID="10" presetSubtype="0">
                                  <p:stCondLst>
                                    <p:cond delay="0"/>
                                  </p:stCondLst>
                                  <p:childTnLst>
                                    <p:set>
                                      <p:cBhvr>
                                        <p:cTn dur="1" fill="hold">
                                          <p:stCondLst>
                                            <p:cond delay="0"/>
                                          </p:stCondLst>
                                        </p:cTn>
                                        <p:tgtEl>
                                          <p:spTgt spid="786"/>
                                        </p:tgtEl>
                                        <p:attrNameLst>
                                          <p:attrName>style.visibility</p:attrName>
                                        </p:attrNameLst>
                                      </p:cBhvr>
                                      <p:to>
                                        <p:strVal val="visible"/>
                                      </p:to>
                                    </p:set>
                                    <p:animEffect filter="fade" transition="in">
                                      <p:cBhvr>
                                        <p:cTn dur="500"/>
                                        <p:tgtEl>
                                          <p:spTgt spid="786"/>
                                        </p:tgtEl>
                                      </p:cBhvr>
                                    </p:animEffect>
                                  </p:childTnLst>
                                </p:cTn>
                              </p:par>
                              <p:par>
                                <p:cTn fill="hold" nodeType="withEffect" presetClass="entr" presetID="10" presetSubtype="0">
                                  <p:stCondLst>
                                    <p:cond delay="0"/>
                                  </p:stCondLst>
                                  <p:childTnLst>
                                    <p:set>
                                      <p:cBhvr>
                                        <p:cTn dur="1" fill="hold">
                                          <p:stCondLst>
                                            <p:cond delay="0"/>
                                          </p:stCondLst>
                                        </p:cTn>
                                        <p:tgtEl>
                                          <p:spTgt spid="785"/>
                                        </p:tgtEl>
                                        <p:attrNameLst>
                                          <p:attrName>style.visibility</p:attrName>
                                        </p:attrNameLst>
                                      </p:cBhvr>
                                      <p:to>
                                        <p:strVal val="visible"/>
                                      </p:to>
                                    </p:set>
                                    <p:animEffect filter="fade" transition="in">
                                      <p:cBhvr>
                                        <p:cTn dur="500"/>
                                        <p:tgtEl>
                                          <p:spTgt spid="785"/>
                                        </p:tgtEl>
                                      </p:cBhvr>
                                    </p:animEffect>
                                  </p:childTnLst>
                                </p:cTn>
                              </p:par>
                              <p:par>
                                <p:cTn fill="hold" nodeType="withEffect" presetClass="entr" presetID="10" presetSubtype="0">
                                  <p:stCondLst>
                                    <p:cond delay="0"/>
                                  </p:stCondLst>
                                  <p:childTnLst>
                                    <p:set>
                                      <p:cBhvr>
                                        <p:cTn dur="1" fill="hold">
                                          <p:stCondLst>
                                            <p:cond delay="0"/>
                                          </p:stCondLst>
                                        </p:cTn>
                                        <p:tgtEl>
                                          <p:spTgt spid="784"/>
                                        </p:tgtEl>
                                        <p:attrNameLst>
                                          <p:attrName>style.visibility</p:attrName>
                                        </p:attrNameLst>
                                      </p:cBhvr>
                                      <p:to>
                                        <p:strVal val="visible"/>
                                      </p:to>
                                    </p:set>
                                    <p:animEffect filter="fade" transition="in">
                                      <p:cBhvr>
                                        <p:cTn dur="500"/>
                                        <p:tgtEl>
                                          <p:spTgt spid="784"/>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788"/>
                                        </p:tgtEl>
                                        <p:attrNameLst>
                                          <p:attrName>style.visibility</p:attrName>
                                        </p:attrNameLst>
                                      </p:cBhvr>
                                      <p:to>
                                        <p:strVal val="visible"/>
                                      </p:to>
                                    </p:set>
                                    <p:animEffect filter="fade" transition="in">
                                      <p:cBhvr>
                                        <p:cTn dur="500"/>
                                        <p:tgtEl>
                                          <p:spTgt spid="788"/>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789"/>
                                        </p:tgtEl>
                                        <p:attrNameLst>
                                          <p:attrName>style.visibility</p:attrName>
                                        </p:attrNameLst>
                                      </p:cBhvr>
                                      <p:to>
                                        <p:strVal val="visible"/>
                                      </p:to>
                                    </p:set>
                                    <p:animEffect filter="fade" transition="in">
                                      <p:cBhvr>
                                        <p:cTn dur="100"/>
                                        <p:tgtEl>
                                          <p:spTgt spid="7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13"/>
          <p:cNvSpPr/>
          <p:nvPr/>
        </p:nvSpPr>
        <p:spPr>
          <a:xfrm>
            <a:off x="4451350" y="1840731"/>
            <a:ext cx="3294063" cy="3313113"/>
          </a:xfrm>
          <a:prstGeom prst="ellipse">
            <a:avLst/>
          </a:prstGeom>
          <a:noFill/>
          <a:ln cap="flat" cmpd="dbl" w="53975">
            <a:solidFill>
              <a:srgbClr val="262626"/>
            </a:solidFill>
            <a:prstDash val="solid"/>
            <a:bevel/>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800">
              <a:solidFill>
                <a:schemeClr val="lt1"/>
              </a:solidFill>
              <a:latin typeface="Calibri"/>
              <a:ea typeface="Calibri"/>
              <a:cs typeface="Calibri"/>
              <a:sym typeface="Calibri"/>
            </a:endParaRPr>
          </a:p>
        </p:txBody>
      </p:sp>
      <p:grpSp>
        <p:nvGrpSpPr>
          <p:cNvPr id="796" name="Google Shape;796;p13"/>
          <p:cNvGrpSpPr/>
          <p:nvPr/>
        </p:nvGrpSpPr>
        <p:grpSpPr>
          <a:xfrm>
            <a:off x="4348163" y="1794694"/>
            <a:ext cx="1033462" cy="1039812"/>
            <a:chOff x="4348163" y="2042656"/>
            <a:chExt cx="1033462" cy="1039812"/>
          </a:xfrm>
        </p:grpSpPr>
        <p:sp>
          <p:nvSpPr>
            <p:cNvPr id="797" name="Google Shape;797;p13"/>
            <p:cNvSpPr/>
            <p:nvPr/>
          </p:nvSpPr>
          <p:spPr>
            <a:xfrm>
              <a:off x="4348163" y="2042656"/>
              <a:ext cx="1033462" cy="1039812"/>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800">
                <a:solidFill>
                  <a:schemeClr val="accent6"/>
                </a:solidFill>
                <a:latin typeface="Calibri"/>
                <a:ea typeface="Calibri"/>
                <a:cs typeface="Calibri"/>
                <a:sym typeface="Calibri"/>
              </a:endParaRPr>
            </a:p>
          </p:txBody>
        </p:sp>
        <p:grpSp>
          <p:nvGrpSpPr>
            <p:cNvPr id="798" name="Google Shape;798;p13"/>
            <p:cNvGrpSpPr/>
            <p:nvPr/>
          </p:nvGrpSpPr>
          <p:grpSpPr>
            <a:xfrm>
              <a:off x="4616450" y="2301418"/>
              <a:ext cx="569913" cy="484188"/>
              <a:chOff x="0" y="0"/>
              <a:chExt cx="496661" cy="421788"/>
            </a:xfrm>
          </p:grpSpPr>
          <p:sp>
            <p:nvSpPr>
              <p:cNvPr id="799" name="Google Shape;799;p13"/>
              <p:cNvSpPr/>
              <p:nvPr/>
            </p:nvSpPr>
            <p:spPr>
              <a:xfrm>
                <a:off x="157235" y="244586"/>
                <a:ext cx="89848" cy="89848"/>
              </a:xfrm>
              <a:custGeom>
                <a:rect b="b" l="l" r="r" t="t"/>
                <a:pathLst>
                  <a:path extrusionOk="0" h="36" w="36">
                    <a:moveTo>
                      <a:pt x="36" y="20"/>
                    </a:moveTo>
                    <a:lnTo>
                      <a:pt x="16" y="0"/>
                    </a:lnTo>
                    <a:lnTo>
                      <a:pt x="0" y="36"/>
                    </a:lnTo>
                    <a:lnTo>
                      <a:pt x="36" y="2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800" name="Google Shape;800;p13"/>
              <p:cNvSpPr/>
              <p:nvPr/>
            </p:nvSpPr>
            <p:spPr>
              <a:xfrm>
                <a:off x="247083" y="294502"/>
                <a:ext cx="2497" cy="2497"/>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801" name="Google Shape;801;p13"/>
              <p:cNvSpPr/>
              <p:nvPr/>
            </p:nvSpPr>
            <p:spPr>
              <a:xfrm>
                <a:off x="209645" y="29949"/>
                <a:ext cx="227117" cy="222125"/>
              </a:xfrm>
              <a:custGeom>
                <a:rect b="b" l="l" r="r" t="t"/>
                <a:pathLst>
                  <a:path extrusionOk="0" h="89" w="91">
                    <a:moveTo>
                      <a:pt x="81" y="0"/>
                    </a:moveTo>
                    <a:lnTo>
                      <a:pt x="0" y="81"/>
                    </a:lnTo>
                    <a:lnTo>
                      <a:pt x="8" y="89"/>
                    </a:lnTo>
                    <a:lnTo>
                      <a:pt x="91" y="8"/>
                    </a:lnTo>
                    <a:lnTo>
                      <a:pt x="81"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802" name="Google Shape;802;p13"/>
              <p:cNvSpPr/>
              <p:nvPr/>
            </p:nvSpPr>
            <p:spPr>
              <a:xfrm>
                <a:off x="239595" y="59899"/>
                <a:ext cx="227117" cy="224620"/>
              </a:xfrm>
              <a:custGeom>
                <a:rect b="b" l="l" r="r" t="t"/>
                <a:pathLst>
                  <a:path extrusionOk="0" h="90" w="91">
                    <a:moveTo>
                      <a:pt x="0" y="82"/>
                    </a:moveTo>
                    <a:lnTo>
                      <a:pt x="8" y="90"/>
                    </a:lnTo>
                    <a:lnTo>
                      <a:pt x="91" y="8"/>
                    </a:lnTo>
                    <a:lnTo>
                      <a:pt x="83" y="0"/>
                    </a:lnTo>
                    <a:lnTo>
                      <a:pt x="0" y="8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803" name="Google Shape;803;p13"/>
              <p:cNvSpPr/>
              <p:nvPr/>
            </p:nvSpPr>
            <p:spPr>
              <a:xfrm>
                <a:off x="426779" y="0"/>
                <a:ext cx="69882" cy="64890"/>
              </a:xfrm>
              <a:custGeom>
                <a:rect b="b" l="l" r="r" t="t"/>
                <a:pathLst>
                  <a:path extrusionOk="0" h="20" w="21">
                    <a:moveTo>
                      <a:pt x="14" y="6"/>
                    </a:moveTo>
                    <a:cubicBezTo>
                      <a:pt x="8" y="0"/>
                      <a:pt x="0" y="6"/>
                      <a:pt x="0" y="6"/>
                    </a:cubicBezTo>
                    <a:cubicBezTo>
                      <a:pt x="15" y="20"/>
                      <a:pt x="15" y="20"/>
                      <a:pt x="15" y="20"/>
                    </a:cubicBezTo>
                    <a:cubicBezTo>
                      <a:pt x="15" y="20"/>
                      <a:pt x="21" y="13"/>
                      <a:pt x="14" y="6"/>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804" name="Google Shape;804;p13"/>
              <p:cNvSpPr/>
              <p:nvPr/>
            </p:nvSpPr>
            <p:spPr>
              <a:xfrm>
                <a:off x="0" y="9983"/>
                <a:ext cx="416796" cy="411805"/>
              </a:xfrm>
              <a:custGeom>
                <a:rect b="b" l="l" r="r" t="t"/>
                <a:pathLst>
                  <a:path extrusionOk="0" h="165" w="167">
                    <a:moveTo>
                      <a:pt x="147" y="145"/>
                    </a:moveTo>
                    <a:lnTo>
                      <a:pt x="20" y="145"/>
                    </a:lnTo>
                    <a:lnTo>
                      <a:pt x="20" y="20"/>
                    </a:lnTo>
                    <a:lnTo>
                      <a:pt x="139" y="20"/>
                    </a:lnTo>
                    <a:lnTo>
                      <a:pt x="160" y="0"/>
                    </a:lnTo>
                    <a:lnTo>
                      <a:pt x="0" y="0"/>
                    </a:lnTo>
                    <a:lnTo>
                      <a:pt x="0" y="165"/>
                    </a:lnTo>
                    <a:lnTo>
                      <a:pt x="167" y="165"/>
                    </a:lnTo>
                    <a:lnTo>
                      <a:pt x="167" y="61"/>
                    </a:lnTo>
                    <a:lnTo>
                      <a:pt x="147" y="81"/>
                    </a:lnTo>
                    <a:lnTo>
                      <a:pt x="147" y="14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grpSp>
      </p:grpSp>
      <p:grpSp>
        <p:nvGrpSpPr>
          <p:cNvPr id="805" name="Google Shape;805;p13"/>
          <p:cNvGrpSpPr/>
          <p:nvPr/>
        </p:nvGrpSpPr>
        <p:grpSpPr>
          <a:xfrm>
            <a:off x="3871913" y="2977381"/>
            <a:ext cx="1035050" cy="1039813"/>
            <a:chOff x="3871913" y="3225343"/>
            <a:chExt cx="1035050" cy="1039813"/>
          </a:xfrm>
        </p:grpSpPr>
        <p:sp>
          <p:nvSpPr>
            <p:cNvPr id="806" name="Google Shape;806;p13"/>
            <p:cNvSpPr/>
            <p:nvPr/>
          </p:nvSpPr>
          <p:spPr>
            <a:xfrm>
              <a:off x="3871913" y="3225343"/>
              <a:ext cx="1035050" cy="1039813"/>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800">
                <a:solidFill>
                  <a:schemeClr val="accent5"/>
                </a:solidFill>
                <a:latin typeface="Calibri"/>
                <a:ea typeface="Calibri"/>
                <a:cs typeface="Calibri"/>
                <a:sym typeface="Calibri"/>
              </a:endParaRPr>
            </a:p>
          </p:txBody>
        </p:sp>
        <p:grpSp>
          <p:nvGrpSpPr>
            <p:cNvPr id="807" name="Google Shape;807;p13"/>
            <p:cNvGrpSpPr/>
            <p:nvPr/>
          </p:nvGrpSpPr>
          <p:grpSpPr>
            <a:xfrm>
              <a:off x="4108450" y="3492043"/>
              <a:ext cx="536575" cy="528638"/>
              <a:chOff x="0" y="0"/>
              <a:chExt cx="314468" cy="309477"/>
            </a:xfrm>
          </p:grpSpPr>
          <p:sp>
            <p:nvSpPr>
              <p:cNvPr id="808" name="Google Shape;808;p13"/>
              <p:cNvSpPr/>
              <p:nvPr/>
            </p:nvSpPr>
            <p:spPr>
              <a:xfrm>
                <a:off x="0" y="0"/>
                <a:ext cx="314468" cy="309477"/>
              </a:xfrm>
              <a:custGeom>
                <a:rect b="b" l="l" r="r" t="t"/>
                <a:pathLst>
                  <a:path extrusionOk="0" h="93" w="95">
                    <a:moveTo>
                      <a:pt x="82" y="57"/>
                    </a:moveTo>
                    <a:cubicBezTo>
                      <a:pt x="82" y="57"/>
                      <a:pt x="95" y="52"/>
                      <a:pt x="95" y="51"/>
                    </a:cubicBezTo>
                    <a:cubicBezTo>
                      <a:pt x="95" y="41"/>
                      <a:pt x="95" y="41"/>
                      <a:pt x="95" y="41"/>
                    </a:cubicBezTo>
                    <a:cubicBezTo>
                      <a:pt x="95" y="40"/>
                      <a:pt x="82" y="36"/>
                      <a:pt x="82" y="36"/>
                    </a:cubicBezTo>
                    <a:cubicBezTo>
                      <a:pt x="80" y="30"/>
                      <a:pt x="80" y="30"/>
                      <a:pt x="80" y="30"/>
                    </a:cubicBezTo>
                    <a:cubicBezTo>
                      <a:pt x="80" y="30"/>
                      <a:pt x="85" y="17"/>
                      <a:pt x="85" y="17"/>
                    </a:cubicBezTo>
                    <a:cubicBezTo>
                      <a:pt x="77" y="10"/>
                      <a:pt x="77" y="10"/>
                      <a:pt x="77" y="10"/>
                    </a:cubicBezTo>
                    <a:cubicBezTo>
                      <a:pt x="77" y="9"/>
                      <a:pt x="64" y="15"/>
                      <a:pt x="64" y="15"/>
                    </a:cubicBezTo>
                    <a:cubicBezTo>
                      <a:pt x="59" y="13"/>
                      <a:pt x="59" y="13"/>
                      <a:pt x="59" y="13"/>
                    </a:cubicBezTo>
                    <a:cubicBezTo>
                      <a:pt x="59" y="13"/>
                      <a:pt x="53" y="0"/>
                      <a:pt x="53" y="0"/>
                    </a:cubicBezTo>
                    <a:cubicBezTo>
                      <a:pt x="42" y="0"/>
                      <a:pt x="42" y="0"/>
                      <a:pt x="42" y="0"/>
                    </a:cubicBezTo>
                    <a:cubicBezTo>
                      <a:pt x="42" y="0"/>
                      <a:pt x="37" y="13"/>
                      <a:pt x="37" y="13"/>
                    </a:cubicBezTo>
                    <a:cubicBezTo>
                      <a:pt x="31" y="15"/>
                      <a:pt x="31" y="15"/>
                      <a:pt x="31" y="15"/>
                    </a:cubicBezTo>
                    <a:cubicBezTo>
                      <a:pt x="31" y="15"/>
                      <a:pt x="18" y="10"/>
                      <a:pt x="18" y="10"/>
                    </a:cubicBezTo>
                    <a:cubicBezTo>
                      <a:pt x="10" y="17"/>
                      <a:pt x="10" y="17"/>
                      <a:pt x="10" y="17"/>
                    </a:cubicBezTo>
                    <a:cubicBezTo>
                      <a:pt x="10" y="18"/>
                      <a:pt x="16" y="30"/>
                      <a:pt x="16" y="30"/>
                    </a:cubicBezTo>
                    <a:cubicBezTo>
                      <a:pt x="13" y="36"/>
                      <a:pt x="13" y="36"/>
                      <a:pt x="13" y="36"/>
                    </a:cubicBezTo>
                    <a:cubicBezTo>
                      <a:pt x="13" y="36"/>
                      <a:pt x="0" y="41"/>
                      <a:pt x="0" y="41"/>
                    </a:cubicBezTo>
                    <a:cubicBezTo>
                      <a:pt x="0" y="52"/>
                      <a:pt x="0" y="52"/>
                      <a:pt x="0" y="52"/>
                    </a:cubicBezTo>
                    <a:cubicBezTo>
                      <a:pt x="0" y="52"/>
                      <a:pt x="13" y="57"/>
                      <a:pt x="13" y="57"/>
                    </a:cubicBezTo>
                    <a:cubicBezTo>
                      <a:pt x="16" y="63"/>
                      <a:pt x="16" y="63"/>
                      <a:pt x="16" y="63"/>
                    </a:cubicBezTo>
                    <a:cubicBezTo>
                      <a:pt x="16" y="63"/>
                      <a:pt x="10" y="75"/>
                      <a:pt x="11" y="76"/>
                    </a:cubicBezTo>
                    <a:cubicBezTo>
                      <a:pt x="18" y="83"/>
                      <a:pt x="18" y="83"/>
                      <a:pt x="18" y="83"/>
                    </a:cubicBezTo>
                    <a:cubicBezTo>
                      <a:pt x="19" y="84"/>
                      <a:pt x="31" y="78"/>
                      <a:pt x="31" y="78"/>
                    </a:cubicBezTo>
                    <a:cubicBezTo>
                      <a:pt x="37" y="80"/>
                      <a:pt x="37" y="80"/>
                      <a:pt x="37" y="80"/>
                    </a:cubicBezTo>
                    <a:cubicBezTo>
                      <a:pt x="37" y="80"/>
                      <a:pt x="42" y="93"/>
                      <a:pt x="43" y="93"/>
                    </a:cubicBezTo>
                    <a:cubicBezTo>
                      <a:pt x="53" y="93"/>
                      <a:pt x="53" y="93"/>
                      <a:pt x="53" y="93"/>
                    </a:cubicBezTo>
                    <a:cubicBezTo>
                      <a:pt x="54" y="93"/>
                      <a:pt x="59" y="80"/>
                      <a:pt x="59" y="80"/>
                    </a:cubicBezTo>
                    <a:cubicBezTo>
                      <a:pt x="64" y="78"/>
                      <a:pt x="64" y="78"/>
                      <a:pt x="64" y="78"/>
                    </a:cubicBezTo>
                    <a:cubicBezTo>
                      <a:pt x="64" y="78"/>
                      <a:pt x="77" y="83"/>
                      <a:pt x="78" y="83"/>
                    </a:cubicBezTo>
                    <a:cubicBezTo>
                      <a:pt x="85" y="75"/>
                      <a:pt x="85" y="75"/>
                      <a:pt x="85" y="75"/>
                    </a:cubicBezTo>
                    <a:cubicBezTo>
                      <a:pt x="86" y="75"/>
                      <a:pt x="80" y="63"/>
                      <a:pt x="80" y="63"/>
                    </a:cubicBezTo>
                    <a:lnTo>
                      <a:pt x="82" y="57"/>
                    </a:lnTo>
                    <a:close/>
                    <a:moveTo>
                      <a:pt x="48" y="61"/>
                    </a:moveTo>
                    <a:cubicBezTo>
                      <a:pt x="39" y="61"/>
                      <a:pt x="33" y="55"/>
                      <a:pt x="33" y="46"/>
                    </a:cubicBezTo>
                    <a:cubicBezTo>
                      <a:pt x="33" y="38"/>
                      <a:pt x="39" y="32"/>
                      <a:pt x="48" y="32"/>
                    </a:cubicBezTo>
                    <a:cubicBezTo>
                      <a:pt x="56" y="32"/>
                      <a:pt x="63" y="38"/>
                      <a:pt x="63" y="46"/>
                    </a:cubicBezTo>
                    <a:cubicBezTo>
                      <a:pt x="63" y="55"/>
                      <a:pt x="56" y="61"/>
                      <a:pt x="48" y="61"/>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809" name="Google Shape;809;p13"/>
              <p:cNvSpPr/>
              <p:nvPr/>
            </p:nvSpPr>
            <p:spPr>
              <a:xfrm>
                <a:off x="124789" y="122294"/>
                <a:ext cx="64890" cy="62395"/>
              </a:xfrm>
              <a:prstGeom prst="ellipse">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grpSp>
      </p:grpSp>
      <p:grpSp>
        <p:nvGrpSpPr>
          <p:cNvPr id="810" name="Google Shape;810;p13"/>
          <p:cNvGrpSpPr/>
          <p:nvPr/>
        </p:nvGrpSpPr>
        <p:grpSpPr>
          <a:xfrm>
            <a:off x="7243763" y="2977381"/>
            <a:ext cx="1035050" cy="1039813"/>
            <a:chOff x="7243763" y="3225343"/>
            <a:chExt cx="1035050" cy="1039813"/>
          </a:xfrm>
        </p:grpSpPr>
        <p:sp>
          <p:nvSpPr>
            <p:cNvPr id="811" name="Google Shape;811;p13"/>
            <p:cNvSpPr/>
            <p:nvPr/>
          </p:nvSpPr>
          <p:spPr>
            <a:xfrm>
              <a:off x="7243763" y="3225343"/>
              <a:ext cx="1035050" cy="1039813"/>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800">
                <a:solidFill>
                  <a:schemeClr val="lt1"/>
                </a:solidFill>
                <a:latin typeface="Calibri"/>
                <a:ea typeface="Calibri"/>
                <a:cs typeface="Calibri"/>
                <a:sym typeface="Calibri"/>
              </a:endParaRPr>
            </a:p>
          </p:txBody>
        </p:sp>
        <p:grpSp>
          <p:nvGrpSpPr>
            <p:cNvPr id="812" name="Google Shape;812;p13"/>
            <p:cNvGrpSpPr/>
            <p:nvPr/>
          </p:nvGrpSpPr>
          <p:grpSpPr>
            <a:xfrm>
              <a:off x="7540625" y="3441243"/>
              <a:ext cx="439738" cy="552450"/>
              <a:chOff x="0" y="0"/>
              <a:chExt cx="324452" cy="406813"/>
            </a:xfrm>
          </p:grpSpPr>
          <p:sp>
            <p:nvSpPr>
              <p:cNvPr id="813" name="Google Shape;813;p13"/>
              <p:cNvSpPr/>
              <p:nvPr/>
            </p:nvSpPr>
            <p:spPr>
              <a:xfrm>
                <a:off x="0" y="169713"/>
                <a:ext cx="324452" cy="134772"/>
              </a:xfrm>
              <a:custGeom>
                <a:rect b="b" l="l" r="r" t="t"/>
                <a:pathLst>
                  <a:path extrusionOk="0" h="40" w="98">
                    <a:moveTo>
                      <a:pt x="49" y="16"/>
                    </a:moveTo>
                    <a:cubicBezTo>
                      <a:pt x="26" y="16"/>
                      <a:pt x="7" y="9"/>
                      <a:pt x="2" y="0"/>
                    </a:cubicBezTo>
                    <a:cubicBezTo>
                      <a:pt x="1" y="2"/>
                      <a:pt x="0" y="3"/>
                      <a:pt x="0" y="5"/>
                    </a:cubicBezTo>
                    <a:cubicBezTo>
                      <a:pt x="0" y="20"/>
                      <a:pt x="0" y="20"/>
                      <a:pt x="0" y="20"/>
                    </a:cubicBezTo>
                    <a:cubicBezTo>
                      <a:pt x="0" y="31"/>
                      <a:pt x="22" y="40"/>
                      <a:pt x="49" y="40"/>
                    </a:cubicBezTo>
                    <a:cubicBezTo>
                      <a:pt x="76" y="40"/>
                      <a:pt x="98" y="31"/>
                      <a:pt x="98" y="20"/>
                    </a:cubicBezTo>
                    <a:cubicBezTo>
                      <a:pt x="98" y="5"/>
                      <a:pt x="98" y="5"/>
                      <a:pt x="98" y="5"/>
                    </a:cubicBezTo>
                    <a:cubicBezTo>
                      <a:pt x="98" y="3"/>
                      <a:pt x="97" y="2"/>
                      <a:pt x="96" y="0"/>
                    </a:cubicBezTo>
                    <a:cubicBezTo>
                      <a:pt x="91" y="9"/>
                      <a:pt x="72" y="16"/>
                      <a:pt x="49" y="16"/>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814" name="Google Shape;814;p13"/>
              <p:cNvSpPr/>
              <p:nvPr/>
            </p:nvSpPr>
            <p:spPr>
              <a:xfrm>
                <a:off x="0" y="274536"/>
                <a:ext cx="324452" cy="132277"/>
              </a:xfrm>
              <a:custGeom>
                <a:rect b="b" l="l" r="r" t="t"/>
                <a:pathLst>
                  <a:path extrusionOk="0" h="40" w="98">
                    <a:moveTo>
                      <a:pt x="49" y="15"/>
                    </a:moveTo>
                    <a:cubicBezTo>
                      <a:pt x="26" y="15"/>
                      <a:pt x="7" y="9"/>
                      <a:pt x="2" y="0"/>
                    </a:cubicBezTo>
                    <a:cubicBezTo>
                      <a:pt x="1" y="1"/>
                      <a:pt x="0" y="3"/>
                      <a:pt x="0" y="4"/>
                    </a:cubicBezTo>
                    <a:cubicBezTo>
                      <a:pt x="0" y="19"/>
                      <a:pt x="0" y="19"/>
                      <a:pt x="0" y="19"/>
                    </a:cubicBezTo>
                    <a:cubicBezTo>
                      <a:pt x="0" y="31"/>
                      <a:pt x="22" y="40"/>
                      <a:pt x="49" y="40"/>
                    </a:cubicBezTo>
                    <a:cubicBezTo>
                      <a:pt x="76" y="40"/>
                      <a:pt x="98" y="31"/>
                      <a:pt x="98" y="19"/>
                    </a:cubicBezTo>
                    <a:cubicBezTo>
                      <a:pt x="98" y="4"/>
                      <a:pt x="98" y="4"/>
                      <a:pt x="98" y="4"/>
                    </a:cubicBezTo>
                    <a:cubicBezTo>
                      <a:pt x="98" y="3"/>
                      <a:pt x="97" y="1"/>
                      <a:pt x="96" y="0"/>
                    </a:cubicBezTo>
                    <a:cubicBezTo>
                      <a:pt x="91" y="9"/>
                      <a:pt x="72" y="15"/>
                      <a:pt x="49" y="1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815" name="Google Shape;815;p13"/>
              <p:cNvSpPr/>
              <p:nvPr/>
            </p:nvSpPr>
            <p:spPr>
              <a:xfrm>
                <a:off x="0" y="69882"/>
                <a:ext cx="324452" cy="137269"/>
              </a:xfrm>
              <a:custGeom>
                <a:rect b="b" l="l" r="r" t="t"/>
                <a:pathLst>
                  <a:path extrusionOk="0" h="41" w="98">
                    <a:moveTo>
                      <a:pt x="96" y="0"/>
                    </a:moveTo>
                    <a:cubicBezTo>
                      <a:pt x="95" y="9"/>
                      <a:pt x="75" y="15"/>
                      <a:pt x="49" y="15"/>
                    </a:cubicBezTo>
                    <a:cubicBezTo>
                      <a:pt x="24" y="15"/>
                      <a:pt x="3" y="9"/>
                      <a:pt x="2" y="0"/>
                    </a:cubicBezTo>
                    <a:cubicBezTo>
                      <a:pt x="1" y="2"/>
                      <a:pt x="0" y="3"/>
                      <a:pt x="0" y="5"/>
                    </a:cubicBezTo>
                    <a:cubicBezTo>
                      <a:pt x="0" y="20"/>
                      <a:pt x="0" y="20"/>
                      <a:pt x="0" y="20"/>
                    </a:cubicBezTo>
                    <a:cubicBezTo>
                      <a:pt x="0" y="31"/>
                      <a:pt x="22" y="41"/>
                      <a:pt x="49" y="41"/>
                    </a:cubicBezTo>
                    <a:cubicBezTo>
                      <a:pt x="76" y="41"/>
                      <a:pt x="98" y="31"/>
                      <a:pt x="98" y="20"/>
                    </a:cubicBezTo>
                    <a:cubicBezTo>
                      <a:pt x="98" y="5"/>
                      <a:pt x="98" y="5"/>
                      <a:pt x="98" y="5"/>
                    </a:cubicBezTo>
                    <a:cubicBezTo>
                      <a:pt x="98" y="3"/>
                      <a:pt x="97" y="2"/>
                      <a:pt x="96"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816" name="Google Shape;816;p13"/>
              <p:cNvSpPr/>
              <p:nvPr/>
            </p:nvSpPr>
            <p:spPr>
              <a:xfrm>
                <a:off x="4991" y="0"/>
                <a:ext cx="316965" cy="107319"/>
              </a:xfrm>
              <a:prstGeom prst="ellipse">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grpSp>
      </p:grpSp>
      <p:grpSp>
        <p:nvGrpSpPr>
          <p:cNvPr id="817" name="Google Shape;817;p13"/>
          <p:cNvGrpSpPr/>
          <p:nvPr/>
        </p:nvGrpSpPr>
        <p:grpSpPr>
          <a:xfrm>
            <a:off x="4348163" y="4218806"/>
            <a:ext cx="1033462" cy="1041400"/>
            <a:chOff x="4348163" y="4466768"/>
            <a:chExt cx="1033462" cy="1041400"/>
          </a:xfrm>
        </p:grpSpPr>
        <p:sp>
          <p:nvSpPr>
            <p:cNvPr id="818" name="Google Shape;818;p13"/>
            <p:cNvSpPr/>
            <p:nvPr/>
          </p:nvSpPr>
          <p:spPr>
            <a:xfrm>
              <a:off x="4348163" y="4466768"/>
              <a:ext cx="1033462" cy="10414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800">
                <a:solidFill>
                  <a:schemeClr val="accent4"/>
                </a:solidFill>
                <a:latin typeface="Calibri"/>
                <a:ea typeface="Calibri"/>
                <a:cs typeface="Calibri"/>
                <a:sym typeface="Calibri"/>
              </a:endParaRPr>
            </a:p>
          </p:txBody>
        </p:sp>
        <p:sp>
          <p:nvSpPr>
            <p:cNvPr id="819" name="Google Shape;819;p13"/>
            <p:cNvSpPr/>
            <p:nvPr/>
          </p:nvSpPr>
          <p:spPr>
            <a:xfrm>
              <a:off x="4568825" y="4735056"/>
              <a:ext cx="512763" cy="504825"/>
            </a:xfrm>
            <a:custGeom>
              <a:rect b="b" l="l" r="r" t="t"/>
              <a:pathLst>
                <a:path extrusionOk="0" h="112" w="113">
                  <a:moveTo>
                    <a:pt x="14" y="13"/>
                  </a:moveTo>
                  <a:cubicBezTo>
                    <a:pt x="0" y="27"/>
                    <a:pt x="0" y="49"/>
                    <a:pt x="14" y="63"/>
                  </a:cubicBezTo>
                  <a:cubicBezTo>
                    <a:pt x="23" y="72"/>
                    <a:pt x="37" y="75"/>
                    <a:pt x="49" y="71"/>
                  </a:cubicBezTo>
                  <a:cubicBezTo>
                    <a:pt x="60" y="82"/>
                    <a:pt x="60" y="82"/>
                    <a:pt x="60" y="82"/>
                  </a:cubicBezTo>
                  <a:cubicBezTo>
                    <a:pt x="60" y="82"/>
                    <a:pt x="70" y="74"/>
                    <a:pt x="75" y="79"/>
                  </a:cubicBezTo>
                  <a:cubicBezTo>
                    <a:pt x="79" y="83"/>
                    <a:pt x="76" y="89"/>
                    <a:pt x="75" y="93"/>
                  </a:cubicBezTo>
                  <a:cubicBezTo>
                    <a:pt x="74" y="95"/>
                    <a:pt x="73" y="99"/>
                    <a:pt x="78" y="97"/>
                  </a:cubicBezTo>
                  <a:cubicBezTo>
                    <a:pt x="81" y="96"/>
                    <a:pt x="88" y="92"/>
                    <a:pt x="92" y="97"/>
                  </a:cubicBezTo>
                  <a:cubicBezTo>
                    <a:pt x="97" y="102"/>
                    <a:pt x="91" y="112"/>
                    <a:pt x="91" y="112"/>
                  </a:cubicBezTo>
                  <a:cubicBezTo>
                    <a:pt x="113" y="112"/>
                    <a:pt x="113" y="112"/>
                    <a:pt x="113" y="112"/>
                  </a:cubicBezTo>
                  <a:cubicBezTo>
                    <a:pt x="113" y="91"/>
                    <a:pt x="113" y="91"/>
                    <a:pt x="113" y="91"/>
                  </a:cubicBezTo>
                  <a:cubicBezTo>
                    <a:pt x="71" y="49"/>
                    <a:pt x="71" y="49"/>
                    <a:pt x="71" y="49"/>
                  </a:cubicBezTo>
                  <a:cubicBezTo>
                    <a:pt x="75" y="37"/>
                    <a:pt x="72" y="23"/>
                    <a:pt x="63" y="13"/>
                  </a:cubicBezTo>
                  <a:cubicBezTo>
                    <a:pt x="49" y="0"/>
                    <a:pt x="27" y="0"/>
                    <a:pt x="14" y="13"/>
                  </a:cubicBezTo>
                  <a:close/>
                  <a:moveTo>
                    <a:pt x="17" y="53"/>
                  </a:moveTo>
                  <a:cubicBezTo>
                    <a:pt x="11" y="43"/>
                    <a:pt x="12" y="29"/>
                    <a:pt x="20" y="20"/>
                  </a:cubicBezTo>
                  <a:cubicBezTo>
                    <a:pt x="29" y="12"/>
                    <a:pt x="43" y="11"/>
                    <a:pt x="53" y="17"/>
                  </a:cubicBezTo>
                  <a:lnTo>
                    <a:pt x="17" y="5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grpSp>
      <p:grpSp>
        <p:nvGrpSpPr>
          <p:cNvPr id="820" name="Google Shape;820;p13"/>
          <p:cNvGrpSpPr/>
          <p:nvPr/>
        </p:nvGrpSpPr>
        <p:grpSpPr>
          <a:xfrm>
            <a:off x="6743278" y="4188594"/>
            <a:ext cx="1035050" cy="1041400"/>
            <a:chOff x="6829425" y="4466768"/>
            <a:chExt cx="1035050" cy="1041400"/>
          </a:xfrm>
        </p:grpSpPr>
        <p:sp>
          <p:nvSpPr>
            <p:cNvPr id="821" name="Google Shape;821;p13"/>
            <p:cNvSpPr/>
            <p:nvPr/>
          </p:nvSpPr>
          <p:spPr>
            <a:xfrm>
              <a:off x="6829425" y="4466768"/>
              <a:ext cx="1035050" cy="10414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800">
                <a:solidFill>
                  <a:schemeClr val="lt1"/>
                </a:solidFill>
                <a:latin typeface="Calibri"/>
                <a:ea typeface="Calibri"/>
                <a:cs typeface="Calibri"/>
                <a:sym typeface="Calibri"/>
              </a:endParaRPr>
            </a:p>
          </p:txBody>
        </p:sp>
        <p:sp>
          <p:nvSpPr>
            <p:cNvPr id="822" name="Google Shape;822;p13"/>
            <p:cNvSpPr/>
            <p:nvPr/>
          </p:nvSpPr>
          <p:spPr>
            <a:xfrm>
              <a:off x="7077075" y="4704893"/>
              <a:ext cx="541338" cy="534988"/>
            </a:xfrm>
            <a:custGeom>
              <a:rect b="b" l="l" r="r" t="t"/>
              <a:pathLst>
                <a:path extrusionOk="0" h="118" w="120">
                  <a:moveTo>
                    <a:pt x="53" y="35"/>
                  </a:moveTo>
                  <a:cubicBezTo>
                    <a:pt x="56" y="26"/>
                    <a:pt x="54" y="16"/>
                    <a:pt x="47" y="9"/>
                  </a:cubicBezTo>
                  <a:cubicBezTo>
                    <a:pt x="40" y="2"/>
                    <a:pt x="30" y="0"/>
                    <a:pt x="21" y="2"/>
                  </a:cubicBezTo>
                  <a:cubicBezTo>
                    <a:pt x="36" y="17"/>
                    <a:pt x="36" y="17"/>
                    <a:pt x="36" y="17"/>
                  </a:cubicBezTo>
                  <a:cubicBezTo>
                    <a:pt x="32" y="32"/>
                    <a:pt x="32" y="32"/>
                    <a:pt x="32" y="32"/>
                  </a:cubicBezTo>
                  <a:cubicBezTo>
                    <a:pt x="17" y="36"/>
                    <a:pt x="17" y="36"/>
                    <a:pt x="17" y="36"/>
                  </a:cubicBezTo>
                  <a:cubicBezTo>
                    <a:pt x="2" y="21"/>
                    <a:pt x="2" y="21"/>
                    <a:pt x="2" y="21"/>
                  </a:cubicBezTo>
                  <a:cubicBezTo>
                    <a:pt x="0" y="30"/>
                    <a:pt x="2" y="40"/>
                    <a:pt x="9" y="47"/>
                  </a:cubicBezTo>
                  <a:cubicBezTo>
                    <a:pt x="17" y="54"/>
                    <a:pt x="27" y="56"/>
                    <a:pt x="36" y="53"/>
                  </a:cubicBezTo>
                  <a:cubicBezTo>
                    <a:pt x="36" y="53"/>
                    <a:pt x="36" y="53"/>
                    <a:pt x="36" y="53"/>
                  </a:cubicBezTo>
                  <a:cubicBezTo>
                    <a:pt x="98" y="115"/>
                    <a:pt x="98" y="115"/>
                    <a:pt x="98" y="115"/>
                  </a:cubicBezTo>
                  <a:cubicBezTo>
                    <a:pt x="100" y="117"/>
                    <a:pt x="103" y="118"/>
                    <a:pt x="107" y="118"/>
                  </a:cubicBezTo>
                  <a:cubicBezTo>
                    <a:pt x="110" y="118"/>
                    <a:pt x="113" y="117"/>
                    <a:pt x="115" y="115"/>
                  </a:cubicBezTo>
                  <a:cubicBezTo>
                    <a:pt x="120" y="110"/>
                    <a:pt x="120" y="102"/>
                    <a:pt x="115" y="97"/>
                  </a:cubicBezTo>
                  <a:lnTo>
                    <a:pt x="53" y="35"/>
                  </a:lnTo>
                  <a:close/>
                  <a:moveTo>
                    <a:pt x="108" y="113"/>
                  </a:moveTo>
                  <a:cubicBezTo>
                    <a:pt x="105" y="113"/>
                    <a:pt x="103" y="110"/>
                    <a:pt x="103" y="108"/>
                  </a:cubicBezTo>
                  <a:cubicBezTo>
                    <a:pt x="103" y="105"/>
                    <a:pt x="105" y="103"/>
                    <a:pt x="108" y="103"/>
                  </a:cubicBezTo>
                  <a:cubicBezTo>
                    <a:pt x="110" y="103"/>
                    <a:pt x="113" y="105"/>
                    <a:pt x="113" y="108"/>
                  </a:cubicBezTo>
                  <a:cubicBezTo>
                    <a:pt x="113" y="110"/>
                    <a:pt x="110" y="113"/>
                    <a:pt x="108" y="11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grpSp>
      <p:grpSp>
        <p:nvGrpSpPr>
          <p:cNvPr id="823" name="Google Shape;823;p13"/>
          <p:cNvGrpSpPr/>
          <p:nvPr/>
        </p:nvGrpSpPr>
        <p:grpSpPr>
          <a:xfrm>
            <a:off x="6829425" y="1794694"/>
            <a:ext cx="1035050" cy="1039812"/>
            <a:chOff x="6829425" y="2042656"/>
            <a:chExt cx="1035050" cy="1039812"/>
          </a:xfrm>
        </p:grpSpPr>
        <p:sp>
          <p:nvSpPr>
            <p:cNvPr id="824" name="Google Shape;824;p13"/>
            <p:cNvSpPr/>
            <p:nvPr/>
          </p:nvSpPr>
          <p:spPr>
            <a:xfrm>
              <a:off x="6829425" y="2042656"/>
              <a:ext cx="1035050" cy="1039812"/>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800">
                <a:solidFill>
                  <a:schemeClr val="lt1"/>
                </a:solidFill>
                <a:latin typeface="Calibri"/>
                <a:ea typeface="Calibri"/>
                <a:cs typeface="Calibri"/>
                <a:sym typeface="Calibri"/>
              </a:endParaRPr>
            </a:p>
          </p:txBody>
        </p:sp>
        <p:grpSp>
          <p:nvGrpSpPr>
            <p:cNvPr id="825" name="Google Shape;825;p13"/>
            <p:cNvGrpSpPr/>
            <p:nvPr/>
          </p:nvGrpSpPr>
          <p:grpSpPr>
            <a:xfrm>
              <a:off x="7064375" y="2209343"/>
              <a:ext cx="554038" cy="630238"/>
              <a:chOff x="0" y="0"/>
              <a:chExt cx="361887" cy="411804"/>
            </a:xfrm>
          </p:grpSpPr>
          <p:sp>
            <p:nvSpPr>
              <p:cNvPr id="826" name="Google Shape;826;p13"/>
              <p:cNvSpPr/>
              <p:nvPr/>
            </p:nvSpPr>
            <p:spPr>
              <a:xfrm>
                <a:off x="0" y="0"/>
                <a:ext cx="164722" cy="299494"/>
              </a:xfrm>
              <a:custGeom>
                <a:rect b="b" l="l" r="r" t="t"/>
                <a:pathLst>
                  <a:path extrusionOk="0" h="90" w="50">
                    <a:moveTo>
                      <a:pt x="50" y="83"/>
                    </a:moveTo>
                    <a:cubicBezTo>
                      <a:pt x="50" y="7"/>
                      <a:pt x="50" y="7"/>
                      <a:pt x="50" y="7"/>
                    </a:cubicBezTo>
                    <a:cubicBezTo>
                      <a:pt x="50" y="3"/>
                      <a:pt x="47" y="0"/>
                      <a:pt x="44" y="0"/>
                    </a:cubicBezTo>
                    <a:cubicBezTo>
                      <a:pt x="6" y="0"/>
                      <a:pt x="6" y="0"/>
                      <a:pt x="6" y="0"/>
                    </a:cubicBezTo>
                    <a:cubicBezTo>
                      <a:pt x="3" y="0"/>
                      <a:pt x="0" y="3"/>
                      <a:pt x="0" y="7"/>
                    </a:cubicBezTo>
                    <a:cubicBezTo>
                      <a:pt x="0" y="83"/>
                      <a:pt x="0" y="83"/>
                      <a:pt x="0" y="83"/>
                    </a:cubicBezTo>
                    <a:cubicBezTo>
                      <a:pt x="0" y="87"/>
                      <a:pt x="3" y="90"/>
                      <a:pt x="6" y="90"/>
                    </a:cubicBezTo>
                    <a:cubicBezTo>
                      <a:pt x="44" y="90"/>
                      <a:pt x="44" y="90"/>
                      <a:pt x="44" y="90"/>
                    </a:cubicBezTo>
                    <a:cubicBezTo>
                      <a:pt x="47" y="90"/>
                      <a:pt x="50" y="87"/>
                      <a:pt x="50" y="83"/>
                    </a:cubicBezTo>
                    <a:close/>
                    <a:moveTo>
                      <a:pt x="39" y="5"/>
                    </a:moveTo>
                    <a:cubicBezTo>
                      <a:pt x="40" y="5"/>
                      <a:pt x="41" y="5"/>
                      <a:pt x="41" y="6"/>
                    </a:cubicBezTo>
                    <a:cubicBezTo>
                      <a:pt x="41" y="7"/>
                      <a:pt x="40" y="8"/>
                      <a:pt x="39" y="8"/>
                    </a:cubicBezTo>
                    <a:cubicBezTo>
                      <a:pt x="38" y="8"/>
                      <a:pt x="38" y="7"/>
                      <a:pt x="38" y="6"/>
                    </a:cubicBezTo>
                    <a:cubicBezTo>
                      <a:pt x="38" y="5"/>
                      <a:pt x="38" y="5"/>
                      <a:pt x="39" y="5"/>
                    </a:cubicBezTo>
                    <a:close/>
                    <a:moveTo>
                      <a:pt x="16" y="5"/>
                    </a:moveTo>
                    <a:cubicBezTo>
                      <a:pt x="34" y="5"/>
                      <a:pt x="34" y="5"/>
                      <a:pt x="34" y="5"/>
                    </a:cubicBezTo>
                    <a:cubicBezTo>
                      <a:pt x="34" y="7"/>
                      <a:pt x="34" y="7"/>
                      <a:pt x="34" y="7"/>
                    </a:cubicBezTo>
                    <a:cubicBezTo>
                      <a:pt x="16" y="7"/>
                      <a:pt x="16" y="7"/>
                      <a:pt x="16" y="7"/>
                    </a:cubicBezTo>
                    <a:lnTo>
                      <a:pt x="16" y="5"/>
                    </a:lnTo>
                    <a:close/>
                    <a:moveTo>
                      <a:pt x="5" y="69"/>
                    </a:moveTo>
                    <a:cubicBezTo>
                      <a:pt x="5" y="11"/>
                      <a:pt x="5" y="11"/>
                      <a:pt x="5" y="11"/>
                    </a:cubicBezTo>
                    <a:cubicBezTo>
                      <a:pt x="45" y="11"/>
                      <a:pt x="45" y="11"/>
                      <a:pt x="45" y="11"/>
                    </a:cubicBezTo>
                    <a:cubicBezTo>
                      <a:pt x="45" y="69"/>
                      <a:pt x="45" y="69"/>
                      <a:pt x="45" y="69"/>
                    </a:cubicBezTo>
                    <a:lnTo>
                      <a:pt x="5" y="69"/>
                    </a:lnTo>
                    <a:close/>
                    <a:moveTo>
                      <a:pt x="25" y="83"/>
                    </a:moveTo>
                    <a:cubicBezTo>
                      <a:pt x="23" y="83"/>
                      <a:pt x="21" y="81"/>
                      <a:pt x="21" y="79"/>
                    </a:cubicBezTo>
                    <a:cubicBezTo>
                      <a:pt x="21" y="77"/>
                      <a:pt x="23" y="75"/>
                      <a:pt x="25" y="75"/>
                    </a:cubicBezTo>
                    <a:cubicBezTo>
                      <a:pt x="27" y="75"/>
                      <a:pt x="29" y="77"/>
                      <a:pt x="29" y="79"/>
                    </a:cubicBezTo>
                    <a:cubicBezTo>
                      <a:pt x="29" y="81"/>
                      <a:pt x="27" y="83"/>
                      <a:pt x="25" y="8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827" name="Google Shape;827;p13"/>
              <p:cNvSpPr/>
              <p:nvPr/>
            </p:nvSpPr>
            <p:spPr>
              <a:xfrm>
                <a:off x="192174" y="112310"/>
                <a:ext cx="169713" cy="299494"/>
              </a:xfrm>
              <a:custGeom>
                <a:rect b="b" l="l" r="r" t="t"/>
                <a:pathLst>
                  <a:path extrusionOk="0" h="90" w="51">
                    <a:moveTo>
                      <a:pt x="44" y="0"/>
                    </a:moveTo>
                    <a:cubicBezTo>
                      <a:pt x="7" y="0"/>
                      <a:pt x="7" y="0"/>
                      <a:pt x="7" y="0"/>
                    </a:cubicBezTo>
                    <a:cubicBezTo>
                      <a:pt x="3" y="0"/>
                      <a:pt x="0" y="3"/>
                      <a:pt x="0" y="7"/>
                    </a:cubicBezTo>
                    <a:cubicBezTo>
                      <a:pt x="0" y="83"/>
                      <a:pt x="0" y="83"/>
                      <a:pt x="0" y="83"/>
                    </a:cubicBezTo>
                    <a:cubicBezTo>
                      <a:pt x="0" y="87"/>
                      <a:pt x="3" y="90"/>
                      <a:pt x="7" y="90"/>
                    </a:cubicBezTo>
                    <a:cubicBezTo>
                      <a:pt x="44" y="90"/>
                      <a:pt x="44" y="90"/>
                      <a:pt x="44" y="90"/>
                    </a:cubicBezTo>
                    <a:cubicBezTo>
                      <a:pt x="48" y="90"/>
                      <a:pt x="51" y="87"/>
                      <a:pt x="51" y="83"/>
                    </a:cubicBezTo>
                    <a:cubicBezTo>
                      <a:pt x="51" y="7"/>
                      <a:pt x="51" y="7"/>
                      <a:pt x="51" y="7"/>
                    </a:cubicBezTo>
                    <a:cubicBezTo>
                      <a:pt x="51" y="3"/>
                      <a:pt x="48" y="0"/>
                      <a:pt x="44" y="0"/>
                    </a:cubicBezTo>
                    <a:close/>
                    <a:moveTo>
                      <a:pt x="40" y="5"/>
                    </a:moveTo>
                    <a:cubicBezTo>
                      <a:pt x="41" y="5"/>
                      <a:pt x="42" y="5"/>
                      <a:pt x="42" y="6"/>
                    </a:cubicBezTo>
                    <a:cubicBezTo>
                      <a:pt x="42" y="7"/>
                      <a:pt x="41" y="8"/>
                      <a:pt x="40" y="8"/>
                    </a:cubicBezTo>
                    <a:cubicBezTo>
                      <a:pt x="39" y="8"/>
                      <a:pt x="38" y="7"/>
                      <a:pt x="38" y="6"/>
                    </a:cubicBezTo>
                    <a:cubicBezTo>
                      <a:pt x="38" y="5"/>
                      <a:pt x="39" y="5"/>
                      <a:pt x="40" y="5"/>
                    </a:cubicBezTo>
                    <a:close/>
                    <a:moveTo>
                      <a:pt x="17" y="5"/>
                    </a:moveTo>
                    <a:cubicBezTo>
                      <a:pt x="34" y="5"/>
                      <a:pt x="34" y="5"/>
                      <a:pt x="34" y="5"/>
                    </a:cubicBezTo>
                    <a:cubicBezTo>
                      <a:pt x="34" y="7"/>
                      <a:pt x="34" y="7"/>
                      <a:pt x="34" y="7"/>
                    </a:cubicBezTo>
                    <a:cubicBezTo>
                      <a:pt x="17" y="7"/>
                      <a:pt x="17" y="7"/>
                      <a:pt x="17" y="7"/>
                    </a:cubicBezTo>
                    <a:lnTo>
                      <a:pt x="17" y="5"/>
                    </a:lnTo>
                    <a:close/>
                    <a:moveTo>
                      <a:pt x="26" y="83"/>
                    </a:moveTo>
                    <a:cubicBezTo>
                      <a:pt x="23" y="83"/>
                      <a:pt x="21" y="81"/>
                      <a:pt x="21" y="79"/>
                    </a:cubicBezTo>
                    <a:cubicBezTo>
                      <a:pt x="21" y="77"/>
                      <a:pt x="23" y="75"/>
                      <a:pt x="26" y="75"/>
                    </a:cubicBezTo>
                    <a:cubicBezTo>
                      <a:pt x="28" y="75"/>
                      <a:pt x="30" y="77"/>
                      <a:pt x="30" y="79"/>
                    </a:cubicBezTo>
                    <a:cubicBezTo>
                      <a:pt x="30" y="81"/>
                      <a:pt x="28" y="83"/>
                      <a:pt x="26" y="83"/>
                    </a:cubicBezTo>
                    <a:close/>
                    <a:moveTo>
                      <a:pt x="46" y="69"/>
                    </a:moveTo>
                    <a:cubicBezTo>
                      <a:pt x="5" y="69"/>
                      <a:pt x="5" y="69"/>
                      <a:pt x="5" y="69"/>
                    </a:cubicBezTo>
                    <a:cubicBezTo>
                      <a:pt x="5" y="11"/>
                      <a:pt x="5" y="11"/>
                      <a:pt x="5" y="11"/>
                    </a:cubicBezTo>
                    <a:cubicBezTo>
                      <a:pt x="46" y="11"/>
                      <a:pt x="46" y="11"/>
                      <a:pt x="46" y="11"/>
                    </a:cubicBezTo>
                    <a:lnTo>
                      <a:pt x="46" y="69"/>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828" name="Google Shape;828;p13"/>
              <p:cNvSpPr/>
              <p:nvPr/>
            </p:nvSpPr>
            <p:spPr>
              <a:xfrm>
                <a:off x="179696" y="17470"/>
                <a:ext cx="99831" cy="82362"/>
              </a:xfrm>
              <a:custGeom>
                <a:rect b="b" l="l" r="r" t="t"/>
                <a:pathLst>
                  <a:path extrusionOk="0" h="33" w="40">
                    <a:moveTo>
                      <a:pt x="32" y="33"/>
                    </a:moveTo>
                    <a:lnTo>
                      <a:pt x="40" y="33"/>
                    </a:lnTo>
                    <a:lnTo>
                      <a:pt x="40" y="8"/>
                    </a:lnTo>
                    <a:lnTo>
                      <a:pt x="40" y="0"/>
                    </a:lnTo>
                    <a:lnTo>
                      <a:pt x="32" y="0"/>
                    </a:lnTo>
                    <a:lnTo>
                      <a:pt x="0" y="0"/>
                    </a:lnTo>
                    <a:lnTo>
                      <a:pt x="0" y="8"/>
                    </a:lnTo>
                    <a:lnTo>
                      <a:pt x="32" y="8"/>
                    </a:lnTo>
                    <a:lnTo>
                      <a:pt x="32" y="3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829" name="Google Shape;829;p13"/>
              <p:cNvSpPr/>
              <p:nvPr/>
            </p:nvSpPr>
            <p:spPr>
              <a:xfrm>
                <a:off x="89848" y="316964"/>
                <a:ext cx="82362" cy="82362"/>
              </a:xfrm>
              <a:custGeom>
                <a:rect b="b" l="l" r="r" t="t"/>
                <a:pathLst>
                  <a:path extrusionOk="0" h="33" w="33">
                    <a:moveTo>
                      <a:pt x="8" y="0"/>
                    </a:moveTo>
                    <a:lnTo>
                      <a:pt x="0" y="0"/>
                    </a:lnTo>
                    <a:lnTo>
                      <a:pt x="0" y="25"/>
                    </a:lnTo>
                    <a:lnTo>
                      <a:pt x="0" y="33"/>
                    </a:lnTo>
                    <a:lnTo>
                      <a:pt x="8" y="33"/>
                    </a:lnTo>
                    <a:lnTo>
                      <a:pt x="33" y="33"/>
                    </a:lnTo>
                    <a:lnTo>
                      <a:pt x="33" y="25"/>
                    </a:lnTo>
                    <a:lnTo>
                      <a:pt x="8" y="25"/>
                    </a:lnTo>
                    <a:lnTo>
                      <a:pt x="8"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grpSp>
      </p:grpSp>
      <p:grpSp>
        <p:nvGrpSpPr>
          <p:cNvPr id="830" name="Google Shape;830;p13"/>
          <p:cNvGrpSpPr/>
          <p:nvPr/>
        </p:nvGrpSpPr>
        <p:grpSpPr>
          <a:xfrm>
            <a:off x="1285634" y="1773610"/>
            <a:ext cx="2867972" cy="1096118"/>
            <a:chOff x="1285634" y="2021572"/>
            <a:chExt cx="2867972" cy="1096118"/>
          </a:xfrm>
        </p:grpSpPr>
        <p:sp>
          <p:nvSpPr>
            <p:cNvPr id="831" name="Google Shape;831;p13"/>
            <p:cNvSpPr/>
            <p:nvPr/>
          </p:nvSpPr>
          <p:spPr>
            <a:xfrm>
              <a:off x="1285634" y="2379026"/>
              <a:ext cx="2867972" cy="73866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CN" sz="1400">
                  <a:solidFill>
                    <a:srgbClr val="3F3F3F"/>
                  </a:solidFill>
                  <a:latin typeface="Microsoft Yahei"/>
                  <a:ea typeface="Microsoft Yahei"/>
                  <a:cs typeface="Microsoft Yahei"/>
                  <a:sym typeface="Microsoft Yahei"/>
                </a:rPr>
                <a:t>点击输入简要文字内容，文字内容需概括精炼，不用多余的文字修饰，言简意赅的说明分项内容。</a:t>
              </a:r>
              <a:endParaRPr sz="1400">
                <a:solidFill>
                  <a:srgbClr val="3F3F3F"/>
                </a:solidFill>
                <a:latin typeface="Microsoft Yahei"/>
                <a:ea typeface="Microsoft Yahei"/>
                <a:cs typeface="Microsoft Yahei"/>
                <a:sym typeface="Microsoft Yahei"/>
              </a:endParaRPr>
            </a:p>
          </p:txBody>
        </p:sp>
        <p:sp>
          <p:nvSpPr>
            <p:cNvPr id="832" name="Google Shape;832;p13"/>
            <p:cNvSpPr/>
            <p:nvPr/>
          </p:nvSpPr>
          <p:spPr>
            <a:xfrm>
              <a:off x="1285634" y="2021572"/>
              <a:ext cx="172354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2000">
                  <a:solidFill>
                    <a:srgbClr val="3F3F3F"/>
                  </a:solidFill>
                  <a:latin typeface="Microsoft Yahei"/>
                  <a:ea typeface="Microsoft Yahei"/>
                  <a:cs typeface="Microsoft Yahei"/>
                  <a:sym typeface="Microsoft Yahei"/>
                </a:rPr>
                <a:t>输入你的标题</a:t>
              </a:r>
              <a:endParaRPr b="1" sz="1200">
                <a:solidFill>
                  <a:srgbClr val="3F3F3F"/>
                </a:solidFill>
                <a:latin typeface="Microsoft Yahei"/>
                <a:ea typeface="Microsoft Yahei"/>
                <a:cs typeface="Microsoft Yahei"/>
                <a:sym typeface="Microsoft Yahei"/>
              </a:endParaRPr>
            </a:p>
          </p:txBody>
        </p:sp>
      </p:grpSp>
      <p:grpSp>
        <p:nvGrpSpPr>
          <p:cNvPr id="833" name="Google Shape;833;p13"/>
          <p:cNvGrpSpPr/>
          <p:nvPr/>
        </p:nvGrpSpPr>
        <p:grpSpPr>
          <a:xfrm>
            <a:off x="710294" y="3141762"/>
            <a:ext cx="2902835" cy="1037291"/>
            <a:chOff x="710294" y="3389724"/>
            <a:chExt cx="2902835" cy="1037291"/>
          </a:xfrm>
        </p:grpSpPr>
        <p:sp>
          <p:nvSpPr>
            <p:cNvPr id="834" name="Google Shape;834;p13"/>
            <p:cNvSpPr/>
            <p:nvPr/>
          </p:nvSpPr>
          <p:spPr>
            <a:xfrm>
              <a:off x="710294" y="3688351"/>
              <a:ext cx="2902835" cy="73866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CN" sz="1400">
                  <a:solidFill>
                    <a:srgbClr val="3F3F3F"/>
                  </a:solidFill>
                  <a:latin typeface="Microsoft Yahei"/>
                  <a:ea typeface="Microsoft Yahei"/>
                  <a:cs typeface="Microsoft Yahei"/>
                  <a:sym typeface="Microsoft Yahei"/>
                </a:rPr>
                <a:t>点击输入简要文字内容，文字内容需概括精炼，不用多余的文字修饰，言简意赅的说明分项内容。</a:t>
              </a:r>
              <a:endParaRPr sz="1400">
                <a:solidFill>
                  <a:srgbClr val="3F3F3F"/>
                </a:solidFill>
                <a:latin typeface="Microsoft Yahei"/>
                <a:ea typeface="Microsoft Yahei"/>
                <a:cs typeface="Microsoft Yahei"/>
                <a:sym typeface="Microsoft Yahei"/>
              </a:endParaRPr>
            </a:p>
          </p:txBody>
        </p:sp>
        <p:sp>
          <p:nvSpPr>
            <p:cNvPr id="835" name="Google Shape;835;p13"/>
            <p:cNvSpPr/>
            <p:nvPr/>
          </p:nvSpPr>
          <p:spPr>
            <a:xfrm>
              <a:off x="710294" y="3389724"/>
              <a:ext cx="172354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2000">
                  <a:solidFill>
                    <a:srgbClr val="3F3F3F"/>
                  </a:solidFill>
                  <a:latin typeface="Microsoft Yahei"/>
                  <a:ea typeface="Microsoft Yahei"/>
                  <a:cs typeface="Microsoft Yahei"/>
                  <a:sym typeface="Microsoft Yahei"/>
                </a:rPr>
                <a:t>输入你的标题</a:t>
              </a:r>
              <a:endParaRPr b="1" sz="1200">
                <a:solidFill>
                  <a:srgbClr val="3F3F3F"/>
                </a:solidFill>
                <a:latin typeface="Microsoft Yahei"/>
                <a:ea typeface="Microsoft Yahei"/>
                <a:cs typeface="Microsoft Yahei"/>
                <a:sym typeface="Microsoft Yahei"/>
              </a:endParaRPr>
            </a:p>
          </p:txBody>
        </p:sp>
      </p:grpSp>
      <p:grpSp>
        <p:nvGrpSpPr>
          <p:cNvPr id="836" name="Google Shape;836;p13"/>
          <p:cNvGrpSpPr/>
          <p:nvPr/>
        </p:nvGrpSpPr>
        <p:grpSpPr>
          <a:xfrm>
            <a:off x="1211086" y="4509914"/>
            <a:ext cx="2902835" cy="1055178"/>
            <a:chOff x="1211086" y="4757876"/>
            <a:chExt cx="2902835" cy="1055178"/>
          </a:xfrm>
        </p:grpSpPr>
        <p:sp>
          <p:nvSpPr>
            <p:cNvPr id="837" name="Google Shape;837;p13"/>
            <p:cNvSpPr/>
            <p:nvPr/>
          </p:nvSpPr>
          <p:spPr>
            <a:xfrm>
              <a:off x="1211086" y="5074390"/>
              <a:ext cx="2902835" cy="73866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CN" sz="1400">
                  <a:solidFill>
                    <a:srgbClr val="3F3F3F"/>
                  </a:solidFill>
                  <a:latin typeface="Microsoft Yahei"/>
                  <a:ea typeface="Microsoft Yahei"/>
                  <a:cs typeface="Microsoft Yahei"/>
                  <a:sym typeface="Microsoft Yahei"/>
                </a:rPr>
                <a:t>点击输入简要文字内容，文字内容需概括精炼，不用多余的文字修饰，言简意赅的说明分项内容。</a:t>
              </a:r>
              <a:endParaRPr sz="1400">
                <a:solidFill>
                  <a:srgbClr val="3F3F3F"/>
                </a:solidFill>
                <a:latin typeface="Microsoft Yahei"/>
                <a:ea typeface="Microsoft Yahei"/>
                <a:cs typeface="Microsoft Yahei"/>
                <a:sym typeface="Microsoft Yahei"/>
              </a:endParaRPr>
            </a:p>
          </p:txBody>
        </p:sp>
        <p:sp>
          <p:nvSpPr>
            <p:cNvPr id="838" name="Google Shape;838;p13"/>
            <p:cNvSpPr/>
            <p:nvPr/>
          </p:nvSpPr>
          <p:spPr>
            <a:xfrm>
              <a:off x="1211086" y="4757876"/>
              <a:ext cx="172354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2000">
                  <a:solidFill>
                    <a:srgbClr val="3F3F3F"/>
                  </a:solidFill>
                  <a:latin typeface="Microsoft Yahei"/>
                  <a:ea typeface="Microsoft Yahei"/>
                  <a:cs typeface="Microsoft Yahei"/>
                  <a:sym typeface="Microsoft Yahei"/>
                </a:rPr>
                <a:t>输入你的标题</a:t>
              </a:r>
              <a:endParaRPr b="1" sz="1200">
                <a:solidFill>
                  <a:srgbClr val="3F3F3F"/>
                </a:solidFill>
                <a:latin typeface="Microsoft Yahei"/>
                <a:ea typeface="Microsoft Yahei"/>
                <a:cs typeface="Microsoft Yahei"/>
                <a:sym typeface="Microsoft Yahei"/>
              </a:endParaRPr>
            </a:p>
          </p:txBody>
        </p:sp>
      </p:grpSp>
      <p:grpSp>
        <p:nvGrpSpPr>
          <p:cNvPr id="839" name="Google Shape;839;p13"/>
          <p:cNvGrpSpPr/>
          <p:nvPr/>
        </p:nvGrpSpPr>
        <p:grpSpPr>
          <a:xfrm>
            <a:off x="8160276" y="1773610"/>
            <a:ext cx="2902835" cy="1069266"/>
            <a:chOff x="8160276" y="2093580"/>
            <a:chExt cx="2902835" cy="1069266"/>
          </a:xfrm>
        </p:grpSpPr>
        <p:sp>
          <p:nvSpPr>
            <p:cNvPr id="840" name="Google Shape;840;p13"/>
            <p:cNvSpPr/>
            <p:nvPr/>
          </p:nvSpPr>
          <p:spPr>
            <a:xfrm>
              <a:off x="8160276" y="2424182"/>
              <a:ext cx="2902835" cy="73866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CN" sz="1400">
                  <a:solidFill>
                    <a:srgbClr val="3F3F3F"/>
                  </a:solidFill>
                  <a:latin typeface="Microsoft Yahei"/>
                  <a:ea typeface="Microsoft Yahei"/>
                  <a:cs typeface="Microsoft Yahei"/>
                  <a:sym typeface="Microsoft Yahei"/>
                </a:rPr>
                <a:t>点击输入简要文字内容，文字内容需概括精炼，不用多余的文字修饰，言简意赅的说明分项内容。</a:t>
              </a:r>
              <a:endParaRPr sz="1400">
                <a:solidFill>
                  <a:srgbClr val="3F3F3F"/>
                </a:solidFill>
                <a:latin typeface="Microsoft Yahei"/>
                <a:ea typeface="Microsoft Yahei"/>
                <a:cs typeface="Microsoft Yahei"/>
                <a:sym typeface="Microsoft Yahei"/>
              </a:endParaRPr>
            </a:p>
          </p:txBody>
        </p:sp>
        <p:sp>
          <p:nvSpPr>
            <p:cNvPr id="841" name="Google Shape;841;p13"/>
            <p:cNvSpPr/>
            <p:nvPr/>
          </p:nvSpPr>
          <p:spPr>
            <a:xfrm>
              <a:off x="8160276" y="2093580"/>
              <a:ext cx="172354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2000">
                  <a:solidFill>
                    <a:srgbClr val="3F3F3F"/>
                  </a:solidFill>
                  <a:latin typeface="Microsoft Yahei"/>
                  <a:ea typeface="Microsoft Yahei"/>
                  <a:cs typeface="Microsoft Yahei"/>
                  <a:sym typeface="Microsoft Yahei"/>
                </a:rPr>
                <a:t>输入你的标题</a:t>
              </a:r>
              <a:endParaRPr b="1" sz="1200">
                <a:solidFill>
                  <a:srgbClr val="3F3F3F"/>
                </a:solidFill>
                <a:latin typeface="Microsoft Yahei"/>
                <a:ea typeface="Microsoft Yahei"/>
                <a:cs typeface="Microsoft Yahei"/>
                <a:sym typeface="Microsoft Yahei"/>
              </a:endParaRPr>
            </a:p>
          </p:txBody>
        </p:sp>
      </p:grpSp>
      <p:grpSp>
        <p:nvGrpSpPr>
          <p:cNvPr id="842" name="Google Shape;842;p13"/>
          <p:cNvGrpSpPr/>
          <p:nvPr/>
        </p:nvGrpSpPr>
        <p:grpSpPr>
          <a:xfrm>
            <a:off x="8543478" y="3141762"/>
            <a:ext cx="2902835" cy="1082447"/>
            <a:chOff x="8769876" y="3389724"/>
            <a:chExt cx="2902835" cy="1082447"/>
          </a:xfrm>
        </p:grpSpPr>
        <p:sp>
          <p:nvSpPr>
            <p:cNvPr id="843" name="Google Shape;843;p13"/>
            <p:cNvSpPr/>
            <p:nvPr/>
          </p:nvSpPr>
          <p:spPr>
            <a:xfrm>
              <a:off x="8769876" y="3733507"/>
              <a:ext cx="2902835" cy="73866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CN" sz="1400">
                  <a:solidFill>
                    <a:srgbClr val="3F3F3F"/>
                  </a:solidFill>
                  <a:latin typeface="Microsoft Yahei"/>
                  <a:ea typeface="Microsoft Yahei"/>
                  <a:cs typeface="Microsoft Yahei"/>
                  <a:sym typeface="Microsoft Yahei"/>
                </a:rPr>
                <a:t>点击输入简要文字内容，文字内容需概括精炼，不用多余的文字修饰，言简意赅的说明分项内容。</a:t>
              </a:r>
              <a:endParaRPr sz="1400">
                <a:solidFill>
                  <a:srgbClr val="3F3F3F"/>
                </a:solidFill>
                <a:latin typeface="Microsoft Yahei"/>
                <a:ea typeface="Microsoft Yahei"/>
                <a:cs typeface="Microsoft Yahei"/>
                <a:sym typeface="Microsoft Yahei"/>
              </a:endParaRPr>
            </a:p>
          </p:txBody>
        </p:sp>
        <p:sp>
          <p:nvSpPr>
            <p:cNvPr id="844" name="Google Shape;844;p13"/>
            <p:cNvSpPr/>
            <p:nvPr/>
          </p:nvSpPr>
          <p:spPr>
            <a:xfrm>
              <a:off x="8769876" y="3389724"/>
              <a:ext cx="172354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2000">
                  <a:solidFill>
                    <a:srgbClr val="3F3F3F"/>
                  </a:solidFill>
                  <a:latin typeface="Microsoft Yahei"/>
                  <a:ea typeface="Microsoft Yahei"/>
                  <a:cs typeface="Microsoft Yahei"/>
                  <a:sym typeface="Microsoft Yahei"/>
                </a:rPr>
                <a:t>输入你的标题</a:t>
              </a:r>
              <a:endParaRPr b="1" sz="1200">
                <a:solidFill>
                  <a:srgbClr val="3F3F3F"/>
                </a:solidFill>
                <a:latin typeface="Microsoft Yahei"/>
                <a:ea typeface="Microsoft Yahei"/>
                <a:cs typeface="Microsoft Yahei"/>
                <a:sym typeface="Microsoft Yahei"/>
              </a:endParaRPr>
            </a:p>
          </p:txBody>
        </p:sp>
      </p:grpSp>
      <p:grpSp>
        <p:nvGrpSpPr>
          <p:cNvPr id="845" name="Google Shape;845;p13"/>
          <p:cNvGrpSpPr/>
          <p:nvPr/>
        </p:nvGrpSpPr>
        <p:grpSpPr>
          <a:xfrm>
            <a:off x="8160276" y="4509914"/>
            <a:ext cx="2902835" cy="1100334"/>
            <a:chOff x="8160276" y="4757876"/>
            <a:chExt cx="2902835" cy="1100334"/>
          </a:xfrm>
        </p:grpSpPr>
        <p:sp>
          <p:nvSpPr>
            <p:cNvPr id="846" name="Google Shape;846;p13"/>
            <p:cNvSpPr/>
            <p:nvPr/>
          </p:nvSpPr>
          <p:spPr>
            <a:xfrm>
              <a:off x="8160276" y="5119546"/>
              <a:ext cx="2902835" cy="73866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CN" sz="1400">
                  <a:solidFill>
                    <a:srgbClr val="3F3F3F"/>
                  </a:solidFill>
                  <a:latin typeface="Microsoft Yahei"/>
                  <a:ea typeface="Microsoft Yahei"/>
                  <a:cs typeface="Microsoft Yahei"/>
                  <a:sym typeface="Microsoft Yahei"/>
                </a:rPr>
                <a:t>点击输入简要文字内容，文字内容需概括精炼，不用多余的文字修饰，言简意赅的说明分项内容。</a:t>
              </a:r>
              <a:endParaRPr sz="1400">
                <a:solidFill>
                  <a:srgbClr val="3F3F3F"/>
                </a:solidFill>
                <a:latin typeface="Microsoft Yahei"/>
                <a:ea typeface="Microsoft Yahei"/>
                <a:cs typeface="Microsoft Yahei"/>
                <a:sym typeface="Microsoft Yahei"/>
              </a:endParaRPr>
            </a:p>
          </p:txBody>
        </p:sp>
        <p:sp>
          <p:nvSpPr>
            <p:cNvPr id="847" name="Google Shape;847;p13"/>
            <p:cNvSpPr/>
            <p:nvPr/>
          </p:nvSpPr>
          <p:spPr>
            <a:xfrm>
              <a:off x="8160276" y="4757876"/>
              <a:ext cx="172354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2000">
                  <a:solidFill>
                    <a:srgbClr val="3F3F3F"/>
                  </a:solidFill>
                  <a:latin typeface="Microsoft Yahei"/>
                  <a:ea typeface="Microsoft Yahei"/>
                  <a:cs typeface="Microsoft Yahei"/>
                  <a:sym typeface="Microsoft Yahei"/>
                </a:rPr>
                <a:t>输入你的标题</a:t>
              </a:r>
              <a:endParaRPr b="1" sz="1200">
                <a:solidFill>
                  <a:srgbClr val="3F3F3F"/>
                </a:solidFill>
                <a:latin typeface="Microsoft Yahei"/>
                <a:ea typeface="Microsoft Yahei"/>
                <a:cs typeface="Microsoft Yahei"/>
                <a:sym typeface="Microsoft Yahei"/>
              </a:endParaRPr>
            </a:p>
          </p:txBody>
        </p:sp>
      </p:grpSp>
      <p:sp>
        <p:nvSpPr>
          <p:cNvPr id="848" name="Google Shape;848;p13"/>
          <p:cNvSpPr/>
          <p:nvPr/>
        </p:nvSpPr>
        <p:spPr>
          <a:xfrm>
            <a:off x="5447134" y="2749784"/>
            <a:ext cx="1313180"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4400">
                <a:solidFill>
                  <a:schemeClr val="dk2"/>
                </a:solidFill>
                <a:latin typeface="Microsoft Yahei"/>
                <a:ea typeface="Microsoft Yahei"/>
                <a:cs typeface="Microsoft Yahei"/>
                <a:sym typeface="Microsoft Yahei"/>
              </a:rPr>
              <a:t>输入</a:t>
            </a:r>
            <a:endParaRPr b="1" sz="4400">
              <a:solidFill>
                <a:schemeClr val="dk2"/>
              </a:solidFill>
              <a:latin typeface="Microsoft Yahei"/>
              <a:ea typeface="Microsoft Yahei"/>
              <a:cs typeface="Microsoft Yahei"/>
              <a:sym typeface="Microsoft Yahei"/>
            </a:endParaRPr>
          </a:p>
          <a:p>
            <a:pPr indent="0" lvl="0" marL="0" marR="0" rtl="0" algn="l">
              <a:spcBef>
                <a:spcPts val="0"/>
              </a:spcBef>
              <a:spcAft>
                <a:spcPts val="0"/>
              </a:spcAft>
              <a:buNone/>
            </a:pPr>
            <a:r>
              <a:rPr b="1" lang="zh-CN" sz="4400">
                <a:solidFill>
                  <a:schemeClr val="dk2"/>
                </a:solidFill>
                <a:latin typeface="Microsoft Yahei"/>
                <a:ea typeface="Microsoft Yahei"/>
                <a:cs typeface="Microsoft Yahei"/>
                <a:sym typeface="Microsoft Yahei"/>
              </a:rPr>
              <a:t>标题</a:t>
            </a:r>
            <a:endParaRPr b="1" sz="2800">
              <a:solidFill>
                <a:schemeClr val="dk2"/>
              </a:solidFill>
              <a:latin typeface="Microsoft Yahei"/>
              <a:ea typeface="Microsoft Yahei"/>
              <a:cs typeface="Microsoft Yahei"/>
              <a:sym typeface="Microsoft Yahei"/>
            </a:endParaRPr>
          </a:p>
        </p:txBody>
      </p:sp>
    </p:spTree>
  </p:cSld>
  <p:clrMapOvr>
    <a:masterClrMapping/>
  </p:clrMapOvr>
  <p:transition advClick="0" spd="slow">
    <p:wipe dir="l"/>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848"/>
                                        </p:tgtEl>
                                        <p:attrNameLst>
                                          <p:attrName>style.visibility</p:attrName>
                                        </p:attrNameLst>
                                      </p:cBhvr>
                                      <p:to>
                                        <p:strVal val="visible"/>
                                      </p:to>
                                    </p:set>
                                    <p:anim calcmode="lin" valueType="num">
                                      <p:cBhvr additive="base">
                                        <p:cTn dur="500"/>
                                        <p:tgtEl>
                                          <p:spTgt spid="848"/>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795"/>
                                        </p:tgtEl>
                                        <p:attrNameLst>
                                          <p:attrName>style.visibility</p:attrName>
                                        </p:attrNameLst>
                                      </p:cBhvr>
                                      <p:to>
                                        <p:strVal val="visible"/>
                                      </p:to>
                                    </p:set>
                                    <p:animEffect filter="fade" transition="in">
                                      <p:cBhvr>
                                        <p:cTn dur="700"/>
                                        <p:tgtEl>
                                          <p:spTgt spid="795"/>
                                        </p:tgtEl>
                                      </p:cBhvr>
                                    </p:animEffect>
                                  </p:childTnLst>
                                </p:cTn>
                              </p:par>
                            </p:childTnLst>
                          </p:cTn>
                        </p:par>
                        <p:par>
                          <p:cTn fill="hold">
                            <p:stCondLst>
                              <p:cond delay="1200"/>
                            </p:stCondLst>
                            <p:childTnLst>
                              <p:par>
                                <p:cTn fill="hold" nodeType="afterEffect" presetClass="entr" presetID="23" presetSubtype="16">
                                  <p:stCondLst>
                                    <p:cond delay="0"/>
                                  </p:stCondLst>
                                  <p:childTnLst>
                                    <p:set>
                                      <p:cBhvr>
                                        <p:cTn dur="1" fill="hold">
                                          <p:stCondLst>
                                            <p:cond delay="0"/>
                                          </p:stCondLst>
                                        </p:cTn>
                                        <p:tgtEl>
                                          <p:spTgt spid="796"/>
                                        </p:tgtEl>
                                        <p:attrNameLst>
                                          <p:attrName>style.visibility</p:attrName>
                                        </p:attrNameLst>
                                      </p:cBhvr>
                                      <p:to>
                                        <p:strVal val="visible"/>
                                      </p:to>
                                    </p:set>
                                    <p:anim calcmode="lin" valueType="num">
                                      <p:cBhvr additive="base">
                                        <p:cTn dur="500"/>
                                        <p:tgtEl>
                                          <p:spTgt spid="796"/>
                                        </p:tgtEl>
                                        <p:attrNameLst>
                                          <p:attrName>ppt_w</p:attrName>
                                        </p:attrNameLst>
                                      </p:cBhvr>
                                      <p:tavLst>
                                        <p:tav fmla="" tm="0">
                                          <p:val>
                                            <p:strVal val="0"/>
                                          </p:val>
                                        </p:tav>
                                        <p:tav fmla="" tm="100000">
                                          <p:val>
                                            <p:strVal val="#ppt_w"/>
                                          </p:val>
                                        </p:tav>
                                      </p:tavLst>
                                    </p:anim>
                                    <p:anim calcmode="lin" valueType="num">
                                      <p:cBhvr additive="base">
                                        <p:cTn dur="500"/>
                                        <p:tgtEl>
                                          <p:spTgt spid="796"/>
                                        </p:tgtEl>
                                        <p:attrNameLst>
                                          <p:attrName>ppt_h</p:attrName>
                                        </p:attrNameLst>
                                      </p:cBhvr>
                                      <p:tavLst>
                                        <p:tav fmla="" tm="0">
                                          <p:val>
                                            <p:strVal val="0"/>
                                          </p:val>
                                        </p:tav>
                                        <p:tav fmla="" tm="100000">
                                          <p:val>
                                            <p:strVal val="#ppt_h"/>
                                          </p:val>
                                        </p:tav>
                                      </p:tavLst>
                                    </p:anim>
                                  </p:childTnLst>
                                </p:cTn>
                              </p:par>
                            </p:childTnLst>
                          </p:cTn>
                        </p:par>
                        <p:par>
                          <p:cTn fill="hold">
                            <p:stCondLst>
                              <p:cond delay="1700"/>
                            </p:stCondLst>
                            <p:childTnLst>
                              <p:par>
                                <p:cTn fill="hold" nodeType="afterEffect" presetClass="entr" presetID="10" presetSubtype="0">
                                  <p:stCondLst>
                                    <p:cond delay="0"/>
                                  </p:stCondLst>
                                  <p:childTnLst>
                                    <p:set>
                                      <p:cBhvr>
                                        <p:cTn dur="1" fill="hold">
                                          <p:stCondLst>
                                            <p:cond delay="0"/>
                                          </p:stCondLst>
                                        </p:cTn>
                                        <p:tgtEl>
                                          <p:spTgt spid="830"/>
                                        </p:tgtEl>
                                        <p:attrNameLst>
                                          <p:attrName>style.visibility</p:attrName>
                                        </p:attrNameLst>
                                      </p:cBhvr>
                                      <p:to>
                                        <p:strVal val="visible"/>
                                      </p:to>
                                    </p:set>
                                    <p:animEffect filter="fade" transition="in">
                                      <p:cBhvr>
                                        <p:cTn dur="500"/>
                                        <p:tgtEl>
                                          <p:spTgt spid="830"/>
                                        </p:tgtEl>
                                      </p:cBhvr>
                                    </p:animEffect>
                                  </p:childTnLst>
                                </p:cTn>
                              </p:par>
                            </p:childTnLst>
                          </p:cTn>
                        </p:par>
                        <p:par>
                          <p:cTn fill="hold">
                            <p:stCondLst>
                              <p:cond delay="2200"/>
                            </p:stCondLst>
                            <p:childTnLst>
                              <p:par>
                                <p:cTn fill="hold" nodeType="afterEffect" presetClass="entr" presetID="23" presetSubtype="16">
                                  <p:stCondLst>
                                    <p:cond delay="0"/>
                                  </p:stCondLst>
                                  <p:childTnLst>
                                    <p:set>
                                      <p:cBhvr>
                                        <p:cTn dur="1" fill="hold">
                                          <p:stCondLst>
                                            <p:cond delay="0"/>
                                          </p:stCondLst>
                                        </p:cTn>
                                        <p:tgtEl>
                                          <p:spTgt spid="805"/>
                                        </p:tgtEl>
                                        <p:attrNameLst>
                                          <p:attrName>style.visibility</p:attrName>
                                        </p:attrNameLst>
                                      </p:cBhvr>
                                      <p:to>
                                        <p:strVal val="visible"/>
                                      </p:to>
                                    </p:set>
                                    <p:anim calcmode="lin" valueType="num">
                                      <p:cBhvr additive="base">
                                        <p:cTn dur="500"/>
                                        <p:tgtEl>
                                          <p:spTgt spid="805"/>
                                        </p:tgtEl>
                                        <p:attrNameLst>
                                          <p:attrName>ppt_w</p:attrName>
                                        </p:attrNameLst>
                                      </p:cBhvr>
                                      <p:tavLst>
                                        <p:tav fmla="" tm="0">
                                          <p:val>
                                            <p:strVal val="0"/>
                                          </p:val>
                                        </p:tav>
                                        <p:tav fmla="" tm="100000">
                                          <p:val>
                                            <p:strVal val="#ppt_w"/>
                                          </p:val>
                                        </p:tav>
                                      </p:tavLst>
                                    </p:anim>
                                    <p:anim calcmode="lin" valueType="num">
                                      <p:cBhvr additive="base">
                                        <p:cTn dur="500"/>
                                        <p:tgtEl>
                                          <p:spTgt spid="805"/>
                                        </p:tgtEl>
                                        <p:attrNameLst>
                                          <p:attrName>ppt_h</p:attrName>
                                        </p:attrNameLst>
                                      </p:cBhvr>
                                      <p:tavLst>
                                        <p:tav fmla="" tm="0">
                                          <p:val>
                                            <p:strVal val="0"/>
                                          </p:val>
                                        </p:tav>
                                        <p:tav fmla="" tm="100000">
                                          <p:val>
                                            <p:strVal val="#ppt_h"/>
                                          </p:val>
                                        </p:tav>
                                      </p:tavLst>
                                    </p:anim>
                                  </p:childTnLst>
                                </p:cTn>
                              </p:par>
                            </p:childTnLst>
                          </p:cTn>
                        </p:par>
                        <p:par>
                          <p:cTn fill="hold">
                            <p:stCondLst>
                              <p:cond delay="2700"/>
                            </p:stCondLst>
                            <p:childTnLst>
                              <p:par>
                                <p:cTn fill="hold" nodeType="afterEffect" presetClass="entr" presetID="10" presetSubtype="0">
                                  <p:stCondLst>
                                    <p:cond delay="0"/>
                                  </p:stCondLst>
                                  <p:childTnLst>
                                    <p:set>
                                      <p:cBhvr>
                                        <p:cTn dur="1" fill="hold">
                                          <p:stCondLst>
                                            <p:cond delay="0"/>
                                          </p:stCondLst>
                                        </p:cTn>
                                        <p:tgtEl>
                                          <p:spTgt spid="833"/>
                                        </p:tgtEl>
                                        <p:attrNameLst>
                                          <p:attrName>style.visibility</p:attrName>
                                        </p:attrNameLst>
                                      </p:cBhvr>
                                      <p:to>
                                        <p:strVal val="visible"/>
                                      </p:to>
                                    </p:set>
                                    <p:animEffect filter="fade" transition="in">
                                      <p:cBhvr>
                                        <p:cTn dur="500"/>
                                        <p:tgtEl>
                                          <p:spTgt spid="833"/>
                                        </p:tgtEl>
                                      </p:cBhvr>
                                    </p:animEffect>
                                  </p:childTnLst>
                                </p:cTn>
                              </p:par>
                            </p:childTnLst>
                          </p:cTn>
                        </p:par>
                        <p:par>
                          <p:cTn fill="hold">
                            <p:stCondLst>
                              <p:cond delay="3200"/>
                            </p:stCondLst>
                            <p:childTnLst>
                              <p:par>
                                <p:cTn fill="hold" nodeType="afterEffect" presetClass="entr" presetID="23" presetSubtype="16">
                                  <p:stCondLst>
                                    <p:cond delay="0"/>
                                  </p:stCondLst>
                                  <p:childTnLst>
                                    <p:set>
                                      <p:cBhvr>
                                        <p:cTn dur="1" fill="hold">
                                          <p:stCondLst>
                                            <p:cond delay="0"/>
                                          </p:stCondLst>
                                        </p:cTn>
                                        <p:tgtEl>
                                          <p:spTgt spid="817"/>
                                        </p:tgtEl>
                                        <p:attrNameLst>
                                          <p:attrName>style.visibility</p:attrName>
                                        </p:attrNameLst>
                                      </p:cBhvr>
                                      <p:to>
                                        <p:strVal val="visible"/>
                                      </p:to>
                                    </p:set>
                                    <p:anim calcmode="lin" valueType="num">
                                      <p:cBhvr additive="base">
                                        <p:cTn dur="500"/>
                                        <p:tgtEl>
                                          <p:spTgt spid="817"/>
                                        </p:tgtEl>
                                        <p:attrNameLst>
                                          <p:attrName>ppt_w</p:attrName>
                                        </p:attrNameLst>
                                      </p:cBhvr>
                                      <p:tavLst>
                                        <p:tav fmla="" tm="0">
                                          <p:val>
                                            <p:strVal val="0"/>
                                          </p:val>
                                        </p:tav>
                                        <p:tav fmla="" tm="100000">
                                          <p:val>
                                            <p:strVal val="#ppt_w"/>
                                          </p:val>
                                        </p:tav>
                                      </p:tavLst>
                                    </p:anim>
                                    <p:anim calcmode="lin" valueType="num">
                                      <p:cBhvr additive="base">
                                        <p:cTn dur="500"/>
                                        <p:tgtEl>
                                          <p:spTgt spid="817"/>
                                        </p:tgtEl>
                                        <p:attrNameLst>
                                          <p:attrName>ppt_h</p:attrName>
                                        </p:attrNameLst>
                                      </p:cBhvr>
                                      <p:tavLst>
                                        <p:tav fmla="" tm="0">
                                          <p:val>
                                            <p:strVal val="0"/>
                                          </p:val>
                                        </p:tav>
                                        <p:tav fmla="" tm="100000">
                                          <p:val>
                                            <p:strVal val="#ppt_h"/>
                                          </p:val>
                                        </p:tav>
                                      </p:tavLst>
                                    </p:anim>
                                  </p:childTnLst>
                                </p:cTn>
                              </p:par>
                            </p:childTnLst>
                          </p:cTn>
                        </p:par>
                        <p:par>
                          <p:cTn fill="hold">
                            <p:stCondLst>
                              <p:cond delay="3700"/>
                            </p:stCondLst>
                            <p:childTnLst>
                              <p:par>
                                <p:cTn fill="hold" nodeType="afterEffect" presetClass="entr" presetID="10" presetSubtype="0">
                                  <p:stCondLst>
                                    <p:cond delay="0"/>
                                  </p:stCondLst>
                                  <p:childTnLst>
                                    <p:set>
                                      <p:cBhvr>
                                        <p:cTn dur="1" fill="hold">
                                          <p:stCondLst>
                                            <p:cond delay="0"/>
                                          </p:stCondLst>
                                        </p:cTn>
                                        <p:tgtEl>
                                          <p:spTgt spid="836"/>
                                        </p:tgtEl>
                                        <p:attrNameLst>
                                          <p:attrName>style.visibility</p:attrName>
                                        </p:attrNameLst>
                                      </p:cBhvr>
                                      <p:to>
                                        <p:strVal val="visible"/>
                                      </p:to>
                                    </p:set>
                                    <p:animEffect filter="fade" transition="in">
                                      <p:cBhvr>
                                        <p:cTn dur="500"/>
                                        <p:tgtEl>
                                          <p:spTgt spid="836"/>
                                        </p:tgtEl>
                                      </p:cBhvr>
                                    </p:animEffect>
                                  </p:childTnLst>
                                </p:cTn>
                              </p:par>
                            </p:childTnLst>
                          </p:cTn>
                        </p:par>
                        <p:par>
                          <p:cTn fill="hold">
                            <p:stCondLst>
                              <p:cond delay="4200"/>
                            </p:stCondLst>
                            <p:childTnLst>
                              <p:par>
                                <p:cTn fill="hold" nodeType="afterEffect" presetClass="entr" presetID="23" presetSubtype="16">
                                  <p:stCondLst>
                                    <p:cond delay="0"/>
                                  </p:stCondLst>
                                  <p:childTnLst>
                                    <p:set>
                                      <p:cBhvr>
                                        <p:cTn dur="1" fill="hold">
                                          <p:stCondLst>
                                            <p:cond delay="0"/>
                                          </p:stCondLst>
                                        </p:cTn>
                                        <p:tgtEl>
                                          <p:spTgt spid="820"/>
                                        </p:tgtEl>
                                        <p:attrNameLst>
                                          <p:attrName>style.visibility</p:attrName>
                                        </p:attrNameLst>
                                      </p:cBhvr>
                                      <p:to>
                                        <p:strVal val="visible"/>
                                      </p:to>
                                    </p:set>
                                    <p:anim calcmode="lin" valueType="num">
                                      <p:cBhvr additive="base">
                                        <p:cTn dur="500"/>
                                        <p:tgtEl>
                                          <p:spTgt spid="820"/>
                                        </p:tgtEl>
                                        <p:attrNameLst>
                                          <p:attrName>ppt_w</p:attrName>
                                        </p:attrNameLst>
                                      </p:cBhvr>
                                      <p:tavLst>
                                        <p:tav fmla="" tm="0">
                                          <p:val>
                                            <p:strVal val="0"/>
                                          </p:val>
                                        </p:tav>
                                        <p:tav fmla="" tm="100000">
                                          <p:val>
                                            <p:strVal val="#ppt_w"/>
                                          </p:val>
                                        </p:tav>
                                      </p:tavLst>
                                    </p:anim>
                                    <p:anim calcmode="lin" valueType="num">
                                      <p:cBhvr additive="base">
                                        <p:cTn dur="500"/>
                                        <p:tgtEl>
                                          <p:spTgt spid="820"/>
                                        </p:tgtEl>
                                        <p:attrNameLst>
                                          <p:attrName>ppt_h</p:attrName>
                                        </p:attrNameLst>
                                      </p:cBhvr>
                                      <p:tavLst>
                                        <p:tav fmla="" tm="0">
                                          <p:val>
                                            <p:strVal val="0"/>
                                          </p:val>
                                        </p:tav>
                                        <p:tav fmla="" tm="100000">
                                          <p:val>
                                            <p:strVal val="#ppt_h"/>
                                          </p:val>
                                        </p:tav>
                                      </p:tavLst>
                                    </p:anim>
                                  </p:childTnLst>
                                </p:cTn>
                              </p:par>
                            </p:childTnLst>
                          </p:cTn>
                        </p:par>
                        <p:par>
                          <p:cTn fill="hold">
                            <p:stCondLst>
                              <p:cond delay="4700"/>
                            </p:stCondLst>
                            <p:childTnLst>
                              <p:par>
                                <p:cTn fill="hold" nodeType="afterEffect" presetClass="entr" presetID="10" presetSubtype="0">
                                  <p:stCondLst>
                                    <p:cond delay="0"/>
                                  </p:stCondLst>
                                  <p:childTnLst>
                                    <p:set>
                                      <p:cBhvr>
                                        <p:cTn dur="1" fill="hold">
                                          <p:stCondLst>
                                            <p:cond delay="0"/>
                                          </p:stCondLst>
                                        </p:cTn>
                                        <p:tgtEl>
                                          <p:spTgt spid="845"/>
                                        </p:tgtEl>
                                        <p:attrNameLst>
                                          <p:attrName>style.visibility</p:attrName>
                                        </p:attrNameLst>
                                      </p:cBhvr>
                                      <p:to>
                                        <p:strVal val="visible"/>
                                      </p:to>
                                    </p:set>
                                    <p:animEffect filter="fade" transition="in">
                                      <p:cBhvr>
                                        <p:cTn dur="500"/>
                                        <p:tgtEl>
                                          <p:spTgt spid="845"/>
                                        </p:tgtEl>
                                      </p:cBhvr>
                                    </p:animEffect>
                                  </p:childTnLst>
                                </p:cTn>
                              </p:par>
                            </p:childTnLst>
                          </p:cTn>
                        </p:par>
                        <p:par>
                          <p:cTn fill="hold">
                            <p:stCondLst>
                              <p:cond delay="5200"/>
                            </p:stCondLst>
                            <p:childTnLst>
                              <p:par>
                                <p:cTn fill="hold" nodeType="afterEffect" presetClass="entr" presetID="23" presetSubtype="16">
                                  <p:stCondLst>
                                    <p:cond delay="0"/>
                                  </p:stCondLst>
                                  <p:childTnLst>
                                    <p:set>
                                      <p:cBhvr>
                                        <p:cTn dur="1" fill="hold">
                                          <p:stCondLst>
                                            <p:cond delay="0"/>
                                          </p:stCondLst>
                                        </p:cTn>
                                        <p:tgtEl>
                                          <p:spTgt spid="810"/>
                                        </p:tgtEl>
                                        <p:attrNameLst>
                                          <p:attrName>style.visibility</p:attrName>
                                        </p:attrNameLst>
                                      </p:cBhvr>
                                      <p:to>
                                        <p:strVal val="visible"/>
                                      </p:to>
                                    </p:set>
                                    <p:anim calcmode="lin" valueType="num">
                                      <p:cBhvr additive="base">
                                        <p:cTn dur="500"/>
                                        <p:tgtEl>
                                          <p:spTgt spid="810"/>
                                        </p:tgtEl>
                                        <p:attrNameLst>
                                          <p:attrName>ppt_w</p:attrName>
                                        </p:attrNameLst>
                                      </p:cBhvr>
                                      <p:tavLst>
                                        <p:tav fmla="" tm="0">
                                          <p:val>
                                            <p:strVal val="0"/>
                                          </p:val>
                                        </p:tav>
                                        <p:tav fmla="" tm="100000">
                                          <p:val>
                                            <p:strVal val="#ppt_w"/>
                                          </p:val>
                                        </p:tav>
                                      </p:tavLst>
                                    </p:anim>
                                    <p:anim calcmode="lin" valueType="num">
                                      <p:cBhvr additive="base">
                                        <p:cTn dur="500"/>
                                        <p:tgtEl>
                                          <p:spTgt spid="810"/>
                                        </p:tgtEl>
                                        <p:attrNameLst>
                                          <p:attrName>ppt_h</p:attrName>
                                        </p:attrNameLst>
                                      </p:cBhvr>
                                      <p:tavLst>
                                        <p:tav fmla="" tm="0">
                                          <p:val>
                                            <p:strVal val="0"/>
                                          </p:val>
                                        </p:tav>
                                        <p:tav fmla="" tm="100000">
                                          <p:val>
                                            <p:strVal val="#ppt_h"/>
                                          </p:val>
                                        </p:tav>
                                      </p:tavLst>
                                    </p:anim>
                                  </p:childTnLst>
                                </p:cTn>
                              </p:par>
                            </p:childTnLst>
                          </p:cTn>
                        </p:par>
                        <p:par>
                          <p:cTn fill="hold">
                            <p:stCondLst>
                              <p:cond delay="5700"/>
                            </p:stCondLst>
                            <p:childTnLst>
                              <p:par>
                                <p:cTn fill="hold" nodeType="afterEffect" presetClass="entr" presetID="10" presetSubtype="0">
                                  <p:stCondLst>
                                    <p:cond delay="0"/>
                                  </p:stCondLst>
                                  <p:childTnLst>
                                    <p:set>
                                      <p:cBhvr>
                                        <p:cTn dur="1" fill="hold">
                                          <p:stCondLst>
                                            <p:cond delay="0"/>
                                          </p:stCondLst>
                                        </p:cTn>
                                        <p:tgtEl>
                                          <p:spTgt spid="842"/>
                                        </p:tgtEl>
                                        <p:attrNameLst>
                                          <p:attrName>style.visibility</p:attrName>
                                        </p:attrNameLst>
                                      </p:cBhvr>
                                      <p:to>
                                        <p:strVal val="visible"/>
                                      </p:to>
                                    </p:set>
                                    <p:animEffect filter="fade" transition="in">
                                      <p:cBhvr>
                                        <p:cTn dur="500"/>
                                        <p:tgtEl>
                                          <p:spTgt spid="842"/>
                                        </p:tgtEl>
                                      </p:cBhvr>
                                    </p:animEffect>
                                  </p:childTnLst>
                                </p:cTn>
                              </p:par>
                            </p:childTnLst>
                          </p:cTn>
                        </p:par>
                        <p:par>
                          <p:cTn fill="hold">
                            <p:stCondLst>
                              <p:cond delay="6200"/>
                            </p:stCondLst>
                            <p:childTnLst>
                              <p:par>
                                <p:cTn fill="hold" nodeType="afterEffect" presetClass="entr" presetID="23" presetSubtype="16">
                                  <p:stCondLst>
                                    <p:cond delay="0"/>
                                  </p:stCondLst>
                                  <p:childTnLst>
                                    <p:set>
                                      <p:cBhvr>
                                        <p:cTn dur="1" fill="hold">
                                          <p:stCondLst>
                                            <p:cond delay="0"/>
                                          </p:stCondLst>
                                        </p:cTn>
                                        <p:tgtEl>
                                          <p:spTgt spid="823"/>
                                        </p:tgtEl>
                                        <p:attrNameLst>
                                          <p:attrName>style.visibility</p:attrName>
                                        </p:attrNameLst>
                                      </p:cBhvr>
                                      <p:to>
                                        <p:strVal val="visible"/>
                                      </p:to>
                                    </p:set>
                                    <p:anim calcmode="lin" valueType="num">
                                      <p:cBhvr additive="base">
                                        <p:cTn dur="500"/>
                                        <p:tgtEl>
                                          <p:spTgt spid="823"/>
                                        </p:tgtEl>
                                        <p:attrNameLst>
                                          <p:attrName>ppt_w</p:attrName>
                                        </p:attrNameLst>
                                      </p:cBhvr>
                                      <p:tavLst>
                                        <p:tav fmla="" tm="0">
                                          <p:val>
                                            <p:strVal val="0"/>
                                          </p:val>
                                        </p:tav>
                                        <p:tav fmla="" tm="100000">
                                          <p:val>
                                            <p:strVal val="#ppt_w"/>
                                          </p:val>
                                        </p:tav>
                                      </p:tavLst>
                                    </p:anim>
                                    <p:anim calcmode="lin" valueType="num">
                                      <p:cBhvr additive="base">
                                        <p:cTn dur="500"/>
                                        <p:tgtEl>
                                          <p:spTgt spid="823"/>
                                        </p:tgtEl>
                                        <p:attrNameLst>
                                          <p:attrName>ppt_h</p:attrName>
                                        </p:attrNameLst>
                                      </p:cBhvr>
                                      <p:tavLst>
                                        <p:tav fmla="" tm="0">
                                          <p:val>
                                            <p:strVal val="0"/>
                                          </p:val>
                                        </p:tav>
                                        <p:tav fmla="" tm="100000">
                                          <p:val>
                                            <p:strVal val="#ppt_h"/>
                                          </p:val>
                                        </p:tav>
                                      </p:tavLst>
                                    </p:anim>
                                  </p:childTnLst>
                                </p:cTn>
                              </p:par>
                            </p:childTnLst>
                          </p:cTn>
                        </p:par>
                        <p:par>
                          <p:cTn fill="hold">
                            <p:stCondLst>
                              <p:cond delay="6700"/>
                            </p:stCondLst>
                            <p:childTnLst>
                              <p:par>
                                <p:cTn fill="hold" nodeType="afterEffect" presetClass="entr" presetID="10" presetSubtype="0">
                                  <p:stCondLst>
                                    <p:cond delay="0"/>
                                  </p:stCondLst>
                                  <p:childTnLst>
                                    <p:set>
                                      <p:cBhvr>
                                        <p:cTn dur="1" fill="hold">
                                          <p:stCondLst>
                                            <p:cond delay="0"/>
                                          </p:stCondLst>
                                        </p:cTn>
                                        <p:tgtEl>
                                          <p:spTgt spid="839"/>
                                        </p:tgtEl>
                                        <p:attrNameLst>
                                          <p:attrName>style.visibility</p:attrName>
                                        </p:attrNameLst>
                                      </p:cBhvr>
                                      <p:to>
                                        <p:strVal val="visible"/>
                                      </p:to>
                                    </p:set>
                                    <p:animEffect filter="fade" transition="in">
                                      <p:cBhvr>
                                        <p:cTn dur="500"/>
                                        <p:tgtEl>
                                          <p:spTgt spid="8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grpSp>
        <p:nvGrpSpPr>
          <p:cNvPr id="854" name="Google Shape;854;p14"/>
          <p:cNvGrpSpPr/>
          <p:nvPr/>
        </p:nvGrpSpPr>
        <p:grpSpPr>
          <a:xfrm>
            <a:off x="2428822" y="4885957"/>
            <a:ext cx="3814233" cy="607484"/>
            <a:chOff x="2428822" y="5173989"/>
            <a:chExt cx="3814233" cy="607484"/>
          </a:xfrm>
        </p:grpSpPr>
        <p:sp>
          <p:nvSpPr>
            <p:cNvPr id="855" name="Google Shape;855;p14"/>
            <p:cNvSpPr/>
            <p:nvPr/>
          </p:nvSpPr>
          <p:spPr>
            <a:xfrm>
              <a:off x="2428822" y="5173989"/>
              <a:ext cx="3814233" cy="607484"/>
            </a:xfrm>
            <a:custGeom>
              <a:rect b="b" l="l" r="r" t="t"/>
              <a:pathLst>
                <a:path extrusionOk="0" h="287" w="1802">
                  <a:moveTo>
                    <a:pt x="146" y="0"/>
                  </a:moveTo>
                  <a:lnTo>
                    <a:pt x="0" y="287"/>
                  </a:lnTo>
                  <a:lnTo>
                    <a:pt x="901" y="287"/>
                  </a:lnTo>
                  <a:lnTo>
                    <a:pt x="1802" y="287"/>
                  </a:lnTo>
                  <a:lnTo>
                    <a:pt x="1656" y="0"/>
                  </a:lnTo>
                  <a:lnTo>
                    <a:pt x="146" y="0"/>
                  </a:lnTo>
                  <a:close/>
                </a:path>
              </a:pathLst>
            </a:custGeom>
            <a:solidFill>
              <a:schemeClr val="accent1"/>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Microsoft Yahei"/>
                <a:ea typeface="Microsoft Yahei"/>
                <a:cs typeface="Microsoft Yahei"/>
                <a:sym typeface="Microsoft Yahei"/>
              </a:endParaRPr>
            </a:p>
          </p:txBody>
        </p:sp>
        <p:sp>
          <p:nvSpPr>
            <p:cNvPr id="856" name="Google Shape;856;p14"/>
            <p:cNvSpPr/>
            <p:nvPr/>
          </p:nvSpPr>
          <p:spPr>
            <a:xfrm>
              <a:off x="2828188" y="5248632"/>
              <a:ext cx="3063501"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CN" sz="2100">
                  <a:solidFill>
                    <a:schemeClr val="lt1"/>
                  </a:solidFill>
                  <a:latin typeface="Microsoft Yahei"/>
                  <a:ea typeface="Microsoft Yahei"/>
                  <a:cs typeface="Microsoft Yahei"/>
                  <a:sym typeface="Microsoft Yahei"/>
                </a:rPr>
                <a:t>添加标题</a:t>
              </a:r>
              <a:endParaRPr/>
            </a:p>
          </p:txBody>
        </p:sp>
      </p:grpSp>
      <p:pic>
        <p:nvPicPr>
          <p:cNvPr id="857" name="Google Shape;857;p14"/>
          <p:cNvPicPr preferRelativeResize="0"/>
          <p:nvPr/>
        </p:nvPicPr>
        <p:blipFill rotWithShape="1">
          <a:blip r:embed="rId3">
            <a:alphaModFix/>
          </a:blip>
          <a:srcRect b="0" l="0" r="0" t="0"/>
          <a:stretch/>
        </p:blipFill>
        <p:spPr>
          <a:xfrm>
            <a:off x="1579622" y="1799436"/>
            <a:ext cx="1226935" cy="3704561"/>
          </a:xfrm>
          <a:prstGeom prst="rect">
            <a:avLst/>
          </a:prstGeom>
          <a:noFill/>
          <a:ln>
            <a:noFill/>
          </a:ln>
        </p:spPr>
      </p:pic>
      <p:grpSp>
        <p:nvGrpSpPr>
          <p:cNvPr id="858" name="Google Shape;858;p14"/>
          <p:cNvGrpSpPr/>
          <p:nvPr/>
        </p:nvGrpSpPr>
        <p:grpSpPr>
          <a:xfrm>
            <a:off x="2780189" y="4183224"/>
            <a:ext cx="3111500" cy="607484"/>
            <a:chOff x="2780189" y="4471256"/>
            <a:chExt cx="3111500" cy="607484"/>
          </a:xfrm>
        </p:grpSpPr>
        <p:sp>
          <p:nvSpPr>
            <p:cNvPr id="859" name="Google Shape;859;p14"/>
            <p:cNvSpPr/>
            <p:nvPr/>
          </p:nvSpPr>
          <p:spPr>
            <a:xfrm>
              <a:off x="2780189" y="4471256"/>
              <a:ext cx="3111500" cy="607484"/>
            </a:xfrm>
            <a:custGeom>
              <a:rect b="b" l="l" r="r" t="t"/>
              <a:pathLst>
                <a:path extrusionOk="0" h="287" w="1470">
                  <a:moveTo>
                    <a:pt x="1470" y="287"/>
                  </a:moveTo>
                  <a:lnTo>
                    <a:pt x="1329" y="0"/>
                  </a:lnTo>
                  <a:lnTo>
                    <a:pt x="146" y="0"/>
                  </a:lnTo>
                  <a:lnTo>
                    <a:pt x="0" y="287"/>
                  </a:lnTo>
                  <a:lnTo>
                    <a:pt x="1470" y="287"/>
                  </a:lnTo>
                  <a:close/>
                </a:path>
              </a:pathLst>
            </a:custGeom>
            <a:solidFill>
              <a:schemeClr val="accent4"/>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00">
                <a:solidFill>
                  <a:srgbClr val="000000"/>
                </a:solidFill>
                <a:latin typeface="Microsoft Yahei"/>
                <a:ea typeface="Microsoft Yahei"/>
                <a:cs typeface="Microsoft Yahei"/>
                <a:sym typeface="Microsoft Yahei"/>
              </a:endParaRPr>
            </a:p>
          </p:txBody>
        </p:sp>
        <p:sp>
          <p:nvSpPr>
            <p:cNvPr id="860" name="Google Shape;860;p14"/>
            <p:cNvSpPr/>
            <p:nvPr/>
          </p:nvSpPr>
          <p:spPr>
            <a:xfrm>
              <a:off x="3227054" y="4638577"/>
              <a:ext cx="2265768"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CN" sz="1400">
                  <a:solidFill>
                    <a:schemeClr val="lt1"/>
                  </a:solidFill>
                  <a:latin typeface="Microsoft Yahei"/>
                  <a:ea typeface="Microsoft Yahei"/>
                  <a:cs typeface="Microsoft Yahei"/>
                  <a:sym typeface="Microsoft Yahei"/>
                </a:rPr>
                <a:t>添加标题</a:t>
              </a:r>
              <a:endParaRPr/>
            </a:p>
          </p:txBody>
        </p:sp>
      </p:grpSp>
      <p:grpSp>
        <p:nvGrpSpPr>
          <p:cNvPr id="861" name="Google Shape;861;p14"/>
          <p:cNvGrpSpPr/>
          <p:nvPr/>
        </p:nvGrpSpPr>
        <p:grpSpPr>
          <a:xfrm>
            <a:off x="3131555" y="3480491"/>
            <a:ext cx="2408766" cy="607484"/>
            <a:chOff x="3131555" y="3768523"/>
            <a:chExt cx="2408766" cy="607484"/>
          </a:xfrm>
        </p:grpSpPr>
        <p:sp>
          <p:nvSpPr>
            <p:cNvPr id="862" name="Google Shape;862;p14"/>
            <p:cNvSpPr/>
            <p:nvPr/>
          </p:nvSpPr>
          <p:spPr>
            <a:xfrm>
              <a:off x="3131555" y="3768523"/>
              <a:ext cx="2408766" cy="607484"/>
            </a:xfrm>
            <a:custGeom>
              <a:rect b="b" l="l" r="r" t="t"/>
              <a:pathLst>
                <a:path extrusionOk="0" h="287" w="1138">
                  <a:moveTo>
                    <a:pt x="121" y="51"/>
                  </a:moveTo>
                  <a:lnTo>
                    <a:pt x="0" y="287"/>
                  </a:lnTo>
                  <a:lnTo>
                    <a:pt x="1138" y="287"/>
                  </a:lnTo>
                  <a:lnTo>
                    <a:pt x="1022" y="51"/>
                  </a:lnTo>
                  <a:lnTo>
                    <a:pt x="997" y="0"/>
                  </a:lnTo>
                  <a:lnTo>
                    <a:pt x="146" y="0"/>
                  </a:lnTo>
                  <a:lnTo>
                    <a:pt x="121" y="51"/>
                  </a:lnTo>
                  <a:close/>
                </a:path>
              </a:pathLst>
            </a:custGeom>
            <a:solidFill>
              <a:schemeClr val="accent3"/>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b="1" sz="2400">
                <a:solidFill>
                  <a:schemeClr val="lt1"/>
                </a:solidFill>
                <a:latin typeface="Microsoft Yahei"/>
                <a:ea typeface="Microsoft Yahei"/>
                <a:cs typeface="Microsoft Yahei"/>
                <a:sym typeface="Microsoft Yahei"/>
              </a:endParaRPr>
            </a:p>
          </p:txBody>
        </p:sp>
        <p:sp>
          <p:nvSpPr>
            <p:cNvPr id="863" name="Google Shape;863;p14"/>
            <p:cNvSpPr/>
            <p:nvPr/>
          </p:nvSpPr>
          <p:spPr>
            <a:xfrm>
              <a:off x="3703595" y="3959292"/>
              <a:ext cx="1312687"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CN" sz="1400">
                  <a:solidFill>
                    <a:schemeClr val="lt1"/>
                  </a:solidFill>
                  <a:latin typeface="Microsoft Yahei"/>
                  <a:ea typeface="Microsoft Yahei"/>
                  <a:cs typeface="Microsoft Yahei"/>
                  <a:sym typeface="Microsoft Yahei"/>
                </a:rPr>
                <a:t>添加标题</a:t>
              </a:r>
              <a:endParaRPr/>
            </a:p>
          </p:txBody>
        </p:sp>
      </p:grpSp>
      <p:grpSp>
        <p:nvGrpSpPr>
          <p:cNvPr id="864" name="Google Shape;864;p14"/>
          <p:cNvGrpSpPr/>
          <p:nvPr/>
        </p:nvGrpSpPr>
        <p:grpSpPr>
          <a:xfrm>
            <a:off x="3482922" y="2777757"/>
            <a:ext cx="1706033" cy="607484"/>
            <a:chOff x="3482922" y="3065789"/>
            <a:chExt cx="1706033" cy="607484"/>
          </a:xfrm>
        </p:grpSpPr>
        <p:sp>
          <p:nvSpPr>
            <p:cNvPr id="865" name="Google Shape;865;p14"/>
            <p:cNvSpPr/>
            <p:nvPr/>
          </p:nvSpPr>
          <p:spPr>
            <a:xfrm>
              <a:off x="3482922" y="3065789"/>
              <a:ext cx="1706033" cy="607484"/>
            </a:xfrm>
            <a:custGeom>
              <a:rect b="b" l="l" r="r" t="t"/>
              <a:pathLst>
                <a:path extrusionOk="0" h="287" w="806">
                  <a:moveTo>
                    <a:pt x="146" y="0"/>
                  </a:moveTo>
                  <a:lnTo>
                    <a:pt x="0" y="287"/>
                  </a:lnTo>
                  <a:lnTo>
                    <a:pt x="806" y="287"/>
                  </a:lnTo>
                  <a:lnTo>
                    <a:pt x="665" y="0"/>
                  </a:lnTo>
                  <a:lnTo>
                    <a:pt x="146" y="0"/>
                  </a:lnTo>
                  <a:close/>
                </a:path>
              </a:pathLst>
            </a:custGeom>
            <a:solidFill>
              <a:schemeClr val="accent2"/>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b="1" sz="2400">
                <a:solidFill>
                  <a:schemeClr val="lt1"/>
                </a:solidFill>
                <a:latin typeface="Microsoft Yahei"/>
                <a:ea typeface="Microsoft Yahei"/>
                <a:cs typeface="Microsoft Yahei"/>
                <a:sym typeface="Microsoft Yahei"/>
              </a:endParaRPr>
            </a:p>
          </p:txBody>
        </p:sp>
        <p:sp>
          <p:nvSpPr>
            <p:cNvPr id="866" name="Google Shape;866;p14"/>
            <p:cNvSpPr/>
            <p:nvPr/>
          </p:nvSpPr>
          <p:spPr>
            <a:xfrm>
              <a:off x="3725227" y="3278266"/>
              <a:ext cx="126942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CN" sz="1400">
                  <a:solidFill>
                    <a:schemeClr val="lt1"/>
                  </a:solidFill>
                  <a:latin typeface="Microsoft Yahei"/>
                  <a:ea typeface="Microsoft Yahei"/>
                  <a:cs typeface="Microsoft Yahei"/>
                  <a:sym typeface="Microsoft Yahei"/>
                </a:rPr>
                <a:t>添加标题</a:t>
              </a:r>
              <a:endParaRPr/>
            </a:p>
          </p:txBody>
        </p:sp>
      </p:grpSp>
      <p:grpSp>
        <p:nvGrpSpPr>
          <p:cNvPr id="867" name="Google Shape;867;p14"/>
          <p:cNvGrpSpPr/>
          <p:nvPr/>
        </p:nvGrpSpPr>
        <p:grpSpPr>
          <a:xfrm>
            <a:off x="3834289" y="1670740"/>
            <a:ext cx="1008837" cy="1011767"/>
            <a:chOff x="3834289" y="1958772"/>
            <a:chExt cx="1008837" cy="1011767"/>
          </a:xfrm>
        </p:grpSpPr>
        <p:sp>
          <p:nvSpPr>
            <p:cNvPr id="868" name="Google Shape;868;p14"/>
            <p:cNvSpPr/>
            <p:nvPr/>
          </p:nvSpPr>
          <p:spPr>
            <a:xfrm>
              <a:off x="3834289" y="1958772"/>
              <a:ext cx="1003300" cy="1011767"/>
            </a:xfrm>
            <a:custGeom>
              <a:rect b="b" l="l" r="r" t="t"/>
              <a:pathLst>
                <a:path extrusionOk="0" h="478" w="474">
                  <a:moveTo>
                    <a:pt x="474" y="478"/>
                  </a:moveTo>
                  <a:lnTo>
                    <a:pt x="237" y="0"/>
                  </a:lnTo>
                  <a:lnTo>
                    <a:pt x="0" y="478"/>
                  </a:lnTo>
                  <a:lnTo>
                    <a:pt x="474" y="478"/>
                  </a:lnTo>
                  <a:close/>
                </a:path>
              </a:pathLst>
            </a:custGeom>
            <a:solidFill>
              <a:schemeClr val="accent1"/>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b="1" sz="2400">
                <a:solidFill>
                  <a:srgbClr val="680701"/>
                </a:solidFill>
                <a:latin typeface="Microsoft Yahei"/>
                <a:ea typeface="Microsoft Yahei"/>
                <a:cs typeface="Microsoft Yahei"/>
                <a:sym typeface="Microsoft Yahei"/>
              </a:endParaRPr>
            </a:p>
          </p:txBody>
        </p:sp>
        <p:sp>
          <p:nvSpPr>
            <p:cNvPr id="869" name="Google Shape;869;p14"/>
            <p:cNvSpPr/>
            <p:nvPr/>
          </p:nvSpPr>
          <p:spPr>
            <a:xfrm>
              <a:off x="3876750" y="2652542"/>
              <a:ext cx="966376"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CN" sz="1400">
                  <a:solidFill>
                    <a:schemeClr val="lt1"/>
                  </a:solidFill>
                  <a:latin typeface="Microsoft Yahei"/>
                  <a:ea typeface="Microsoft Yahei"/>
                  <a:cs typeface="Microsoft Yahei"/>
                  <a:sym typeface="Microsoft Yahei"/>
                </a:rPr>
                <a:t>添加标题</a:t>
              </a:r>
              <a:endParaRPr/>
            </a:p>
          </p:txBody>
        </p:sp>
      </p:grpSp>
      <p:sp>
        <p:nvSpPr>
          <p:cNvPr id="870" name="Google Shape;870;p14"/>
          <p:cNvSpPr txBox="1"/>
          <p:nvPr/>
        </p:nvSpPr>
        <p:spPr>
          <a:xfrm>
            <a:off x="6685381" y="2049601"/>
            <a:ext cx="4162353" cy="132343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CN" sz="1600">
                <a:solidFill>
                  <a:srgbClr val="3F3F3F"/>
                </a:solidFill>
                <a:latin typeface="Microsoft Yahei"/>
                <a:ea typeface="Microsoft Yahei"/>
                <a:cs typeface="Microsoft Yahei"/>
                <a:sym typeface="Microsoft Yahei"/>
              </a:rPr>
              <a:t>点击输入简要文字内容，文字内容需概括精炼，不用多余的文字修饰，言简意赅的说明分项内容。点击输入简要文字内容，文字内容需概括精炼，不用多余的文字修饰，言简意赅的说明分项内容。</a:t>
            </a:r>
            <a:endParaRPr sz="1600">
              <a:solidFill>
                <a:srgbClr val="3F3F3F"/>
              </a:solidFill>
              <a:latin typeface="Microsoft Yahei"/>
              <a:ea typeface="Microsoft Yahei"/>
              <a:cs typeface="Microsoft Yahei"/>
              <a:sym typeface="Microsoft Yahei"/>
            </a:endParaRPr>
          </a:p>
        </p:txBody>
      </p:sp>
      <p:sp>
        <p:nvSpPr>
          <p:cNvPr id="871" name="Google Shape;871;p14"/>
          <p:cNvSpPr txBox="1"/>
          <p:nvPr/>
        </p:nvSpPr>
        <p:spPr>
          <a:xfrm>
            <a:off x="6671270" y="1676786"/>
            <a:ext cx="323137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2000">
                <a:solidFill>
                  <a:srgbClr val="3F3F3F"/>
                </a:solidFill>
                <a:latin typeface="Microsoft Yahei"/>
                <a:ea typeface="Microsoft Yahei"/>
                <a:cs typeface="Microsoft Yahei"/>
                <a:sym typeface="Microsoft Yahei"/>
              </a:rPr>
              <a:t>单击此处添加标题</a:t>
            </a:r>
            <a:endParaRPr/>
          </a:p>
        </p:txBody>
      </p:sp>
      <p:sp>
        <p:nvSpPr>
          <p:cNvPr id="872" name="Google Shape;872;p14"/>
          <p:cNvSpPr txBox="1"/>
          <p:nvPr/>
        </p:nvSpPr>
        <p:spPr>
          <a:xfrm>
            <a:off x="6685381" y="4410611"/>
            <a:ext cx="4162353" cy="132343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CN" sz="1600">
                <a:solidFill>
                  <a:srgbClr val="3F3F3F"/>
                </a:solidFill>
                <a:latin typeface="Microsoft Yahei"/>
                <a:ea typeface="Microsoft Yahei"/>
                <a:cs typeface="Microsoft Yahei"/>
                <a:sym typeface="Microsoft Yahei"/>
              </a:rPr>
              <a:t>点击输入简要文字内容，文字内容需概括精炼，不用多余的文字修饰，言简意赅的说明分项内容。点击输入简要文字内容，文字内容需概括精炼，不用多余的文字修饰，言简意赅的说明分项内容。</a:t>
            </a:r>
            <a:endParaRPr sz="1600">
              <a:solidFill>
                <a:srgbClr val="3F3F3F"/>
              </a:solidFill>
              <a:latin typeface="Microsoft Yahei"/>
              <a:ea typeface="Microsoft Yahei"/>
              <a:cs typeface="Microsoft Yahei"/>
              <a:sym typeface="Microsoft Yahei"/>
            </a:endParaRPr>
          </a:p>
        </p:txBody>
      </p:sp>
      <p:sp>
        <p:nvSpPr>
          <p:cNvPr id="873" name="Google Shape;873;p14"/>
          <p:cNvSpPr txBox="1"/>
          <p:nvPr/>
        </p:nvSpPr>
        <p:spPr>
          <a:xfrm>
            <a:off x="6671270" y="4037796"/>
            <a:ext cx="323137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2000">
                <a:solidFill>
                  <a:srgbClr val="3F3F3F"/>
                </a:solidFill>
                <a:latin typeface="Microsoft Yahei"/>
                <a:ea typeface="Microsoft Yahei"/>
                <a:cs typeface="Microsoft Yahei"/>
                <a:sym typeface="Microsoft Yahei"/>
              </a:rPr>
              <a:t>单击此处添加标题</a:t>
            </a:r>
            <a:endParaRPr/>
          </a:p>
        </p:txBody>
      </p:sp>
    </p:spTree>
  </p:cSld>
  <p:clrMapOvr>
    <a:masterClrMapping/>
  </p:clrMapOvr>
  <p:transition advClick="0" spd="slow">
    <p:wipe dir="l"/>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54"/>
                                        </p:tgtEl>
                                        <p:attrNameLst>
                                          <p:attrName>style.visibility</p:attrName>
                                        </p:attrNameLst>
                                      </p:cBhvr>
                                      <p:to>
                                        <p:strVal val="visible"/>
                                      </p:to>
                                    </p:set>
                                    <p:animEffect filter="fade" transition="in">
                                      <p:cBhvr>
                                        <p:cTn dur="300"/>
                                        <p:tgtEl>
                                          <p:spTgt spid="854"/>
                                        </p:tgtEl>
                                      </p:cBhvr>
                                    </p:animEffect>
                                  </p:childTnLst>
                                </p:cTn>
                              </p:par>
                            </p:childTnLst>
                          </p:cTn>
                        </p:par>
                        <p:par>
                          <p:cTn fill="hold">
                            <p:stCondLst>
                              <p:cond delay="300"/>
                            </p:stCondLst>
                            <p:childTnLst>
                              <p:par>
                                <p:cTn fill="hold" nodeType="afterEffect" presetClass="entr" presetID="10" presetSubtype="0">
                                  <p:stCondLst>
                                    <p:cond delay="0"/>
                                  </p:stCondLst>
                                  <p:childTnLst>
                                    <p:set>
                                      <p:cBhvr>
                                        <p:cTn dur="1" fill="hold">
                                          <p:stCondLst>
                                            <p:cond delay="0"/>
                                          </p:stCondLst>
                                        </p:cTn>
                                        <p:tgtEl>
                                          <p:spTgt spid="858"/>
                                        </p:tgtEl>
                                        <p:attrNameLst>
                                          <p:attrName>style.visibility</p:attrName>
                                        </p:attrNameLst>
                                      </p:cBhvr>
                                      <p:to>
                                        <p:strVal val="visible"/>
                                      </p:to>
                                    </p:set>
                                    <p:animEffect filter="fade" transition="in">
                                      <p:cBhvr>
                                        <p:cTn dur="300"/>
                                        <p:tgtEl>
                                          <p:spTgt spid="858"/>
                                        </p:tgtEl>
                                      </p:cBhvr>
                                    </p:animEffect>
                                  </p:childTnLst>
                                </p:cTn>
                              </p:par>
                            </p:childTnLst>
                          </p:cTn>
                        </p:par>
                        <p:par>
                          <p:cTn fill="hold">
                            <p:stCondLst>
                              <p:cond delay="600"/>
                            </p:stCondLst>
                            <p:childTnLst>
                              <p:par>
                                <p:cTn fill="hold" nodeType="afterEffect" presetClass="entr" presetID="10" presetSubtype="0">
                                  <p:stCondLst>
                                    <p:cond delay="0"/>
                                  </p:stCondLst>
                                  <p:childTnLst>
                                    <p:set>
                                      <p:cBhvr>
                                        <p:cTn dur="1" fill="hold">
                                          <p:stCondLst>
                                            <p:cond delay="0"/>
                                          </p:stCondLst>
                                        </p:cTn>
                                        <p:tgtEl>
                                          <p:spTgt spid="861"/>
                                        </p:tgtEl>
                                        <p:attrNameLst>
                                          <p:attrName>style.visibility</p:attrName>
                                        </p:attrNameLst>
                                      </p:cBhvr>
                                      <p:to>
                                        <p:strVal val="visible"/>
                                      </p:to>
                                    </p:set>
                                    <p:animEffect filter="fade" transition="in">
                                      <p:cBhvr>
                                        <p:cTn dur="300"/>
                                        <p:tgtEl>
                                          <p:spTgt spid="861"/>
                                        </p:tgtEl>
                                      </p:cBhvr>
                                    </p:animEffect>
                                  </p:childTnLst>
                                </p:cTn>
                              </p:par>
                            </p:childTnLst>
                          </p:cTn>
                        </p:par>
                        <p:par>
                          <p:cTn fill="hold">
                            <p:stCondLst>
                              <p:cond delay="900"/>
                            </p:stCondLst>
                            <p:childTnLst>
                              <p:par>
                                <p:cTn fill="hold" nodeType="afterEffect" presetClass="entr" presetID="10" presetSubtype="0">
                                  <p:stCondLst>
                                    <p:cond delay="0"/>
                                  </p:stCondLst>
                                  <p:childTnLst>
                                    <p:set>
                                      <p:cBhvr>
                                        <p:cTn dur="1" fill="hold">
                                          <p:stCondLst>
                                            <p:cond delay="0"/>
                                          </p:stCondLst>
                                        </p:cTn>
                                        <p:tgtEl>
                                          <p:spTgt spid="864"/>
                                        </p:tgtEl>
                                        <p:attrNameLst>
                                          <p:attrName>style.visibility</p:attrName>
                                        </p:attrNameLst>
                                      </p:cBhvr>
                                      <p:to>
                                        <p:strVal val="visible"/>
                                      </p:to>
                                    </p:set>
                                    <p:animEffect filter="fade" transition="in">
                                      <p:cBhvr>
                                        <p:cTn dur="300"/>
                                        <p:tgtEl>
                                          <p:spTgt spid="864"/>
                                        </p:tgtEl>
                                      </p:cBhvr>
                                    </p:animEffect>
                                  </p:childTnLst>
                                </p:cTn>
                              </p:par>
                            </p:childTnLst>
                          </p:cTn>
                        </p:par>
                        <p:par>
                          <p:cTn fill="hold">
                            <p:stCondLst>
                              <p:cond delay="1200"/>
                            </p:stCondLst>
                            <p:childTnLst>
                              <p:par>
                                <p:cTn fill="hold" nodeType="afterEffect" presetClass="entr" presetID="10" presetSubtype="0">
                                  <p:stCondLst>
                                    <p:cond delay="0"/>
                                  </p:stCondLst>
                                  <p:childTnLst>
                                    <p:set>
                                      <p:cBhvr>
                                        <p:cTn dur="1" fill="hold">
                                          <p:stCondLst>
                                            <p:cond delay="0"/>
                                          </p:stCondLst>
                                        </p:cTn>
                                        <p:tgtEl>
                                          <p:spTgt spid="867"/>
                                        </p:tgtEl>
                                        <p:attrNameLst>
                                          <p:attrName>style.visibility</p:attrName>
                                        </p:attrNameLst>
                                      </p:cBhvr>
                                      <p:to>
                                        <p:strVal val="visible"/>
                                      </p:to>
                                    </p:set>
                                    <p:animEffect filter="fade" transition="in">
                                      <p:cBhvr>
                                        <p:cTn dur="300"/>
                                        <p:tgtEl>
                                          <p:spTgt spid="867"/>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857"/>
                                        </p:tgtEl>
                                        <p:attrNameLst>
                                          <p:attrName>style.visibility</p:attrName>
                                        </p:attrNameLst>
                                      </p:cBhvr>
                                      <p:to>
                                        <p:strVal val="visible"/>
                                      </p:to>
                                    </p:set>
                                    <p:animEffect filter="fade" transition="in">
                                      <p:cBhvr>
                                        <p:cTn dur="500"/>
                                        <p:tgtEl>
                                          <p:spTgt spid="857"/>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871"/>
                                        </p:tgtEl>
                                        <p:attrNameLst>
                                          <p:attrName>style.visibility</p:attrName>
                                        </p:attrNameLst>
                                      </p:cBhvr>
                                      <p:to>
                                        <p:strVal val="visible"/>
                                      </p:to>
                                    </p:set>
                                    <p:animEffect filter="fade" transition="in">
                                      <p:cBhvr>
                                        <p:cTn dur="500"/>
                                        <p:tgtEl>
                                          <p:spTgt spid="871"/>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870"/>
                                        </p:tgtEl>
                                        <p:attrNameLst>
                                          <p:attrName>style.visibility</p:attrName>
                                        </p:attrNameLst>
                                      </p:cBhvr>
                                      <p:to>
                                        <p:strVal val="visible"/>
                                      </p:to>
                                    </p:set>
                                    <p:animEffect filter="fade" transition="in">
                                      <p:cBhvr>
                                        <p:cTn dur="500"/>
                                        <p:tgtEl>
                                          <p:spTgt spid="870"/>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873"/>
                                        </p:tgtEl>
                                        <p:attrNameLst>
                                          <p:attrName>style.visibility</p:attrName>
                                        </p:attrNameLst>
                                      </p:cBhvr>
                                      <p:to>
                                        <p:strVal val="visible"/>
                                      </p:to>
                                    </p:set>
                                    <p:animEffect filter="fade" transition="in">
                                      <p:cBhvr>
                                        <p:cTn dur="500"/>
                                        <p:tgtEl>
                                          <p:spTgt spid="873"/>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872"/>
                                        </p:tgtEl>
                                        <p:attrNameLst>
                                          <p:attrName>style.visibility</p:attrName>
                                        </p:attrNameLst>
                                      </p:cBhvr>
                                      <p:to>
                                        <p:strVal val="visible"/>
                                      </p:to>
                                    </p:set>
                                    <p:animEffect filter="fade" transition="in">
                                      <p:cBhvr>
                                        <p:cTn dur="500"/>
                                        <p:tgtEl>
                                          <p:spTgt spid="8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15"/>
          <p:cNvSpPr/>
          <p:nvPr/>
        </p:nvSpPr>
        <p:spPr>
          <a:xfrm>
            <a:off x="5457006" y="1573726"/>
            <a:ext cx="513261" cy="511504"/>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rPr lang="zh-CN" sz="3600">
                <a:solidFill>
                  <a:schemeClr val="lt1"/>
                </a:solidFill>
                <a:latin typeface="Calibri"/>
                <a:ea typeface="Calibri"/>
                <a:cs typeface="Calibri"/>
                <a:sym typeface="Calibri"/>
              </a:rPr>
              <a:t>1</a:t>
            </a:r>
            <a:endParaRPr sz="3600">
              <a:solidFill>
                <a:schemeClr val="lt1"/>
              </a:solidFill>
              <a:latin typeface="Calibri"/>
              <a:ea typeface="Calibri"/>
              <a:cs typeface="Calibri"/>
              <a:sym typeface="Calibri"/>
            </a:endParaRPr>
          </a:p>
        </p:txBody>
      </p:sp>
      <p:grpSp>
        <p:nvGrpSpPr>
          <p:cNvPr id="880" name="Google Shape;880;p15"/>
          <p:cNvGrpSpPr/>
          <p:nvPr/>
        </p:nvGrpSpPr>
        <p:grpSpPr>
          <a:xfrm>
            <a:off x="6339097" y="1573726"/>
            <a:ext cx="3744416" cy="511504"/>
            <a:chOff x="6339097" y="1573726"/>
            <a:chExt cx="3744416" cy="511504"/>
          </a:xfrm>
        </p:grpSpPr>
        <p:sp>
          <p:nvSpPr>
            <p:cNvPr id="881" name="Google Shape;881;p15"/>
            <p:cNvSpPr/>
            <p:nvPr/>
          </p:nvSpPr>
          <p:spPr>
            <a:xfrm>
              <a:off x="6339097" y="1573726"/>
              <a:ext cx="3744416" cy="511504"/>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82" name="Google Shape;882;p15"/>
            <p:cNvSpPr/>
            <p:nvPr/>
          </p:nvSpPr>
          <p:spPr>
            <a:xfrm>
              <a:off x="6723350" y="1614014"/>
              <a:ext cx="2653074" cy="430928"/>
            </a:xfrm>
            <a:prstGeom prst="rect">
              <a:avLst/>
            </a:prstGeom>
            <a:noFill/>
            <a:ln>
              <a:noFill/>
            </a:ln>
          </p:spPr>
          <p:txBody>
            <a:bodyPr anchorCtr="0" anchor="t" bIns="60975" lIns="121950" spcFirstLastPara="1" rIns="121950" wrap="square" tIns="60975">
              <a:spAutoFit/>
            </a:bodyPr>
            <a:lstStyle/>
            <a:p>
              <a:pPr indent="0" lvl="0" marL="0" marR="0" rtl="0" algn="l">
                <a:spcBef>
                  <a:spcPts val="0"/>
                </a:spcBef>
                <a:spcAft>
                  <a:spcPts val="0"/>
                </a:spcAft>
                <a:buNone/>
              </a:pPr>
              <a:r>
                <a:rPr b="1" lang="zh-CN" sz="2000">
                  <a:solidFill>
                    <a:schemeClr val="lt1"/>
                  </a:solidFill>
                  <a:latin typeface="Microsoft Yahei"/>
                  <a:ea typeface="Microsoft Yahei"/>
                  <a:cs typeface="Microsoft Yahei"/>
                  <a:sym typeface="Microsoft Yahei"/>
                </a:rPr>
                <a:t>年度工作概述</a:t>
              </a:r>
              <a:endParaRPr b="1" sz="2000">
                <a:solidFill>
                  <a:schemeClr val="lt1"/>
                </a:solidFill>
                <a:latin typeface="Microsoft Yahei"/>
                <a:ea typeface="Microsoft Yahei"/>
                <a:cs typeface="Microsoft Yahei"/>
                <a:sym typeface="Microsoft Yahei"/>
              </a:endParaRPr>
            </a:p>
          </p:txBody>
        </p:sp>
      </p:grpSp>
      <p:sp>
        <p:nvSpPr>
          <p:cNvPr id="883" name="Google Shape;883;p15"/>
          <p:cNvSpPr/>
          <p:nvPr/>
        </p:nvSpPr>
        <p:spPr>
          <a:xfrm>
            <a:off x="5457006" y="2410178"/>
            <a:ext cx="513261" cy="511504"/>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rPr lang="zh-CN" sz="3600">
                <a:solidFill>
                  <a:schemeClr val="lt1"/>
                </a:solidFill>
                <a:latin typeface="Calibri"/>
                <a:ea typeface="Calibri"/>
                <a:cs typeface="Calibri"/>
                <a:sym typeface="Calibri"/>
              </a:rPr>
              <a:t>2</a:t>
            </a:r>
            <a:endParaRPr sz="3600">
              <a:solidFill>
                <a:schemeClr val="lt1"/>
              </a:solidFill>
              <a:latin typeface="Calibri"/>
              <a:ea typeface="Calibri"/>
              <a:cs typeface="Calibri"/>
              <a:sym typeface="Calibri"/>
            </a:endParaRPr>
          </a:p>
        </p:txBody>
      </p:sp>
      <p:grpSp>
        <p:nvGrpSpPr>
          <p:cNvPr id="884" name="Google Shape;884;p15"/>
          <p:cNvGrpSpPr/>
          <p:nvPr/>
        </p:nvGrpSpPr>
        <p:grpSpPr>
          <a:xfrm>
            <a:off x="6315199" y="2410178"/>
            <a:ext cx="3744416" cy="511504"/>
            <a:chOff x="6315199" y="2410178"/>
            <a:chExt cx="3744416" cy="511504"/>
          </a:xfrm>
        </p:grpSpPr>
        <p:sp>
          <p:nvSpPr>
            <p:cNvPr id="885" name="Google Shape;885;p15"/>
            <p:cNvSpPr/>
            <p:nvPr/>
          </p:nvSpPr>
          <p:spPr>
            <a:xfrm>
              <a:off x="6315199" y="2410178"/>
              <a:ext cx="3744416" cy="511504"/>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86" name="Google Shape;886;p15"/>
            <p:cNvSpPr/>
            <p:nvPr/>
          </p:nvSpPr>
          <p:spPr>
            <a:xfrm>
              <a:off x="6747248" y="2450466"/>
              <a:ext cx="2653074" cy="430928"/>
            </a:xfrm>
            <a:prstGeom prst="rect">
              <a:avLst/>
            </a:prstGeom>
            <a:noFill/>
            <a:ln>
              <a:noFill/>
            </a:ln>
          </p:spPr>
          <p:txBody>
            <a:bodyPr anchorCtr="0" anchor="t" bIns="60975" lIns="121950" spcFirstLastPara="1" rIns="121950" wrap="square" tIns="60975">
              <a:spAutoFit/>
            </a:bodyPr>
            <a:lstStyle/>
            <a:p>
              <a:pPr indent="0" lvl="0" marL="0" marR="0" rtl="0" algn="l">
                <a:spcBef>
                  <a:spcPts val="0"/>
                </a:spcBef>
                <a:spcAft>
                  <a:spcPts val="0"/>
                </a:spcAft>
                <a:buNone/>
              </a:pPr>
              <a:r>
                <a:rPr b="1" lang="zh-CN" sz="2000">
                  <a:solidFill>
                    <a:schemeClr val="lt1"/>
                  </a:solidFill>
                  <a:latin typeface="Microsoft Yahei"/>
                  <a:ea typeface="Microsoft Yahei"/>
                  <a:cs typeface="Microsoft Yahei"/>
                  <a:sym typeface="Microsoft Yahei"/>
                </a:rPr>
                <a:t>工作完成情况</a:t>
              </a:r>
              <a:endParaRPr b="1" sz="2000">
                <a:solidFill>
                  <a:schemeClr val="lt1"/>
                </a:solidFill>
                <a:latin typeface="Microsoft Yahei"/>
                <a:ea typeface="Microsoft Yahei"/>
                <a:cs typeface="Microsoft Yahei"/>
                <a:sym typeface="Microsoft Yahei"/>
              </a:endParaRPr>
            </a:p>
          </p:txBody>
        </p:sp>
      </p:grpSp>
      <p:sp>
        <p:nvSpPr>
          <p:cNvPr id="887" name="Google Shape;887;p15"/>
          <p:cNvSpPr/>
          <p:nvPr/>
        </p:nvSpPr>
        <p:spPr>
          <a:xfrm>
            <a:off x="5457006" y="3296031"/>
            <a:ext cx="513261" cy="511504"/>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rPr lang="zh-CN" sz="3600">
                <a:solidFill>
                  <a:schemeClr val="lt1"/>
                </a:solidFill>
                <a:latin typeface="Calibri"/>
                <a:ea typeface="Calibri"/>
                <a:cs typeface="Calibri"/>
                <a:sym typeface="Calibri"/>
              </a:rPr>
              <a:t>3</a:t>
            </a:r>
            <a:endParaRPr sz="3600">
              <a:solidFill>
                <a:schemeClr val="lt1"/>
              </a:solidFill>
              <a:latin typeface="Calibri"/>
              <a:ea typeface="Calibri"/>
              <a:cs typeface="Calibri"/>
              <a:sym typeface="Calibri"/>
            </a:endParaRPr>
          </a:p>
        </p:txBody>
      </p:sp>
      <p:grpSp>
        <p:nvGrpSpPr>
          <p:cNvPr id="888" name="Google Shape;888;p15"/>
          <p:cNvGrpSpPr/>
          <p:nvPr/>
        </p:nvGrpSpPr>
        <p:grpSpPr>
          <a:xfrm>
            <a:off x="6339097" y="3296031"/>
            <a:ext cx="3744416" cy="511504"/>
            <a:chOff x="6339097" y="3296031"/>
            <a:chExt cx="3744416" cy="511504"/>
          </a:xfrm>
        </p:grpSpPr>
        <p:sp>
          <p:nvSpPr>
            <p:cNvPr id="889" name="Google Shape;889;p15"/>
            <p:cNvSpPr/>
            <p:nvPr/>
          </p:nvSpPr>
          <p:spPr>
            <a:xfrm>
              <a:off x="6339097" y="3296031"/>
              <a:ext cx="3744416" cy="511504"/>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90" name="Google Shape;890;p15"/>
            <p:cNvSpPr/>
            <p:nvPr/>
          </p:nvSpPr>
          <p:spPr>
            <a:xfrm>
              <a:off x="6723349" y="3336319"/>
              <a:ext cx="2736304" cy="430928"/>
            </a:xfrm>
            <a:prstGeom prst="rect">
              <a:avLst/>
            </a:prstGeom>
            <a:noFill/>
            <a:ln>
              <a:noFill/>
            </a:ln>
          </p:spPr>
          <p:txBody>
            <a:bodyPr anchorCtr="0" anchor="t" bIns="60975" lIns="121950" spcFirstLastPara="1" rIns="121950" wrap="square" tIns="60975">
              <a:spAutoFit/>
            </a:bodyPr>
            <a:lstStyle/>
            <a:p>
              <a:pPr indent="0" lvl="0" marL="0" marR="0" rtl="0" algn="l">
                <a:spcBef>
                  <a:spcPts val="0"/>
                </a:spcBef>
                <a:spcAft>
                  <a:spcPts val="0"/>
                </a:spcAft>
                <a:buNone/>
              </a:pPr>
              <a:r>
                <a:rPr b="1" lang="zh-CN" sz="2000">
                  <a:solidFill>
                    <a:schemeClr val="lt1"/>
                  </a:solidFill>
                  <a:latin typeface="Microsoft Yahei"/>
                  <a:ea typeface="Microsoft Yahei"/>
                  <a:cs typeface="Microsoft Yahei"/>
                  <a:sym typeface="Microsoft Yahei"/>
                </a:rPr>
                <a:t>成功项目展示</a:t>
              </a:r>
              <a:endParaRPr b="1" sz="2000">
                <a:solidFill>
                  <a:schemeClr val="lt1"/>
                </a:solidFill>
                <a:latin typeface="Microsoft Yahei"/>
                <a:ea typeface="Microsoft Yahei"/>
                <a:cs typeface="Microsoft Yahei"/>
                <a:sym typeface="Microsoft Yahei"/>
              </a:endParaRPr>
            </a:p>
          </p:txBody>
        </p:sp>
      </p:grpSp>
      <p:sp>
        <p:nvSpPr>
          <p:cNvPr id="891" name="Google Shape;891;p15"/>
          <p:cNvSpPr/>
          <p:nvPr/>
        </p:nvSpPr>
        <p:spPr>
          <a:xfrm>
            <a:off x="5457006" y="4180903"/>
            <a:ext cx="513261" cy="511504"/>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rPr lang="zh-CN" sz="3600">
                <a:solidFill>
                  <a:schemeClr val="lt1"/>
                </a:solidFill>
                <a:latin typeface="Calibri"/>
                <a:ea typeface="Calibri"/>
                <a:cs typeface="Calibri"/>
                <a:sym typeface="Calibri"/>
              </a:rPr>
              <a:t>4</a:t>
            </a:r>
            <a:endParaRPr sz="3600">
              <a:solidFill>
                <a:schemeClr val="lt1"/>
              </a:solidFill>
              <a:latin typeface="Calibri"/>
              <a:ea typeface="Calibri"/>
              <a:cs typeface="Calibri"/>
              <a:sym typeface="Calibri"/>
            </a:endParaRPr>
          </a:p>
        </p:txBody>
      </p:sp>
      <p:grpSp>
        <p:nvGrpSpPr>
          <p:cNvPr id="892" name="Google Shape;892;p15"/>
          <p:cNvGrpSpPr/>
          <p:nvPr/>
        </p:nvGrpSpPr>
        <p:grpSpPr>
          <a:xfrm>
            <a:off x="6339097" y="4180903"/>
            <a:ext cx="3744416" cy="511504"/>
            <a:chOff x="6339097" y="4180903"/>
            <a:chExt cx="3744416" cy="511504"/>
          </a:xfrm>
        </p:grpSpPr>
        <p:sp>
          <p:nvSpPr>
            <p:cNvPr id="893" name="Google Shape;893;p15"/>
            <p:cNvSpPr/>
            <p:nvPr/>
          </p:nvSpPr>
          <p:spPr>
            <a:xfrm>
              <a:off x="6339097" y="4180903"/>
              <a:ext cx="3744416" cy="511504"/>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94" name="Google Shape;894;p15"/>
            <p:cNvSpPr/>
            <p:nvPr/>
          </p:nvSpPr>
          <p:spPr>
            <a:xfrm>
              <a:off x="6723349" y="4221882"/>
              <a:ext cx="2736304" cy="430928"/>
            </a:xfrm>
            <a:prstGeom prst="rect">
              <a:avLst/>
            </a:prstGeom>
            <a:noFill/>
            <a:ln>
              <a:noFill/>
            </a:ln>
          </p:spPr>
          <p:txBody>
            <a:bodyPr anchorCtr="0" anchor="t" bIns="60975" lIns="121950" spcFirstLastPara="1" rIns="121950" wrap="square" tIns="60975">
              <a:spAutoFit/>
            </a:bodyPr>
            <a:lstStyle/>
            <a:p>
              <a:pPr indent="0" lvl="0" marL="0" marR="0" rtl="0" algn="l">
                <a:spcBef>
                  <a:spcPts val="0"/>
                </a:spcBef>
                <a:spcAft>
                  <a:spcPts val="0"/>
                </a:spcAft>
                <a:buNone/>
              </a:pPr>
              <a:r>
                <a:rPr b="1" lang="zh-CN" sz="2000">
                  <a:solidFill>
                    <a:schemeClr val="lt1"/>
                  </a:solidFill>
                  <a:latin typeface="Microsoft Yahei"/>
                  <a:ea typeface="Microsoft Yahei"/>
                  <a:cs typeface="Microsoft Yahei"/>
                  <a:sym typeface="Microsoft Yahei"/>
                </a:rPr>
                <a:t>工作存在不足</a:t>
              </a:r>
              <a:endParaRPr b="1" sz="2000">
                <a:solidFill>
                  <a:schemeClr val="lt1"/>
                </a:solidFill>
                <a:latin typeface="Microsoft Yahei"/>
                <a:ea typeface="Microsoft Yahei"/>
                <a:cs typeface="Microsoft Yahei"/>
                <a:sym typeface="Microsoft Yahei"/>
              </a:endParaRPr>
            </a:p>
          </p:txBody>
        </p:sp>
      </p:grpSp>
      <p:sp>
        <p:nvSpPr>
          <p:cNvPr id="895" name="Google Shape;895;p15"/>
          <p:cNvSpPr/>
          <p:nvPr/>
        </p:nvSpPr>
        <p:spPr>
          <a:xfrm>
            <a:off x="5457136" y="5057483"/>
            <a:ext cx="513261" cy="511504"/>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rPr lang="zh-CN" sz="3600">
                <a:solidFill>
                  <a:schemeClr val="lt1"/>
                </a:solidFill>
                <a:latin typeface="Calibri"/>
                <a:ea typeface="Calibri"/>
                <a:cs typeface="Calibri"/>
                <a:sym typeface="Calibri"/>
              </a:rPr>
              <a:t>5</a:t>
            </a:r>
            <a:endParaRPr sz="3600">
              <a:solidFill>
                <a:schemeClr val="lt1"/>
              </a:solidFill>
              <a:latin typeface="Calibri"/>
              <a:ea typeface="Calibri"/>
              <a:cs typeface="Calibri"/>
              <a:sym typeface="Calibri"/>
            </a:endParaRPr>
          </a:p>
        </p:txBody>
      </p:sp>
      <p:grpSp>
        <p:nvGrpSpPr>
          <p:cNvPr id="896" name="Google Shape;896;p15"/>
          <p:cNvGrpSpPr/>
          <p:nvPr/>
        </p:nvGrpSpPr>
        <p:grpSpPr>
          <a:xfrm>
            <a:off x="6339097" y="5057483"/>
            <a:ext cx="3744416" cy="511504"/>
            <a:chOff x="6339097" y="5057483"/>
            <a:chExt cx="3744416" cy="511504"/>
          </a:xfrm>
        </p:grpSpPr>
        <p:sp>
          <p:nvSpPr>
            <p:cNvPr id="897" name="Google Shape;897;p15"/>
            <p:cNvSpPr/>
            <p:nvPr/>
          </p:nvSpPr>
          <p:spPr>
            <a:xfrm>
              <a:off x="6339097" y="5057483"/>
              <a:ext cx="3744416" cy="511504"/>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98" name="Google Shape;898;p15"/>
            <p:cNvSpPr/>
            <p:nvPr/>
          </p:nvSpPr>
          <p:spPr>
            <a:xfrm>
              <a:off x="6723479" y="5085978"/>
              <a:ext cx="2736174" cy="430928"/>
            </a:xfrm>
            <a:prstGeom prst="rect">
              <a:avLst/>
            </a:prstGeom>
            <a:noFill/>
            <a:ln>
              <a:noFill/>
            </a:ln>
          </p:spPr>
          <p:txBody>
            <a:bodyPr anchorCtr="0" anchor="t" bIns="60975" lIns="121950" spcFirstLastPara="1" rIns="121950" wrap="square" tIns="60975">
              <a:spAutoFit/>
            </a:bodyPr>
            <a:lstStyle/>
            <a:p>
              <a:pPr indent="0" lvl="0" marL="0" marR="0" rtl="0" algn="l">
                <a:spcBef>
                  <a:spcPts val="0"/>
                </a:spcBef>
                <a:spcAft>
                  <a:spcPts val="0"/>
                </a:spcAft>
                <a:buNone/>
              </a:pPr>
              <a:r>
                <a:rPr b="1" lang="zh-CN" sz="2000">
                  <a:solidFill>
                    <a:schemeClr val="lt1"/>
                  </a:solidFill>
                  <a:latin typeface="Microsoft Yahei"/>
                  <a:ea typeface="Microsoft Yahei"/>
                  <a:cs typeface="Microsoft Yahei"/>
                  <a:sym typeface="Microsoft Yahei"/>
                </a:rPr>
                <a:t>明年工作计划</a:t>
              </a:r>
              <a:endParaRPr b="1" sz="2000">
                <a:solidFill>
                  <a:schemeClr val="lt1"/>
                </a:solidFill>
                <a:latin typeface="Microsoft Yahei"/>
                <a:ea typeface="Microsoft Yahei"/>
                <a:cs typeface="Microsoft Yahei"/>
                <a:sym typeface="Microsoft Yahei"/>
              </a:endParaRPr>
            </a:p>
          </p:txBody>
        </p:sp>
      </p:grpSp>
      <p:sp>
        <p:nvSpPr>
          <p:cNvPr id="899" name="Google Shape;899;p15"/>
          <p:cNvSpPr/>
          <p:nvPr/>
        </p:nvSpPr>
        <p:spPr>
          <a:xfrm>
            <a:off x="-106934" y="0"/>
            <a:ext cx="3469805" cy="6859587"/>
          </a:xfrm>
          <a:prstGeom prst="rect">
            <a:avLst/>
          </a:prstGeom>
          <a:solidFill>
            <a:schemeClr val="accent3"/>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dk1"/>
              </a:solidFill>
              <a:latin typeface="Calibri"/>
              <a:ea typeface="Calibri"/>
              <a:cs typeface="Calibri"/>
              <a:sym typeface="Calibri"/>
            </a:endParaRPr>
          </a:p>
        </p:txBody>
      </p:sp>
      <p:sp>
        <p:nvSpPr>
          <p:cNvPr id="900" name="Google Shape;900;p15"/>
          <p:cNvSpPr txBox="1"/>
          <p:nvPr/>
        </p:nvSpPr>
        <p:spPr>
          <a:xfrm>
            <a:off x="194519" y="2219567"/>
            <a:ext cx="2808312" cy="1354243"/>
          </a:xfrm>
          <a:prstGeom prst="rect">
            <a:avLst/>
          </a:prstGeom>
          <a:noFill/>
          <a:ln>
            <a:noFill/>
          </a:ln>
        </p:spPr>
        <p:txBody>
          <a:bodyPr anchorCtr="0" anchor="t" bIns="60950" lIns="121925" spcFirstLastPara="1" rIns="121925" wrap="square" tIns="60950">
            <a:spAutoFit/>
          </a:bodyPr>
          <a:lstStyle/>
          <a:p>
            <a:pPr indent="0" lvl="0" marL="0" marR="0" rtl="0" algn="r">
              <a:spcBef>
                <a:spcPts val="0"/>
              </a:spcBef>
              <a:spcAft>
                <a:spcPts val="0"/>
              </a:spcAft>
              <a:buNone/>
            </a:pPr>
            <a:r>
              <a:rPr b="1" lang="zh-CN" sz="4800">
                <a:solidFill>
                  <a:schemeClr val="lt1"/>
                </a:solidFill>
                <a:latin typeface="Microsoft Yahei"/>
                <a:ea typeface="Microsoft Yahei"/>
                <a:cs typeface="Microsoft Yahei"/>
                <a:sym typeface="Microsoft Yahei"/>
              </a:rPr>
              <a:t>目录 </a:t>
            </a:r>
            <a:endParaRPr b="1" sz="4800">
              <a:solidFill>
                <a:schemeClr val="lt1"/>
              </a:solidFill>
              <a:latin typeface="Microsoft Yahei"/>
              <a:ea typeface="Microsoft Yahei"/>
              <a:cs typeface="Microsoft Yahei"/>
              <a:sym typeface="Microsoft Yahei"/>
            </a:endParaRPr>
          </a:p>
          <a:p>
            <a:pPr indent="0" lvl="0" marL="0" marR="0" rtl="0" algn="r">
              <a:spcBef>
                <a:spcPts val="0"/>
              </a:spcBef>
              <a:spcAft>
                <a:spcPts val="0"/>
              </a:spcAft>
              <a:buNone/>
            </a:pPr>
            <a:r>
              <a:rPr b="1" lang="zh-CN" sz="3200">
                <a:solidFill>
                  <a:schemeClr val="lt1"/>
                </a:solidFill>
                <a:latin typeface="Microsoft Yahei"/>
                <a:ea typeface="Microsoft Yahei"/>
                <a:cs typeface="Microsoft Yahei"/>
                <a:sym typeface="Microsoft Yahei"/>
              </a:rPr>
              <a:t>CONTENTS</a:t>
            </a:r>
            <a:endParaRPr b="1" sz="3200">
              <a:solidFill>
                <a:schemeClr val="lt1"/>
              </a:solidFill>
              <a:latin typeface="Microsoft Yahei"/>
              <a:ea typeface="Microsoft Yahei"/>
              <a:cs typeface="Microsoft Yahei"/>
              <a:sym typeface="Microsoft Yahei"/>
            </a:endParaRPr>
          </a:p>
        </p:txBody>
      </p:sp>
      <p:sp>
        <p:nvSpPr>
          <p:cNvPr id="901" name="Google Shape;901;p15"/>
          <p:cNvSpPr/>
          <p:nvPr/>
        </p:nvSpPr>
        <p:spPr>
          <a:xfrm rot="-5400000">
            <a:off x="4278849" y="3233896"/>
            <a:ext cx="576064" cy="679828"/>
          </a:xfrm>
          <a:prstGeom prst="downArrow">
            <a:avLst>
              <a:gd fmla="val 50000" name="adj1"/>
              <a:gd fmla="val 50000" name="adj2"/>
            </a:avLst>
          </a:prstGeom>
          <a:solidFill>
            <a:schemeClr val="accen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901"/>
                                        </p:tgtEl>
                                        <p:attrNameLst>
                                          <p:attrName>style.visibility</p:attrName>
                                        </p:attrNameLst>
                                      </p:cBhvr>
                                      <p:to>
                                        <p:strVal val="visible"/>
                                      </p:to>
                                    </p:set>
                                    <p:anim calcmode="lin" valueType="num">
                                      <p:cBhvr additive="base">
                                        <p:cTn dur="500"/>
                                        <p:tgtEl>
                                          <p:spTgt spid="90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grpSp>
        <p:nvGrpSpPr>
          <p:cNvPr id="907" name="Google Shape;907;p16"/>
          <p:cNvGrpSpPr/>
          <p:nvPr/>
        </p:nvGrpSpPr>
        <p:grpSpPr>
          <a:xfrm>
            <a:off x="2451834" y="1830585"/>
            <a:ext cx="977223" cy="3388559"/>
            <a:chOff x="1475656" y="1294656"/>
            <a:chExt cx="977223" cy="3790530"/>
          </a:xfrm>
        </p:grpSpPr>
        <p:sp>
          <p:nvSpPr>
            <p:cNvPr id="908" name="Google Shape;908;p16"/>
            <p:cNvSpPr/>
            <p:nvPr/>
          </p:nvSpPr>
          <p:spPr>
            <a:xfrm>
              <a:off x="1475656" y="1294656"/>
              <a:ext cx="977223" cy="3790530"/>
            </a:xfrm>
            <a:custGeom>
              <a:rect b="b" l="l" r="r" t="t"/>
              <a:pathLst>
                <a:path extrusionOk="0" h="4025639" w="1578590">
                  <a:moveTo>
                    <a:pt x="1512168" y="4025639"/>
                  </a:moveTo>
                  <a:lnTo>
                    <a:pt x="0" y="4025639"/>
                  </a:lnTo>
                  <a:lnTo>
                    <a:pt x="0" y="0"/>
                  </a:lnTo>
                  <a:lnTo>
                    <a:pt x="1578590" y="847"/>
                  </a:lnTo>
                </a:path>
              </a:pathLst>
            </a:custGeom>
            <a:noFill/>
            <a:ln cap="flat"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Calibri"/>
                <a:ea typeface="Calibri"/>
                <a:cs typeface="Calibri"/>
                <a:sym typeface="Calibri"/>
              </a:endParaRPr>
            </a:p>
          </p:txBody>
        </p:sp>
        <p:cxnSp>
          <p:nvCxnSpPr>
            <p:cNvPr id="909" name="Google Shape;909;p16"/>
            <p:cNvCxnSpPr/>
            <p:nvPr/>
          </p:nvCxnSpPr>
          <p:spPr>
            <a:xfrm>
              <a:off x="1475656" y="3101846"/>
              <a:ext cx="864096" cy="0"/>
            </a:xfrm>
            <a:prstGeom prst="straightConnector1">
              <a:avLst/>
            </a:prstGeom>
            <a:noFill/>
            <a:ln cap="flat" cmpd="sng" w="19050">
              <a:solidFill>
                <a:schemeClr val="accent3"/>
              </a:solidFill>
              <a:prstDash val="solid"/>
              <a:round/>
              <a:headEnd len="sm" w="sm" type="none"/>
              <a:tailEnd len="sm" w="sm" type="none"/>
            </a:ln>
          </p:spPr>
        </p:cxnSp>
      </p:grpSp>
      <p:sp>
        <p:nvSpPr>
          <p:cNvPr id="910" name="Google Shape;910;p16"/>
          <p:cNvSpPr txBox="1"/>
          <p:nvPr/>
        </p:nvSpPr>
        <p:spPr>
          <a:xfrm>
            <a:off x="4396049" y="2281367"/>
            <a:ext cx="5587588" cy="701346"/>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None/>
            </a:pPr>
            <a:r>
              <a:rPr lang="zh-CN" sz="1600">
                <a:solidFill>
                  <a:srgbClr val="3F3F3F"/>
                </a:solidFill>
                <a:latin typeface="Microsoft Yahei"/>
                <a:ea typeface="Microsoft Yahei"/>
                <a:cs typeface="Microsoft Yahei"/>
                <a:sym typeface="Microsoft Yahei"/>
              </a:rPr>
              <a:t>是体现公司价值创造成果的最直接的效益指标。如投资资本回报率、息税前利润等。</a:t>
            </a:r>
            <a:endParaRPr sz="1600">
              <a:solidFill>
                <a:srgbClr val="3F3F3F"/>
              </a:solidFill>
              <a:latin typeface="Microsoft Yahei"/>
              <a:ea typeface="Microsoft Yahei"/>
              <a:cs typeface="Microsoft Yahei"/>
              <a:sym typeface="Microsoft Yahei"/>
            </a:endParaRPr>
          </a:p>
        </p:txBody>
      </p:sp>
      <p:grpSp>
        <p:nvGrpSpPr>
          <p:cNvPr id="911" name="Google Shape;911;p16"/>
          <p:cNvGrpSpPr/>
          <p:nvPr/>
        </p:nvGrpSpPr>
        <p:grpSpPr>
          <a:xfrm>
            <a:off x="3099904" y="1596495"/>
            <a:ext cx="7459798" cy="588250"/>
            <a:chOff x="3099904" y="1452479"/>
            <a:chExt cx="7459798" cy="588250"/>
          </a:xfrm>
        </p:grpSpPr>
        <p:sp>
          <p:nvSpPr>
            <p:cNvPr id="912" name="Google Shape;912;p16"/>
            <p:cNvSpPr/>
            <p:nvPr/>
          </p:nvSpPr>
          <p:spPr>
            <a:xfrm>
              <a:off x="3099904" y="1452479"/>
              <a:ext cx="7459798" cy="588250"/>
            </a:xfrm>
            <a:custGeom>
              <a:rect b="b" l="l" r="r" t="t"/>
              <a:pathLst>
                <a:path extrusionOk="0" h="888468" w="6840760">
                  <a:moveTo>
                    <a:pt x="351693" y="0"/>
                  </a:moveTo>
                  <a:lnTo>
                    <a:pt x="6465622" y="35169"/>
                  </a:lnTo>
                  <a:lnTo>
                    <a:pt x="6840760" y="888468"/>
                  </a:lnTo>
                  <a:lnTo>
                    <a:pt x="0" y="888468"/>
                  </a:lnTo>
                  <a:lnTo>
                    <a:pt x="351693"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Calibri"/>
                <a:ea typeface="Calibri"/>
                <a:cs typeface="Calibri"/>
                <a:sym typeface="Calibri"/>
              </a:endParaRPr>
            </a:p>
          </p:txBody>
        </p:sp>
        <p:sp>
          <p:nvSpPr>
            <p:cNvPr id="913" name="Google Shape;913;p16"/>
            <p:cNvSpPr txBox="1"/>
            <p:nvPr/>
          </p:nvSpPr>
          <p:spPr>
            <a:xfrm>
              <a:off x="4373288" y="1527970"/>
              <a:ext cx="454323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2400">
                  <a:solidFill>
                    <a:schemeClr val="lt1"/>
                  </a:solidFill>
                  <a:latin typeface="Microsoft Yahei"/>
                  <a:ea typeface="Microsoft Yahei"/>
                  <a:cs typeface="Microsoft Yahei"/>
                  <a:sym typeface="Microsoft Yahei"/>
                </a:rPr>
                <a:t>点击添加标题内容（权重50%）</a:t>
              </a:r>
              <a:endParaRPr/>
            </a:p>
          </p:txBody>
        </p:sp>
      </p:grpSp>
      <p:grpSp>
        <p:nvGrpSpPr>
          <p:cNvPr id="914" name="Google Shape;914;p16"/>
          <p:cNvGrpSpPr/>
          <p:nvPr/>
        </p:nvGrpSpPr>
        <p:grpSpPr>
          <a:xfrm>
            <a:off x="3459946" y="1269554"/>
            <a:ext cx="854394" cy="903005"/>
            <a:chOff x="3459946" y="1125538"/>
            <a:chExt cx="854394" cy="903005"/>
          </a:xfrm>
        </p:grpSpPr>
        <p:sp>
          <p:nvSpPr>
            <p:cNvPr id="915" name="Google Shape;915;p16"/>
            <p:cNvSpPr/>
            <p:nvPr/>
          </p:nvSpPr>
          <p:spPr>
            <a:xfrm flipH="1" rot="10800000">
              <a:off x="3459946" y="1207397"/>
              <a:ext cx="854394" cy="821146"/>
            </a:xfrm>
            <a:prstGeom prst="triangle">
              <a:avLst>
                <a:gd fmla="val 50000" name="adj"/>
              </a:avLst>
            </a:prstGeom>
            <a:solidFill>
              <a:schemeClr val="accen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Calibri"/>
                <a:ea typeface="Calibri"/>
                <a:cs typeface="Calibri"/>
                <a:sym typeface="Calibri"/>
              </a:endParaRPr>
            </a:p>
          </p:txBody>
        </p:sp>
        <p:sp>
          <p:nvSpPr>
            <p:cNvPr id="916" name="Google Shape;916;p16"/>
            <p:cNvSpPr txBox="1"/>
            <p:nvPr/>
          </p:nvSpPr>
          <p:spPr>
            <a:xfrm>
              <a:off x="3615684" y="1125538"/>
              <a:ext cx="4700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4000">
                  <a:solidFill>
                    <a:schemeClr val="lt1"/>
                  </a:solidFill>
                  <a:latin typeface="Arial"/>
                  <a:ea typeface="Arial"/>
                  <a:cs typeface="Arial"/>
                  <a:sym typeface="Arial"/>
                </a:rPr>
                <a:t>1</a:t>
              </a:r>
              <a:endParaRPr b="1" sz="4000">
                <a:solidFill>
                  <a:schemeClr val="lt1"/>
                </a:solidFill>
                <a:latin typeface="Arial"/>
                <a:ea typeface="Arial"/>
                <a:cs typeface="Arial"/>
                <a:sym typeface="Arial"/>
              </a:endParaRPr>
            </a:p>
          </p:txBody>
        </p:sp>
      </p:grpSp>
      <p:sp>
        <p:nvSpPr>
          <p:cNvPr id="917" name="Google Shape;917;p16"/>
          <p:cNvSpPr txBox="1"/>
          <p:nvPr/>
        </p:nvSpPr>
        <p:spPr>
          <a:xfrm>
            <a:off x="4396049" y="3922518"/>
            <a:ext cx="5587589" cy="701346"/>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None/>
            </a:pPr>
            <a:r>
              <a:rPr lang="zh-CN" sz="1600">
                <a:solidFill>
                  <a:srgbClr val="3F3F3F"/>
                </a:solidFill>
                <a:latin typeface="Microsoft Yahei"/>
                <a:ea typeface="Microsoft Yahei"/>
                <a:cs typeface="Microsoft Yahei"/>
                <a:sym typeface="Microsoft Yahei"/>
              </a:rPr>
              <a:t>为实现公司价值增长的重要营运操作控制活动的效果。如行政管理费用、大客户投诉次数等。</a:t>
            </a:r>
            <a:endParaRPr sz="1600">
              <a:solidFill>
                <a:srgbClr val="3F3F3F"/>
              </a:solidFill>
              <a:latin typeface="Microsoft Yahei"/>
              <a:ea typeface="Microsoft Yahei"/>
              <a:cs typeface="Microsoft Yahei"/>
              <a:sym typeface="Microsoft Yahei"/>
            </a:endParaRPr>
          </a:p>
        </p:txBody>
      </p:sp>
      <p:grpSp>
        <p:nvGrpSpPr>
          <p:cNvPr id="918" name="Google Shape;918;p16"/>
          <p:cNvGrpSpPr/>
          <p:nvPr/>
        </p:nvGrpSpPr>
        <p:grpSpPr>
          <a:xfrm>
            <a:off x="3099904" y="3237646"/>
            <a:ext cx="7459798" cy="588250"/>
            <a:chOff x="3099904" y="3252679"/>
            <a:chExt cx="7459798" cy="588250"/>
          </a:xfrm>
        </p:grpSpPr>
        <p:sp>
          <p:nvSpPr>
            <p:cNvPr id="919" name="Google Shape;919;p16"/>
            <p:cNvSpPr/>
            <p:nvPr/>
          </p:nvSpPr>
          <p:spPr>
            <a:xfrm>
              <a:off x="3099904" y="3252679"/>
              <a:ext cx="7459798" cy="588250"/>
            </a:xfrm>
            <a:custGeom>
              <a:rect b="b" l="l" r="r" t="t"/>
              <a:pathLst>
                <a:path extrusionOk="0" h="888468" w="6840760">
                  <a:moveTo>
                    <a:pt x="351693" y="0"/>
                  </a:moveTo>
                  <a:lnTo>
                    <a:pt x="6465622" y="35169"/>
                  </a:lnTo>
                  <a:lnTo>
                    <a:pt x="6840760" y="888468"/>
                  </a:lnTo>
                  <a:lnTo>
                    <a:pt x="0" y="888468"/>
                  </a:lnTo>
                  <a:lnTo>
                    <a:pt x="351693"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Calibri"/>
                <a:ea typeface="Calibri"/>
                <a:cs typeface="Calibri"/>
                <a:sym typeface="Calibri"/>
              </a:endParaRPr>
            </a:p>
          </p:txBody>
        </p:sp>
        <p:sp>
          <p:nvSpPr>
            <p:cNvPr id="920" name="Google Shape;920;p16"/>
            <p:cNvSpPr txBox="1"/>
            <p:nvPr/>
          </p:nvSpPr>
          <p:spPr>
            <a:xfrm>
              <a:off x="4373288" y="3340286"/>
              <a:ext cx="454323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2400">
                  <a:solidFill>
                    <a:schemeClr val="lt1"/>
                  </a:solidFill>
                  <a:latin typeface="Microsoft Yahei"/>
                  <a:ea typeface="Microsoft Yahei"/>
                  <a:cs typeface="Microsoft Yahei"/>
                  <a:sym typeface="Microsoft Yahei"/>
                </a:rPr>
                <a:t>点击添加标题内容（权重30%）</a:t>
              </a:r>
              <a:endParaRPr/>
            </a:p>
          </p:txBody>
        </p:sp>
      </p:grpSp>
      <p:grpSp>
        <p:nvGrpSpPr>
          <p:cNvPr id="921" name="Google Shape;921;p16"/>
          <p:cNvGrpSpPr/>
          <p:nvPr/>
        </p:nvGrpSpPr>
        <p:grpSpPr>
          <a:xfrm>
            <a:off x="3459946" y="2910705"/>
            <a:ext cx="854394" cy="903005"/>
            <a:chOff x="3459946" y="2925738"/>
            <a:chExt cx="854394" cy="903005"/>
          </a:xfrm>
        </p:grpSpPr>
        <p:sp>
          <p:nvSpPr>
            <p:cNvPr id="922" name="Google Shape;922;p16"/>
            <p:cNvSpPr/>
            <p:nvPr/>
          </p:nvSpPr>
          <p:spPr>
            <a:xfrm flipH="1" rot="10800000">
              <a:off x="3459946" y="3007597"/>
              <a:ext cx="854394" cy="821146"/>
            </a:xfrm>
            <a:prstGeom prst="triangle">
              <a:avLst>
                <a:gd fmla="val 50000" name="adj"/>
              </a:avLst>
            </a:prstGeom>
            <a:solidFill>
              <a:schemeClr val="accent2"/>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Calibri"/>
                <a:ea typeface="Calibri"/>
                <a:cs typeface="Calibri"/>
                <a:sym typeface="Calibri"/>
              </a:endParaRPr>
            </a:p>
          </p:txBody>
        </p:sp>
        <p:sp>
          <p:nvSpPr>
            <p:cNvPr id="923" name="Google Shape;923;p16"/>
            <p:cNvSpPr txBox="1"/>
            <p:nvPr/>
          </p:nvSpPr>
          <p:spPr>
            <a:xfrm>
              <a:off x="3650853" y="2925738"/>
              <a:ext cx="4700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4000">
                  <a:solidFill>
                    <a:schemeClr val="lt1"/>
                  </a:solidFill>
                  <a:latin typeface="Arial"/>
                  <a:ea typeface="Arial"/>
                  <a:cs typeface="Arial"/>
                  <a:sym typeface="Arial"/>
                </a:rPr>
                <a:t>2</a:t>
              </a:r>
              <a:endParaRPr b="1" sz="4000">
                <a:solidFill>
                  <a:schemeClr val="lt1"/>
                </a:solidFill>
                <a:latin typeface="Arial"/>
                <a:ea typeface="Arial"/>
                <a:cs typeface="Arial"/>
                <a:sym typeface="Arial"/>
              </a:endParaRPr>
            </a:p>
          </p:txBody>
        </p:sp>
      </p:grpSp>
      <p:sp>
        <p:nvSpPr>
          <p:cNvPr id="924" name="Google Shape;924;p16"/>
          <p:cNvSpPr txBox="1"/>
          <p:nvPr/>
        </p:nvSpPr>
        <p:spPr>
          <a:xfrm>
            <a:off x="4396049" y="5610758"/>
            <a:ext cx="5587589" cy="701346"/>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None/>
            </a:pPr>
            <a:r>
              <a:rPr lang="zh-CN" sz="1600">
                <a:solidFill>
                  <a:srgbClr val="3F3F3F"/>
                </a:solidFill>
                <a:latin typeface="Microsoft Yahei"/>
                <a:ea typeface="Microsoft Yahei"/>
                <a:cs typeface="Microsoft Yahei"/>
                <a:sym typeface="Microsoft Yahei"/>
              </a:rPr>
              <a:t>用来评估员工管理、激励与职业发展等保持公司长期稳定发展的能力。如员工人数控制、员工满意度等。</a:t>
            </a:r>
            <a:endParaRPr sz="1600">
              <a:solidFill>
                <a:srgbClr val="3F3F3F"/>
              </a:solidFill>
              <a:latin typeface="Microsoft Yahei"/>
              <a:ea typeface="Microsoft Yahei"/>
              <a:cs typeface="Microsoft Yahei"/>
              <a:sym typeface="Microsoft Yahei"/>
            </a:endParaRPr>
          </a:p>
        </p:txBody>
      </p:sp>
      <p:grpSp>
        <p:nvGrpSpPr>
          <p:cNvPr id="925" name="Google Shape;925;p16"/>
          <p:cNvGrpSpPr/>
          <p:nvPr/>
        </p:nvGrpSpPr>
        <p:grpSpPr>
          <a:xfrm>
            <a:off x="3099904" y="4893830"/>
            <a:ext cx="7459798" cy="588250"/>
            <a:chOff x="3099904" y="5020823"/>
            <a:chExt cx="7459798" cy="588250"/>
          </a:xfrm>
        </p:grpSpPr>
        <p:sp>
          <p:nvSpPr>
            <p:cNvPr id="926" name="Google Shape;926;p16"/>
            <p:cNvSpPr/>
            <p:nvPr/>
          </p:nvSpPr>
          <p:spPr>
            <a:xfrm>
              <a:off x="3099904" y="5020823"/>
              <a:ext cx="7459798" cy="588250"/>
            </a:xfrm>
            <a:custGeom>
              <a:rect b="b" l="l" r="r" t="t"/>
              <a:pathLst>
                <a:path extrusionOk="0" h="888468" w="6840760">
                  <a:moveTo>
                    <a:pt x="351693" y="0"/>
                  </a:moveTo>
                  <a:lnTo>
                    <a:pt x="6465622" y="35169"/>
                  </a:lnTo>
                  <a:lnTo>
                    <a:pt x="6840760" y="888468"/>
                  </a:lnTo>
                  <a:lnTo>
                    <a:pt x="0" y="888468"/>
                  </a:lnTo>
                  <a:lnTo>
                    <a:pt x="351693"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Calibri"/>
                <a:ea typeface="Calibri"/>
                <a:cs typeface="Calibri"/>
                <a:sym typeface="Calibri"/>
              </a:endParaRPr>
            </a:p>
          </p:txBody>
        </p:sp>
        <p:sp>
          <p:nvSpPr>
            <p:cNvPr id="927" name="Google Shape;927;p16"/>
            <p:cNvSpPr txBox="1"/>
            <p:nvPr/>
          </p:nvSpPr>
          <p:spPr>
            <a:xfrm>
              <a:off x="4373288" y="5120546"/>
              <a:ext cx="454323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2400">
                  <a:solidFill>
                    <a:schemeClr val="lt1"/>
                  </a:solidFill>
                  <a:latin typeface="Microsoft Yahei"/>
                  <a:ea typeface="Microsoft Yahei"/>
                  <a:cs typeface="Microsoft Yahei"/>
                  <a:sym typeface="Microsoft Yahei"/>
                </a:rPr>
                <a:t>点击添加标题内容（权重20%）</a:t>
              </a:r>
              <a:endParaRPr/>
            </a:p>
          </p:txBody>
        </p:sp>
      </p:grpSp>
      <p:grpSp>
        <p:nvGrpSpPr>
          <p:cNvPr id="928" name="Google Shape;928;p16"/>
          <p:cNvGrpSpPr/>
          <p:nvPr/>
        </p:nvGrpSpPr>
        <p:grpSpPr>
          <a:xfrm>
            <a:off x="3459946" y="4566889"/>
            <a:ext cx="854394" cy="903005"/>
            <a:chOff x="3459946" y="4693882"/>
            <a:chExt cx="854394" cy="903005"/>
          </a:xfrm>
        </p:grpSpPr>
        <p:sp>
          <p:nvSpPr>
            <p:cNvPr id="929" name="Google Shape;929;p16"/>
            <p:cNvSpPr/>
            <p:nvPr/>
          </p:nvSpPr>
          <p:spPr>
            <a:xfrm flipH="1" rot="10800000">
              <a:off x="3459946" y="4775741"/>
              <a:ext cx="854394" cy="821146"/>
            </a:xfrm>
            <a:prstGeom prst="triangle">
              <a:avLst>
                <a:gd fmla="val 50000" name="adj"/>
              </a:avLst>
            </a:prstGeom>
            <a:solidFill>
              <a:schemeClr val="accent3"/>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Calibri"/>
                <a:ea typeface="Calibri"/>
                <a:cs typeface="Calibri"/>
                <a:sym typeface="Calibri"/>
              </a:endParaRPr>
            </a:p>
          </p:txBody>
        </p:sp>
        <p:sp>
          <p:nvSpPr>
            <p:cNvPr id="930" name="Google Shape;930;p16"/>
            <p:cNvSpPr txBox="1"/>
            <p:nvPr/>
          </p:nvSpPr>
          <p:spPr>
            <a:xfrm>
              <a:off x="3650853" y="4693882"/>
              <a:ext cx="4700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4000">
                  <a:solidFill>
                    <a:schemeClr val="lt1"/>
                  </a:solidFill>
                  <a:latin typeface="Arial"/>
                  <a:ea typeface="Arial"/>
                  <a:cs typeface="Arial"/>
                  <a:sym typeface="Arial"/>
                </a:rPr>
                <a:t>3</a:t>
              </a:r>
              <a:endParaRPr b="1" sz="4000">
                <a:solidFill>
                  <a:schemeClr val="lt1"/>
                </a:solidFill>
                <a:latin typeface="Arial"/>
                <a:ea typeface="Arial"/>
                <a:cs typeface="Arial"/>
                <a:sym typeface="Arial"/>
              </a:endParaRPr>
            </a:p>
          </p:txBody>
        </p:sp>
      </p:grpSp>
      <p:sp>
        <p:nvSpPr>
          <p:cNvPr id="931" name="Google Shape;931;p16"/>
          <p:cNvSpPr txBox="1"/>
          <p:nvPr/>
        </p:nvSpPr>
        <p:spPr>
          <a:xfrm rot="5400000">
            <a:off x="245619" y="3288953"/>
            <a:ext cx="3591306" cy="67710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CN" sz="3200">
                <a:solidFill>
                  <a:srgbClr val="3F3F3F"/>
                </a:solidFill>
                <a:latin typeface="Microsoft Yahei"/>
                <a:ea typeface="Microsoft Yahei"/>
                <a:cs typeface="Microsoft Yahei"/>
                <a:sym typeface="Microsoft Yahei"/>
              </a:rPr>
              <a:t>[ 标题内容 ]</a:t>
            </a:r>
            <a:endParaRPr b="1" sz="3200">
              <a:solidFill>
                <a:srgbClr val="3F3F3F"/>
              </a:solidFill>
              <a:latin typeface="Microsoft Yahei"/>
              <a:ea typeface="Microsoft Yahei"/>
              <a:cs typeface="Microsoft Yahei"/>
              <a:sym typeface="Microsoft Yahe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931"/>
                                        </p:tgtEl>
                                        <p:attrNameLst>
                                          <p:attrName>style.visibility</p:attrName>
                                        </p:attrNameLst>
                                      </p:cBhvr>
                                      <p:to>
                                        <p:strVal val="visible"/>
                                      </p:to>
                                    </p:set>
                                    <p:anim calcmode="lin" valueType="num">
                                      <p:cBhvr additive="base">
                                        <p:cTn dur="500"/>
                                        <p:tgtEl>
                                          <p:spTgt spid="931"/>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907"/>
                                        </p:tgtEl>
                                        <p:attrNameLst>
                                          <p:attrName>style.visibility</p:attrName>
                                        </p:attrNameLst>
                                      </p:cBhvr>
                                      <p:to>
                                        <p:strVal val="visible"/>
                                      </p:to>
                                    </p:set>
                                    <p:animEffect filter="fade" transition="in">
                                      <p:cBhvr>
                                        <p:cTn dur="500"/>
                                        <p:tgtEl>
                                          <p:spTgt spid="90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11"/>
                                        </p:tgtEl>
                                        <p:attrNameLst>
                                          <p:attrName>style.visibility</p:attrName>
                                        </p:attrNameLst>
                                      </p:cBhvr>
                                      <p:to>
                                        <p:strVal val="visible"/>
                                      </p:to>
                                    </p:set>
                                    <p:animEffect filter="fade" transition="in">
                                      <p:cBhvr>
                                        <p:cTn dur="500"/>
                                        <p:tgtEl>
                                          <p:spTgt spid="911"/>
                                        </p:tgtEl>
                                      </p:cBhvr>
                                    </p:animEffect>
                                  </p:childTnLst>
                                </p:cTn>
                              </p:par>
                              <p:par>
                                <p:cTn fill="hold" nodeType="withEffect" presetClass="entr" presetID="2" presetSubtype="1">
                                  <p:stCondLst>
                                    <p:cond delay="0"/>
                                  </p:stCondLst>
                                  <p:childTnLst>
                                    <p:set>
                                      <p:cBhvr>
                                        <p:cTn dur="1" fill="hold">
                                          <p:stCondLst>
                                            <p:cond delay="0"/>
                                          </p:stCondLst>
                                        </p:cTn>
                                        <p:tgtEl>
                                          <p:spTgt spid="914"/>
                                        </p:tgtEl>
                                        <p:attrNameLst>
                                          <p:attrName>style.visibility</p:attrName>
                                        </p:attrNameLst>
                                      </p:cBhvr>
                                      <p:to>
                                        <p:strVal val="visible"/>
                                      </p:to>
                                    </p:set>
                                    <p:anim calcmode="lin" valueType="num">
                                      <p:cBhvr additive="base">
                                        <p:cTn dur="500"/>
                                        <p:tgtEl>
                                          <p:spTgt spid="914"/>
                                        </p:tgtEl>
                                        <p:attrNameLst>
                                          <p:attrName>ppt_y</p:attrName>
                                        </p:attrNameLst>
                                      </p:cBhvr>
                                      <p:tavLst>
                                        <p:tav fmla="" tm="0">
                                          <p:val>
                                            <p:strVal val="#ppt_y-1"/>
                                          </p:val>
                                        </p:tav>
                                        <p:tav fmla="" tm="100000">
                                          <p:val>
                                            <p:strVal val="#ppt_y"/>
                                          </p:val>
                                        </p:tav>
                                      </p:tavLst>
                                    </p:anim>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910"/>
                                        </p:tgtEl>
                                        <p:attrNameLst>
                                          <p:attrName>style.visibility</p:attrName>
                                        </p:attrNameLst>
                                      </p:cBhvr>
                                      <p:to>
                                        <p:strVal val="visible"/>
                                      </p:to>
                                    </p:set>
                                    <p:animEffect filter="fade" transition="in">
                                      <p:cBhvr>
                                        <p:cTn dur="500"/>
                                        <p:tgtEl>
                                          <p:spTgt spid="910"/>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918"/>
                                        </p:tgtEl>
                                        <p:attrNameLst>
                                          <p:attrName>style.visibility</p:attrName>
                                        </p:attrNameLst>
                                      </p:cBhvr>
                                      <p:to>
                                        <p:strVal val="visible"/>
                                      </p:to>
                                    </p:set>
                                    <p:animEffect filter="fade" transition="in">
                                      <p:cBhvr>
                                        <p:cTn dur="500"/>
                                        <p:tgtEl>
                                          <p:spTgt spid="918"/>
                                        </p:tgtEl>
                                      </p:cBhvr>
                                    </p:animEffect>
                                  </p:childTnLst>
                                </p:cTn>
                              </p:par>
                              <p:par>
                                <p:cTn fill="hold" nodeType="withEffect" presetClass="entr" presetID="2" presetSubtype="1">
                                  <p:stCondLst>
                                    <p:cond delay="0"/>
                                  </p:stCondLst>
                                  <p:childTnLst>
                                    <p:set>
                                      <p:cBhvr>
                                        <p:cTn dur="1" fill="hold">
                                          <p:stCondLst>
                                            <p:cond delay="0"/>
                                          </p:stCondLst>
                                        </p:cTn>
                                        <p:tgtEl>
                                          <p:spTgt spid="921"/>
                                        </p:tgtEl>
                                        <p:attrNameLst>
                                          <p:attrName>style.visibility</p:attrName>
                                        </p:attrNameLst>
                                      </p:cBhvr>
                                      <p:to>
                                        <p:strVal val="visible"/>
                                      </p:to>
                                    </p:set>
                                    <p:anim calcmode="lin" valueType="num">
                                      <p:cBhvr additive="base">
                                        <p:cTn dur="500"/>
                                        <p:tgtEl>
                                          <p:spTgt spid="921"/>
                                        </p:tgtEl>
                                        <p:attrNameLst>
                                          <p:attrName>ppt_y</p:attrName>
                                        </p:attrNameLst>
                                      </p:cBhvr>
                                      <p:tavLst>
                                        <p:tav fmla="" tm="0">
                                          <p:val>
                                            <p:strVal val="#ppt_y-1"/>
                                          </p:val>
                                        </p:tav>
                                        <p:tav fmla="" tm="100000">
                                          <p:val>
                                            <p:strVal val="#ppt_y"/>
                                          </p:val>
                                        </p:tav>
                                      </p:tavLst>
                                    </p:anim>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917"/>
                                        </p:tgtEl>
                                        <p:attrNameLst>
                                          <p:attrName>style.visibility</p:attrName>
                                        </p:attrNameLst>
                                      </p:cBhvr>
                                      <p:to>
                                        <p:strVal val="visible"/>
                                      </p:to>
                                    </p:set>
                                    <p:animEffect filter="fade" transition="in">
                                      <p:cBhvr>
                                        <p:cTn dur="500"/>
                                        <p:tgtEl>
                                          <p:spTgt spid="917"/>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925"/>
                                        </p:tgtEl>
                                        <p:attrNameLst>
                                          <p:attrName>style.visibility</p:attrName>
                                        </p:attrNameLst>
                                      </p:cBhvr>
                                      <p:to>
                                        <p:strVal val="visible"/>
                                      </p:to>
                                    </p:set>
                                    <p:animEffect filter="fade" transition="in">
                                      <p:cBhvr>
                                        <p:cTn dur="500"/>
                                        <p:tgtEl>
                                          <p:spTgt spid="925"/>
                                        </p:tgtEl>
                                      </p:cBhvr>
                                    </p:animEffect>
                                  </p:childTnLst>
                                </p:cTn>
                              </p:par>
                              <p:par>
                                <p:cTn fill="hold" nodeType="withEffect" presetClass="entr" presetID="2" presetSubtype="1">
                                  <p:stCondLst>
                                    <p:cond delay="0"/>
                                  </p:stCondLst>
                                  <p:childTnLst>
                                    <p:set>
                                      <p:cBhvr>
                                        <p:cTn dur="1" fill="hold">
                                          <p:stCondLst>
                                            <p:cond delay="0"/>
                                          </p:stCondLst>
                                        </p:cTn>
                                        <p:tgtEl>
                                          <p:spTgt spid="928"/>
                                        </p:tgtEl>
                                        <p:attrNameLst>
                                          <p:attrName>style.visibility</p:attrName>
                                        </p:attrNameLst>
                                      </p:cBhvr>
                                      <p:to>
                                        <p:strVal val="visible"/>
                                      </p:to>
                                    </p:set>
                                    <p:anim calcmode="lin" valueType="num">
                                      <p:cBhvr additive="base">
                                        <p:cTn dur="500"/>
                                        <p:tgtEl>
                                          <p:spTgt spid="928"/>
                                        </p:tgtEl>
                                        <p:attrNameLst>
                                          <p:attrName>ppt_y</p:attrName>
                                        </p:attrNameLst>
                                      </p:cBhvr>
                                      <p:tavLst>
                                        <p:tav fmla="" tm="0">
                                          <p:val>
                                            <p:strVal val="#ppt_y-1"/>
                                          </p:val>
                                        </p:tav>
                                        <p:tav fmla="" tm="100000">
                                          <p:val>
                                            <p:strVal val="#ppt_y"/>
                                          </p:val>
                                        </p:tav>
                                      </p:tavLst>
                                    </p:anim>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924"/>
                                        </p:tgtEl>
                                        <p:attrNameLst>
                                          <p:attrName>style.visibility</p:attrName>
                                        </p:attrNameLst>
                                      </p:cBhvr>
                                      <p:to>
                                        <p:strVal val="visible"/>
                                      </p:to>
                                    </p:set>
                                    <p:animEffect filter="fade" transition="in">
                                      <p:cBhvr>
                                        <p:cTn dur="500"/>
                                        <p:tgtEl>
                                          <p:spTgt spid="9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17"/>
          <p:cNvSpPr/>
          <p:nvPr/>
        </p:nvSpPr>
        <p:spPr>
          <a:xfrm>
            <a:off x="9365123" y="3307495"/>
            <a:ext cx="2073823" cy="702896"/>
          </a:xfrm>
          <a:prstGeom prst="rightArrow">
            <a:avLst>
              <a:gd fmla="val 62125" name="adj1"/>
              <a:gd fmla="val 52205" name="adj2"/>
            </a:avLst>
          </a:prstGeom>
          <a:solidFill>
            <a:schemeClr val="accent3"/>
          </a:solidFill>
          <a:ln>
            <a:noFill/>
          </a:ln>
          <a:effectLst>
            <a:outerShdw blurRad="50800" rotWithShape="0" algn="tl" dir="2700000" dist="38100">
              <a:srgbClr val="000000">
                <a:alpha val="40000"/>
              </a:srgbClr>
            </a:outerShdw>
          </a:effectLst>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938" name="Google Shape;938;p17"/>
          <p:cNvSpPr/>
          <p:nvPr/>
        </p:nvSpPr>
        <p:spPr>
          <a:xfrm>
            <a:off x="7660848" y="3307495"/>
            <a:ext cx="2073823" cy="702896"/>
          </a:xfrm>
          <a:prstGeom prst="rightArrow">
            <a:avLst>
              <a:gd fmla="val 62125" name="adj1"/>
              <a:gd fmla="val 52205" name="adj2"/>
            </a:avLst>
          </a:prstGeom>
          <a:solidFill>
            <a:schemeClr val="accent1"/>
          </a:solidFill>
          <a:ln>
            <a:noFill/>
          </a:ln>
          <a:effectLst>
            <a:outerShdw blurRad="50800" rotWithShape="0" algn="tl" dir="2700000" dist="38100">
              <a:srgbClr val="000000">
                <a:alpha val="40000"/>
              </a:srgbClr>
            </a:outerShdw>
          </a:effectLst>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939" name="Google Shape;939;p17"/>
          <p:cNvSpPr/>
          <p:nvPr/>
        </p:nvSpPr>
        <p:spPr>
          <a:xfrm>
            <a:off x="5914470" y="3307495"/>
            <a:ext cx="2073823" cy="702896"/>
          </a:xfrm>
          <a:prstGeom prst="rightArrow">
            <a:avLst>
              <a:gd fmla="val 62125" name="adj1"/>
              <a:gd fmla="val 52205" name="adj2"/>
            </a:avLst>
          </a:prstGeom>
          <a:solidFill>
            <a:schemeClr val="accent3"/>
          </a:solidFill>
          <a:ln>
            <a:noFill/>
          </a:ln>
          <a:effectLst>
            <a:outerShdw blurRad="50800" rotWithShape="0" algn="tl" dir="2700000" dist="38100">
              <a:srgbClr val="000000">
                <a:alpha val="40000"/>
              </a:srgbClr>
            </a:outerShdw>
          </a:effectLst>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940" name="Google Shape;940;p17"/>
          <p:cNvSpPr/>
          <p:nvPr/>
        </p:nvSpPr>
        <p:spPr>
          <a:xfrm>
            <a:off x="4210194" y="3307495"/>
            <a:ext cx="2073823" cy="702896"/>
          </a:xfrm>
          <a:prstGeom prst="rightArrow">
            <a:avLst>
              <a:gd fmla="val 62125" name="adj1"/>
              <a:gd fmla="val 52205" name="adj2"/>
            </a:avLst>
          </a:prstGeom>
          <a:solidFill>
            <a:schemeClr val="accent1"/>
          </a:solidFill>
          <a:ln>
            <a:noFill/>
          </a:ln>
          <a:effectLst>
            <a:outerShdw blurRad="50800" rotWithShape="0" algn="tl" dir="2700000" dist="38100">
              <a:srgbClr val="000000">
                <a:alpha val="40000"/>
              </a:srgbClr>
            </a:outerShdw>
          </a:effectLst>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941" name="Google Shape;941;p17"/>
          <p:cNvSpPr/>
          <p:nvPr/>
        </p:nvSpPr>
        <p:spPr>
          <a:xfrm>
            <a:off x="2488761" y="3307495"/>
            <a:ext cx="2073823" cy="702896"/>
          </a:xfrm>
          <a:prstGeom prst="rightArrow">
            <a:avLst>
              <a:gd fmla="val 62125" name="adj1"/>
              <a:gd fmla="val 52205" name="adj2"/>
            </a:avLst>
          </a:prstGeom>
          <a:solidFill>
            <a:schemeClr val="accent3"/>
          </a:solidFill>
          <a:ln>
            <a:noFill/>
          </a:ln>
          <a:effectLst>
            <a:outerShdw blurRad="50800" rotWithShape="0" algn="tl" dir="2700000" dist="38100">
              <a:srgbClr val="000000">
                <a:alpha val="40000"/>
              </a:srgbClr>
            </a:outerShdw>
          </a:effectLst>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942" name="Google Shape;942;p17"/>
          <p:cNvSpPr/>
          <p:nvPr/>
        </p:nvSpPr>
        <p:spPr>
          <a:xfrm>
            <a:off x="784485" y="3307495"/>
            <a:ext cx="2073823" cy="702896"/>
          </a:xfrm>
          <a:prstGeom prst="rightArrow">
            <a:avLst>
              <a:gd fmla="val 62125" name="adj1"/>
              <a:gd fmla="val 52205" name="adj2"/>
            </a:avLst>
          </a:prstGeom>
          <a:solidFill>
            <a:schemeClr val="accent1"/>
          </a:solidFill>
          <a:ln>
            <a:noFill/>
          </a:ln>
          <a:effectLst>
            <a:outerShdw blurRad="50800" rotWithShape="0" algn="tl" dir="2700000" dist="38100">
              <a:srgbClr val="000000">
                <a:alpha val="40000"/>
              </a:srgbClr>
            </a:outerShdw>
          </a:effectLst>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943" name="Google Shape;943;p17"/>
          <p:cNvSpPr txBox="1"/>
          <p:nvPr/>
        </p:nvSpPr>
        <p:spPr>
          <a:xfrm>
            <a:off x="1320652" y="3494783"/>
            <a:ext cx="1183923" cy="338550"/>
          </a:xfrm>
          <a:prstGeom prst="rect">
            <a:avLst/>
          </a:prstGeom>
          <a:noFill/>
          <a:ln>
            <a:noFill/>
          </a:ln>
        </p:spPr>
        <p:txBody>
          <a:bodyPr anchorCtr="0" anchor="t" bIns="60950" lIns="121900" spcFirstLastPara="1" rIns="121900" wrap="square" tIns="60950">
            <a:spAutoFit/>
          </a:bodyPr>
          <a:lstStyle/>
          <a:p>
            <a:pPr indent="0" lvl="0" marL="0" marR="0" rtl="0" algn="ctr">
              <a:spcBef>
                <a:spcPts val="0"/>
              </a:spcBef>
              <a:spcAft>
                <a:spcPts val="0"/>
              </a:spcAft>
              <a:buNone/>
            </a:pPr>
            <a:r>
              <a:rPr b="1" lang="zh-CN" sz="1400">
                <a:solidFill>
                  <a:schemeClr val="lt1"/>
                </a:solidFill>
                <a:latin typeface="Microsoft Yahei"/>
                <a:ea typeface="Microsoft Yahei"/>
                <a:cs typeface="Microsoft Yahei"/>
                <a:sym typeface="Microsoft Yahei"/>
              </a:rPr>
              <a:t>1、2月份</a:t>
            </a:r>
            <a:endParaRPr/>
          </a:p>
        </p:txBody>
      </p:sp>
      <p:cxnSp>
        <p:nvCxnSpPr>
          <p:cNvPr id="944" name="Google Shape;944;p17"/>
          <p:cNvCxnSpPr/>
          <p:nvPr/>
        </p:nvCxnSpPr>
        <p:spPr>
          <a:xfrm rot="10800000">
            <a:off x="1821397" y="2816736"/>
            <a:ext cx="0" cy="624144"/>
          </a:xfrm>
          <a:prstGeom prst="straightConnector1">
            <a:avLst/>
          </a:prstGeom>
          <a:noFill/>
          <a:ln cap="flat" cmpd="sng" w="9525">
            <a:solidFill>
              <a:srgbClr val="7F7F7F"/>
            </a:solidFill>
            <a:prstDash val="solid"/>
            <a:round/>
            <a:headEnd len="med" w="med" type="oval"/>
            <a:tailEnd len="sm" w="sm" type="none"/>
          </a:ln>
        </p:spPr>
      </p:cxnSp>
      <p:sp>
        <p:nvSpPr>
          <p:cNvPr id="945" name="Google Shape;945;p17"/>
          <p:cNvSpPr txBox="1"/>
          <p:nvPr/>
        </p:nvSpPr>
        <p:spPr>
          <a:xfrm>
            <a:off x="750635" y="1722626"/>
            <a:ext cx="2644673" cy="98488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zh-CN" sz="1600">
                <a:solidFill>
                  <a:srgbClr val="3F3F3F"/>
                </a:solidFill>
                <a:latin typeface="Microsoft Yahei"/>
                <a:ea typeface="Microsoft Yahei"/>
                <a:cs typeface="Microsoft Yahei"/>
                <a:sym typeface="Microsoft Yahei"/>
              </a:rPr>
              <a:t>点击输入简要文字解说，解说文字尽量概括精炼，不用多余的文字修饰，简洁精准的 解说所提炼的核心概念。</a:t>
            </a:r>
            <a:endParaRPr/>
          </a:p>
        </p:txBody>
      </p:sp>
      <p:sp>
        <p:nvSpPr>
          <p:cNvPr id="946" name="Google Shape;946;p17"/>
          <p:cNvSpPr txBox="1"/>
          <p:nvPr/>
        </p:nvSpPr>
        <p:spPr>
          <a:xfrm>
            <a:off x="1990750" y="4677157"/>
            <a:ext cx="2644673" cy="98488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zh-CN" sz="1600">
                <a:solidFill>
                  <a:srgbClr val="3F3F3F"/>
                </a:solidFill>
                <a:latin typeface="Microsoft Yahei"/>
                <a:ea typeface="Microsoft Yahei"/>
                <a:cs typeface="Microsoft Yahei"/>
                <a:sym typeface="Microsoft Yahei"/>
              </a:rPr>
              <a:t>点击输入简要文字解说，解说文字尽量概括精炼，不用多余的文字修饰，简洁精准的 解说所提炼的核心概念。</a:t>
            </a:r>
            <a:endParaRPr/>
          </a:p>
        </p:txBody>
      </p:sp>
      <p:cxnSp>
        <p:nvCxnSpPr>
          <p:cNvPr id="947" name="Google Shape;947;p17"/>
          <p:cNvCxnSpPr/>
          <p:nvPr/>
        </p:nvCxnSpPr>
        <p:spPr>
          <a:xfrm>
            <a:off x="3525672" y="3871208"/>
            <a:ext cx="0" cy="624144"/>
          </a:xfrm>
          <a:prstGeom prst="straightConnector1">
            <a:avLst/>
          </a:prstGeom>
          <a:noFill/>
          <a:ln cap="flat" cmpd="sng" w="9525">
            <a:solidFill>
              <a:srgbClr val="7F7F7F"/>
            </a:solidFill>
            <a:prstDash val="solid"/>
            <a:round/>
            <a:headEnd len="med" w="med" type="oval"/>
            <a:tailEnd len="sm" w="sm" type="none"/>
          </a:ln>
        </p:spPr>
      </p:cxnSp>
      <p:sp>
        <p:nvSpPr>
          <p:cNvPr id="948" name="Google Shape;948;p17"/>
          <p:cNvSpPr txBox="1"/>
          <p:nvPr/>
        </p:nvSpPr>
        <p:spPr>
          <a:xfrm>
            <a:off x="3024928" y="3494783"/>
            <a:ext cx="1183923" cy="338550"/>
          </a:xfrm>
          <a:prstGeom prst="rect">
            <a:avLst/>
          </a:prstGeom>
          <a:noFill/>
          <a:ln>
            <a:noFill/>
          </a:ln>
        </p:spPr>
        <p:txBody>
          <a:bodyPr anchorCtr="0" anchor="t" bIns="60950" lIns="121900" spcFirstLastPara="1" rIns="121900" wrap="square" tIns="60950">
            <a:spAutoFit/>
          </a:bodyPr>
          <a:lstStyle/>
          <a:p>
            <a:pPr indent="0" lvl="0" marL="0" marR="0" rtl="0" algn="ctr">
              <a:spcBef>
                <a:spcPts val="0"/>
              </a:spcBef>
              <a:spcAft>
                <a:spcPts val="0"/>
              </a:spcAft>
              <a:buNone/>
            </a:pPr>
            <a:r>
              <a:rPr b="1" lang="zh-CN" sz="1400">
                <a:solidFill>
                  <a:schemeClr val="lt1"/>
                </a:solidFill>
                <a:latin typeface="Microsoft Yahei"/>
                <a:ea typeface="Microsoft Yahei"/>
                <a:cs typeface="Microsoft Yahei"/>
                <a:sym typeface="Microsoft Yahei"/>
              </a:rPr>
              <a:t>3、4月份</a:t>
            </a:r>
            <a:endParaRPr/>
          </a:p>
        </p:txBody>
      </p:sp>
      <p:sp>
        <p:nvSpPr>
          <p:cNvPr id="949" name="Google Shape;949;p17"/>
          <p:cNvSpPr txBox="1"/>
          <p:nvPr/>
        </p:nvSpPr>
        <p:spPr>
          <a:xfrm>
            <a:off x="4746361" y="3494783"/>
            <a:ext cx="1183923" cy="338550"/>
          </a:xfrm>
          <a:prstGeom prst="rect">
            <a:avLst/>
          </a:prstGeom>
          <a:noFill/>
          <a:ln>
            <a:noFill/>
          </a:ln>
        </p:spPr>
        <p:txBody>
          <a:bodyPr anchorCtr="0" anchor="t" bIns="60950" lIns="121900" spcFirstLastPara="1" rIns="121900" wrap="square" tIns="60950">
            <a:spAutoFit/>
          </a:bodyPr>
          <a:lstStyle/>
          <a:p>
            <a:pPr indent="0" lvl="0" marL="0" marR="0" rtl="0" algn="ctr">
              <a:spcBef>
                <a:spcPts val="0"/>
              </a:spcBef>
              <a:spcAft>
                <a:spcPts val="0"/>
              </a:spcAft>
              <a:buNone/>
            </a:pPr>
            <a:r>
              <a:rPr b="1" lang="zh-CN" sz="1400">
                <a:solidFill>
                  <a:schemeClr val="lt1"/>
                </a:solidFill>
                <a:latin typeface="Microsoft Yahei"/>
                <a:ea typeface="Microsoft Yahei"/>
                <a:cs typeface="Microsoft Yahei"/>
                <a:sym typeface="Microsoft Yahei"/>
              </a:rPr>
              <a:t>5、6月份</a:t>
            </a:r>
            <a:endParaRPr/>
          </a:p>
        </p:txBody>
      </p:sp>
      <p:sp>
        <p:nvSpPr>
          <p:cNvPr id="950" name="Google Shape;950;p17"/>
          <p:cNvSpPr txBox="1"/>
          <p:nvPr/>
        </p:nvSpPr>
        <p:spPr>
          <a:xfrm>
            <a:off x="6409478" y="3494783"/>
            <a:ext cx="1281231" cy="338550"/>
          </a:xfrm>
          <a:prstGeom prst="rect">
            <a:avLst/>
          </a:prstGeom>
          <a:noFill/>
          <a:ln>
            <a:noFill/>
          </a:ln>
        </p:spPr>
        <p:txBody>
          <a:bodyPr anchorCtr="0" anchor="t" bIns="60950" lIns="121900" spcFirstLastPara="1" rIns="121900" wrap="square" tIns="60950">
            <a:spAutoFit/>
          </a:bodyPr>
          <a:lstStyle/>
          <a:p>
            <a:pPr indent="0" lvl="0" marL="0" marR="0" rtl="0" algn="ctr">
              <a:spcBef>
                <a:spcPts val="0"/>
              </a:spcBef>
              <a:spcAft>
                <a:spcPts val="0"/>
              </a:spcAft>
              <a:buNone/>
            </a:pPr>
            <a:r>
              <a:rPr b="1" lang="zh-CN" sz="1400">
                <a:solidFill>
                  <a:schemeClr val="lt1"/>
                </a:solidFill>
                <a:latin typeface="Microsoft Yahei"/>
                <a:ea typeface="Microsoft Yahei"/>
                <a:cs typeface="Microsoft Yahei"/>
                <a:sym typeface="Microsoft Yahei"/>
              </a:rPr>
              <a:t>7、8月份</a:t>
            </a:r>
            <a:endParaRPr/>
          </a:p>
        </p:txBody>
      </p:sp>
      <p:sp>
        <p:nvSpPr>
          <p:cNvPr id="951" name="Google Shape;951;p17"/>
          <p:cNvSpPr txBox="1"/>
          <p:nvPr/>
        </p:nvSpPr>
        <p:spPr>
          <a:xfrm>
            <a:off x="8145188" y="3494783"/>
            <a:ext cx="1306460" cy="338550"/>
          </a:xfrm>
          <a:prstGeom prst="rect">
            <a:avLst/>
          </a:prstGeom>
          <a:noFill/>
          <a:ln>
            <a:noFill/>
          </a:ln>
        </p:spPr>
        <p:txBody>
          <a:bodyPr anchorCtr="0" anchor="t" bIns="60950" lIns="121900" spcFirstLastPara="1" rIns="121900" wrap="square" tIns="60950">
            <a:spAutoFit/>
          </a:bodyPr>
          <a:lstStyle/>
          <a:p>
            <a:pPr indent="0" lvl="0" marL="0" marR="0" rtl="0" algn="ctr">
              <a:spcBef>
                <a:spcPts val="0"/>
              </a:spcBef>
              <a:spcAft>
                <a:spcPts val="0"/>
              </a:spcAft>
              <a:buNone/>
            </a:pPr>
            <a:r>
              <a:rPr b="1" lang="zh-CN" sz="1400">
                <a:solidFill>
                  <a:schemeClr val="lt1"/>
                </a:solidFill>
                <a:latin typeface="Microsoft Yahei"/>
                <a:ea typeface="Microsoft Yahei"/>
                <a:cs typeface="Microsoft Yahei"/>
                <a:sym typeface="Microsoft Yahei"/>
              </a:rPr>
              <a:t>9、10月份</a:t>
            </a:r>
            <a:endParaRPr/>
          </a:p>
        </p:txBody>
      </p:sp>
      <p:sp>
        <p:nvSpPr>
          <p:cNvPr id="952" name="Google Shape;952;p17"/>
          <p:cNvSpPr txBox="1"/>
          <p:nvPr/>
        </p:nvSpPr>
        <p:spPr>
          <a:xfrm>
            <a:off x="9863191" y="3494783"/>
            <a:ext cx="1273996" cy="338550"/>
          </a:xfrm>
          <a:prstGeom prst="rect">
            <a:avLst/>
          </a:prstGeom>
          <a:noFill/>
          <a:ln>
            <a:noFill/>
          </a:ln>
        </p:spPr>
        <p:txBody>
          <a:bodyPr anchorCtr="0" anchor="t" bIns="60950" lIns="121900" spcFirstLastPara="1" rIns="121900" wrap="square" tIns="60950">
            <a:spAutoFit/>
          </a:bodyPr>
          <a:lstStyle/>
          <a:p>
            <a:pPr indent="0" lvl="0" marL="0" marR="0" rtl="0" algn="ctr">
              <a:spcBef>
                <a:spcPts val="0"/>
              </a:spcBef>
              <a:spcAft>
                <a:spcPts val="0"/>
              </a:spcAft>
              <a:buNone/>
            </a:pPr>
            <a:r>
              <a:rPr b="1" lang="zh-CN" sz="1400">
                <a:solidFill>
                  <a:schemeClr val="lt1"/>
                </a:solidFill>
                <a:latin typeface="Microsoft Yahei"/>
                <a:ea typeface="Microsoft Yahei"/>
                <a:cs typeface="Microsoft Yahei"/>
                <a:sym typeface="Microsoft Yahei"/>
              </a:rPr>
              <a:t>11、12月份</a:t>
            </a:r>
            <a:endParaRPr/>
          </a:p>
        </p:txBody>
      </p:sp>
      <p:cxnSp>
        <p:nvCxnSpPr>
          <p:cNvPr id="953" name="Google Shape;953;p17"/>
          <p:cNvCxnSpPr/>
          <p:nvPr/>
        </p:nvCxnSpPr>
        <p:spPr>
          <a:xfrm rot="10800000">
            <a:off x="5247106" y="2816736"/>
            <a:ext cx="0" cy="624144"/>
          </a:xfrm>
          <a:prstGeom prst="straightConnector1">
            <a:avLst/>
          </a:prstGeom>
          <a:noFill/>
          <a:ln cap="flat" cmpd="sng" w="9525">
            <a:solidFill>
              <a:srgbClr val="7F7F7F"/>
            </a:solidFill>
            <a:prstDash val="solid"/>
            <a:round/>
            <a:headEnd len="med" w="med" type="oval"/>
            <a:tailEnd len="sm" w="sm" type="none"/>
          </a:ln>
        </p:spPr>
      </p:cxnSp>
      <p:sp>
        <p:nvSpPr>
          <p:cNvPr id="954" name="Google Shape;954;p17"/>
          <p:cNvSpPr txBox="1"/>
          <p:nvPr/>
        </p:nvSpPr>
        <p:spPr>
          <a:xfrm>
            <a:off x="4176344" y="1722626"/>
            <a:ext cx="2644673" cy="98488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zh-CN" sz="1600">
                <a:solidFill>
                  <a:srgbClr val="3F3F3F"/>
                </a:solidFill>
                <a:latin typeface="Microsoft Yahei"/>
                <a:ea typeface="Microsoft Yahei"/>
                <a:cs typeface="Microsoft Yahei"/>
                <a:sym typeface="Microsoft Yahei"/>
              </a:rPr>
              <a:t>点击输入简要文字解说，解说文字尽量概括精炼，不用多余的文字修饰，简洁精准的 解说所提炼的核心概念。</a:t>
            </a:r>
            <a:endParaRPr/>
          </a:p>
        </p:txBody>
      </p:sp>
      <p:sp>
        <p:nvSpPr>
          <p:cNvPr id="955" name="Google Shape;955;p17"/>
          <p:cNvSpPr txBox="1"/>
          <p:nvPr/>
        </p:nvSpPr>
        <p:spPr>
          <a:xfrm>
            <a:off x="5416458" y="4677157"/>
            <a:ext cx="2644673" cy="98488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zh-CN" sz="1600">
                <a:solidFill>
                  <a:srgbClr val="3F3F3F"/>
                </a:solidFill>
                <a:latin typeface="Microsoft Yahei"/>
                <a:ea typeface="Microsoft Yahei"/>
                <a:cs typeface="Microsoft Yahei"/>
                <a:sym typeface="Microsoft Yahei"/>
              </a:rPr>
              <a:t>点击输入简要文字解说，解说文字尽量概括精炼，不用多余的文字修饰，简洁精准的 解说所提炼的核心概念。</a:t>
            </a:r>
            <a:endParaRPr/>
          </a:p>
        </p:txBody>
      </p:sp>
      <p:cxnSp>
        <p:nvCxnSpPr>
          <p:cNvPr id="956" name="Google Shape;956;p17"/>
          <p:cNvCxnSpPr/>
          <p:nvPr/>
        </p:nvCxnSpPr>
        <p:spPr>
          <a:xfrm>
            <a:off x="6951381" y="3871208"/>
            <a:ext cx="0" cy="624144"/>
          </a:xfrm>
          <a:prstGeom prst="straightConnector1">
            <a:avLst/>
          </a:prstGeom>
          <a:noFill/>
          <a:ln cap="flat" cmpd="sng" w="9525">
            <a:solidFill>
              <a:srgbClr val="7F7F7F"/>
            </a:solidFill>
            <a:prstDash val="solid"/>
            <a:round/>
            <a:headEnd len="med" w="med" type="oval"/>
            <a:tailEnd len="sm" w="sm" type="none"/>
          </a:ln>
        </p:spPr>
      </p:cxnSp>
      <p:cxnSp>
        <p:nvCxnSpPr>
          <p:cNvPr id="957" name="Google Shape;957;p17"/>
          <p:cNvCxnSpPr/>
          <p:nvPr/>
        </p:nvCxnSpPr>
        <p:spPr>
          <a:xfrm rot="10800000">
            <a:off x="8697759" y="2816736"/>
            <a:ext cx="0" cy="624144"/>
          </a:xfrm>
          <a:prstGeom prst="straightConnector1">
            <a:avLst/>
          </a:prstGeom>
          <a:noFill/>
          <a:ln cap="flat" cmpd="sng" w="9525">
            <a:solidFill>
              <a:srgbClr val="7F7F7F"/>
            </a:solidFill>
            <a:prstDash val="solid"/>
            <a:round/>
            <a:headEnd len="med" w="med" type="oval"/>
            <a:tailEnd len="sm" w="sm" type="none"/>
          </a:ln>
        </p:spPr>
      </p:cxnSp>
      <p:sp>
        <p:nvSpPr>
          <p:cNvPr id="958" name="Google Shape;958;p17"/>
          <p:cNvSpPr txBox="1"/>
          <p:nvPr/>
        </p:nvSpPr>
        <p:spPr>
          <a:xfrm>
            <a:off x="7626997" y="1722626"/>
            <a:ext cx="2644673" cy="98488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zh-CN" sz="1600">
                <a:solidFill>
                  <a:srgbClr val="3F3F3F"/>
                </a:solidFill>
                <a:latin typeface="Microsoft Yahei"/>
                <a:ea typeface="Microsoft Yahei"/>
                <a:cs typeface="Microsoft Yahei"/>
                <a:sym typeface="Microsoft Yahei"/>
              </a:rPr>
              <a:t>点击输入简要文字解说，解说文字尽量概括精炼，不用多余的文字修饰，简洁精准的 解说所提炼的核心概念。</a:t>
            </a:r>
            <a:endParaRPr/>
          </a:p>
        </p:txBody>
      </p:sp>
      <p:sp>
        <p:nvSpPr>
          <p:cNvPr id="959" name="Google Shape;959;p17"/>
          <p:cNvSpPr txBox="1"/>
          <p:nvPr/>
        </p:nvSpPr>
        <p:spPr>
          <a:xfrm>
            <a:off x="8823568" y="4677157"/>
            <a:ext cx="2644673" cy="98488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zh-CN" sz="1600">
                <a:solidFill>
                  <a:srgbClr val="3F3F3F"/>
                </a:solidFill>
                <a:latin typeface="Microsoft Yahei"/>
                <a:ea typeface="Microsoft Yahei"/>
                <a:cs typeface="Microsoft Yahei"/>
                <a:sym typeface="Microsoft Yahei"/>
              </a:rPr>
              <a:t>点击输入简要文字解说，解说文字尽量概括精炼，不用多余的文字修饰，简洁精准的 解说所提炼的核心概念。</a:t>
            </a:r>
            <a:endParaRPr/>
          </a:p>
        </p:txBody>
      </p:sp>
      <p:cxnSp>
        <p:nvCxnSpPr>
          <p:cNvPr id="960" name="Google Shape;960;p17"/>
          <p:cNvCxnSpPr/>
          <p:nvPr/>
        </p:nvCxnSpPr>
        <p:spPr>
          <a:xfrm>
            <a:off x="10402034" y="3871208"/>
            <a:ext cx="0" cy="624144"/>
          </a:xfrm>
          <a:prstGeom prst="straightConnector1">
            <a:avLst/>
          </a:prstGeom>
          <a:noFill/>
          <a:ln cap="flat" cmpd="sng" w="9525">
            <a:solidFill>
              <a:srgbClr val="7F7F7F"/>
            </a:solidFill>
            <a:prstDash val="solid"/>
            <a:round/>
            <a:headEnd len="med" w="med" type="oval"/>
            <a:tailEnd len="sm" w="sm" type="none"/>
          </a:ln>
        </p:spPr>
      </p:cxnSp>
    </p:spTree>
  </p:cSld>
  <p:clrMapOvr>
    <a:masterClrMapping/>
  </p:clrMapOvr>
  <p:transition advClick="0" spd="slow">
    <p:wipe dir="l"/>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943"/>
                                        </p:tgtEl>
                                        <p:attrNameLst>
                                          <p:attrName>style.visibility</p:attrName>
                                        </p:attrNameLst>
                                      </p:cBhvr>
                                      <p:to>
                                        <p:strVal val="visible"/>
                                      </p:to>
                                    </p:set>
                                    <p:anim calcmode="lin" valueType="num">
                                      <p:cBhvr additive="base">
                                        <p:cTn dur="200"/>
                                        <p:tgtEl>
                                          <p:spTgt spid="94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942"/>
                                        </p:tgtEl>
                                        <p:attrNameLst>
                                          <p:attrName>style.visibility</p:attrName>
                                        </p:attrNameLst>
                                      </p:cBhvr>
                                      <p:to>
                                        <p:strVal val="visible"/>
                                      </p:to>
                                    </p:set>
                                    <p:anim calcmode="lin" valueType="num">
                                      <p:cBhvr additive="base">
                                        <p:cTn dur="200"/>
                                        <p:tgtEl>
                                          <p:spTgt spid="942"/>
                                        </p:tgtEl>
                                        <p:attrNameLst>
                                          <p:attrName>ppt_x</p:attrName>
                                        </p:attrNameLst>
                                      </p:cBhvr>
                                      <p:tavLst>
                                        <p:tav fmla="" tm="0">
                                          <p:val>
                                            <p:strVal val="#ppt_x-1"/>
                                          </p:val>
                                        </p:tav>
                                        <p:tav fmla="" tm="100000">
                                          <p:val>
                                            <p:strVal val="#ppt_x"/>
                                          </p:val>
                                        </p:tav>
                                      </p:tavLst>
                                    </p:anim>
                                  </p:childTnLst>
                                </p:cTn>
                              </p:par>
                            </p:childTnLst>
                          </p:cTn>
                        </p:par>
                        <p:par>
                          <p:cTn fill="hold">
                            <p:stCondLst>
                              <p:cond delay="200"/>
                            </p:stCondLst>
                            <p:childTnLst>
                              <p:par>
                                <p:cTn fill="hold" nodeType="afterEffect" presetClass="entr" presetID="10" presetSubtype="0">
                                  <p:stCondLst>
                                    <p:cond delay="0"/>
                                  </p:stCondLst>
                                  <p:childTnLst>
                                    <p:set>
                                      <p:cBhvr>
                                        <p:cTn dur="1" fill="hold">
                                          <p:stCondLst>
                                            <p:cond delay="0"/>
                                          </p:stCondLst>
                                        </p:cTn>
                                        <p:tgtEl>
                                          <p:spTgt spid="944"/>
                                        </p:tgtEl>
                                        <p:attrNameLst>
                                          <p:attrName>style.visibility</p:attrName>
                                        </p:attrNameLst>
                                      </p:cBhvr>
                                      <p:to>
                                        <p:strVal val="visible"/>
                                      </p:to>
                                    </p:set>
                                    <p:animEffect filter="fade" transition="in">
                                      <p:cBhvr>
                                        <p:cTn dur="500"/>
                                        <p:tgtEl>
                                          <p:spTgt spid="944"/>
                                        </p:tgtEl>
                                      </p:cBhvr>
                                    </p:animEffect>
                                  </p:childTnLst>
                                </p:cTn>
                              </p:par>
                            </p:childTnLst>
                          </p:cTn>
                        </p:par>
                        <p:par>
                          <p:cTn fill="hold">
                            <p:stCondLst>
                              <p:cond delay="700"/>
                            </p:stCondLst>
                            <p:childTnLst>
                              <p:par>
                                <p:cTn fill="hold" nodeType="afterEffect" presetClass="entr" presetID="10" presetSubtype="0">
                                  <p:stCondLst>
                                    <p:cond delay="0"/>
                                  </p:stCondLst>
                                  <p:childTnLst>
                                    <p:set>
                                      <p:cBhvr>
                                        <p:cTn dur="1" fill="hold">
                                          <p:stCondLst>
                                            <p:cond delay="0"/>
                                          </p:stCondLst>
                                        </p:cTn>
                                        <p:tgtEl>
                                          <p:spTgt spid="945"/>
                                        </p:tgtEl>
                                        <p:attrNameLst>
                                          <p:attrName>style.visibility</p:attrName>
                                        </p:attrNameLst>
                                      </p:cBhvr>
                                      <p:to>
                                        <p:strVal val="visible"/>
                                      </p:to>
                                    </p:set>
                                    <p:animEffect filter="fade" transition="in">
                                      <p:cBhvr>
                                        <p:cTn dur="500"/>
                                        <p:tgtEl>
                                          <p:spTgt spid="945"/>
                                        </p:tgtEl>
                                      </p:cBhvr>
                                    </p:animEffect>
                                  </p:childTnLst>
                                </p:cTn>
                              </p:par>
                            </p:childTnLst>
                          </p:cTn>
                        </p:par>
                        <p:par>
                          <p:cTn fill="hold">
                            <p:stCondLst>
                              <p:cond delay="1200"/>
                            </p:stCondLst>
                            <p:childTnLst>
                              <p:par>
                                <p:cTn fill="hold" nodeType="afterEffect" presetClass="entr" presetID="2" presetSubtype="8">
                                  <p:stCondLst>
                                    <p:cond delay="0"/>
                                  </p:stCondLst>
                                  <p:childTnLst>
                                    <p:set>
                                      <p:cBhvr>
                                        <p:cTn dur="1" fill="hold">
                                          <p:stCondLst>
                                            <p:cond delay="0"/>
                                          </p:stCondLst>
                                        </p:cTn>
                                        <p:tgtEl>
                                          <p:spTgt spid="941"/>
                                        </p:tgtEl>
                                        <p:attrNameLst>
                                          <p:attrName>style.visibility</p:attrName>
                                        </p:attrNameLst>
                                      </p:cBhvr>
                                      <p:to>
                                        <p:strVal val="visible"/>
                                      </p:to>
                                    </p:set>
                                    <p:anim calcmode="lin" valueType="num">
                                      <p:cBhvr additive="base">
                                        <p:cTn dur="200"/>
                                        <p:tgtEl>
                                          <p:spTgt spid="94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948"/>
                                        </p:tgtEl>
                                        <p:attrNameLst>
                                          <p:attrName>style.visibility</p:attrName>
                                        </p:attrNameLst>
                                      </p:cBhvr>
                                      <p:to>
                                        <p:strVal val="visible"/>
                                      </p:to>
                                    </p:set>
                                    <p:anim calcmode="lin" valueType="num">
                                      <p:cBhvr additive="base">
                                        <p:cTn dur="200"/>
                                        <p:tgtEl>
                                          <p:spTgt spid="948"/>
                                        </p:tgtEl>
                                        <p:attrNameLst>
                                          <p:attrName>ppt_x</p:attrName>
                                        </p:attrNameLst>
                                      </p:cBhvr>
                                      <p:tavLst>
                                        <p:tav fmla="" tm="0">
                                          <p:val>
                                            <p:strVal val="#ppt_x-1"/>
                                          </p:val>
                                        </p:tav>
                                        <p:tav fmla="" tm="100000">
                                          <p:val>
                                            <p:strVal val="#ppt_x"/>
                                          </p:val>
                                        </p:tav>
                                      </p:tavLst>
                                    </p:anim>
                                  </p:childTnLst>
                                </p:cTn>
                              </p:par>
                            </p:childTnLst>
                          </p:cTn>
                        </p:par>
                        <p:par>
                          <p:cTn fill="hold">
                            <p:stCondLst>
                              <p:cond delay="1400"/>
                            </p:stCondLst>
                            <p:childTnLst>
                              <p:par>
                                <p:cTn fill="hold" nodeType="afterEffect" presetClass="entr" presetID="10" presetSubtype="0">
                                  <p:stCondLst>
                                    <p:cond delay="0"/>
                                  </p:stCondLst>
                                  <p:childTnLst>
                                    <p:set>
                                      <p:cBhvr>
                                        <p:cTn dur="1" fill="hold">
                                          <p:stCondLst>
                                            <p:cond delay="0"/>
                                          </p:stCondLst>
                                        </p:cTn>
                                        <p:tgtEl>
                                          <p:spTgt spid="947"/>
                                        </p:tgtEl>
                                        <p:attrNameLst>
                                          <p:attrName>style.visibility</p:attrName>
                                        </p:attrNameLst>
                                      </p:cBhvr>
                                      <p:to>
                                        <p:strVal val="visible"/>
                                      </p:to>
                                    </p:set>
                                    <p:animEffect filter="fade" transition="in">
                                      <p:cBhvr>
                                        <p:cTn dur="500"/>
                                        <p:tgtEl>
                                          <p:spTgt spid="947"/>
                                        </p:tgtEl>
                                      </p:cBhvr>
                                    </p:animEffect>
                                  </p:childTnLst>
                                </p:cTn>
                              </p:par>
                            </p:childTnLst>
                          </p:cTn>
                        </p:par>
                        <p:par>
                          <p:cTn fill="hold">
                            <p:stCondLst>
                              <p:cond delay="1900"/>
                            </p:stCondLst>
                            <p:childTnLst>
                              <p:par>
                                <p:cTn fill="hold" nodeType="afterEffect" presetClass="entr" presetID="10" presetSubtype="0">
                                  <p:stCondLst>
                                    <p:cond delay="0"/>
                                  </p:stCondLst>
                                  <p:childTnLst>
                                    <p:set>
                                      <p:cBhvr>
                                        <p:cTn dur="1" fill="hold">
                                          <p:stCondLst>
                                            <p:cond delay="0"/>
                                          </p:stCondLst>
                                        </p:cTn>
                                        <p:tgtEl>
                                          <p:spTgt spid="946"/>
                                        </p:tgtEl>
                                        <p:attrNameLst>
                                          <p:attrName>style.visibility</p:attrName>
                                        </p:attrNameLst>
                                      </p:cBhvr>
                                      <p:to>
                                        <p:strVal val="visible"/>
                                      </p:to>
                                    </p:set>
                                    <p:animEffect filter="fade" transition="in">
                                      <p:cBhvr>
                                        <p:cTn dur="500"/>
                                        <p:tgtEl>
                                          <p:spTgt spid="946"/>
                                        </p:tgtEl>
                                      </p:cBhvr>
                                    </p:animEffect>
                                  </p:childTnLst>
                                </p:cTn>
                              </p:par>
                            </p:childTnLst>
                          </p:cTn>
                        </p:par>
                        <p:par>
                          <p:cTn fill="hold">
                            <p:stCondLst>
                              <p:cond delay="2400"/>
                            </p:stCondLst>
                            <p:childTnLst>
                              <p:par>
                                <p:cTn fill="hold" nodeType="afterEffect" presetClass="entr" presetID="2" presetSubtype="8">
                                  <p:stCondLst>
                                    <p:cond delay="0"/>
                                  </p:stCondLst>
                                  <p:childTnLst>
                                    <p:set>
                                      <p:cBhvr>
                                        <p:cTn dur="1" fill="hold">
                                          <p:stCondLst>
                                            <p:cond delay="0"/>
                                          </p:stCondLst>
                                        </p:cTn>
                                        <p:tgtEl>
                                          <p:spTgt spid="940"/>
                                        </p:tgtEl>
                                        <p:attrNameLst>
                                          <p:attrName>style.visibility</p:attrName>
                                        </p:attrNameLst>
                                      </p:cBhvr>
                                      <p:to>
                                        <p:strVal val="visible"/>
                                      </p:to>
                                    </p:set>
                                    <p:anim calcmode="lin" valueType="num">
                                      <p:cBhvr additive="base">
                                        <p:cTn dur="200"/>
                                        <p:tgtEl>
                                          <p:spTgt spid="94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949"/>
                                        </p:tgtEl>
                                        <p:attrNameLst>
                                          <p:attrName>style.visibility</p:attrName>
                                        </p:attrNameLst>
                                      </p:cBhvr>
                                      <p:to>
                                        <p:strVal val="visible"/>
                                      </p:to>
                                    </p:set>
                                    <p:anim calcmode="lin" valueType="num">
                                      <p:cBhvr additive="base">
                                        <p:cTn dur="200"/>
                                        <p:tgtEl>
                                          <p:spTgt spid="949"/>
                                        </p:tgtEl>
                                        <p:attrNameLst>
                                          <p:attrName>ppt_x</p:attrName>
                                        </p:attrNameLst>
                                      </p:cBhvr>
                                      <p:tavLst>
                                        <p:tav fmla="" tm="0">
                                          <p:val>
                                            <p:strVal val="#ppt_x-1"/>
                                          </p:val>
                                        </p:tav>
                                        <p:tav fmla="" tm="100000">
                                          <p:val>
                                            <p:strVal val="#ppt_x"/>
                                          </p:val>
                                        </p:tav>
                                      </p:tavLst>
                                    </p:anim>
                                  </p:childTnLst>
                                </p:cTn>
                              </p:par>
                            </p:childTnLst>
                          </p:cTn>
                        </p:par>
                        <p:par>
                          <p:cTn fill="hold">
                            <p:stCondLst>
                              <p:cond delay="2600"/>
                            </p:stCondLst>
                            <p:childTnLst>
                              <p:par>
                                <p:cTn fill="hold" nodeType="afterEffect" presetClass="entr" presetID="10" presetSubtype="0">
                                  <p:stCondLst>
                                    <p:cond delay="0"/>
                                  </p:stCondLst>
                                  <p:childTnLst>
                                    <p:set>
                                      <p:cBhvr>
                                        <p:cTn dur="1" fill="hold">
                                          <p:stCondLst>
                                            <p:cond delay="0"/>
                                          </p:stCondLst>
                                        </p:cTn>
                                        <p:tgtEl>
                                          <p:spTgt spid="953"/>
                                        </p:tgtEl>
                                        <p:attrNameLst>
                                          <p:attrName>style.visibility</p:attrName>
                                        </p:attrNameLst>
                                      </p:cBhvr>
                                      <p:to>
                                        <p:strVal val="visible"/>
                                      </p:to>
                                    </p:set>
                                    <p:animEffect filter="fade" transition="in">
                                      <p:cBhvr>
                                        <p:cTn dur="500"/>
                                        <p:tgtEl>
                                          <p:spTgt spid="953"/>
                                        </p:tgtEl>
                                      </p:cBhvr>
                                    </p:animEffect>
                                  </p:childTnLst>
                                </p:cTn>
                              </p:par>
                            </p:childTnLst>
                          </p:cTn>
                        </p:par>
                        <p:par>
                          <p:cTn fill="hold">
                            <p:stCondLst>
                              <p:cond delay="3100"/>
                            </p:stCondLst>
                            <p:childTnLst>
                              <p:par>
                                <p:cTn fill="hold" nodeType="afterEffect" presetClass="entr" presetID="10" presetSubtype="0">
                                  <p:stCondLst>
                                    <p:cond delay="0"/>
                                  </p:stCondLst>
                                  <p:childTnLst>
                                    <p:set>
                                      <p:cBhvr>
                                        <p:cTn dur="1" fill="hold">
                                          <p:stCondLst>
                                            <p:cond delay="0"/>
                                          </p:stCondLst>
                                        </p:cTn>
                                        <p:tgtEl>
                                          <p:spTgt spid="954"/>
                                        </p:tgtEl>
                                        <p:attrNameLst>
                                          <p:attrName>style.visibility</p:attrName>
                                        </p:attrNameLst>
                                      </p:cBhvr>
                                      <p:to>
                                        <p:strVal val="visible"/>
                                      </p:to>
                                    </p:set>
                                    <p:animEffect filter="fade" transition="in">
                                      <p:cBhvr>
                                        <p:cTn dur="500"/>
                                        <p:tgtEl>
                                          <p:spTgt spid="954"/>
                                        </p:tgtEl>
                                      </p:cBhvr>
                                    </p:animEffect>
                                  </p:childTnLst>
                                </p:cTn>
                              </p:par>
                            </p:childTnLst>
                          </p:cTn>
                        </p:par>
                        <p:par>
                          <p:cTn fill="hold">
                            <p:stCondLst>
                              <p:cond delay="3600"/>
                            </p:stCondLst>
                            <p:childTnLst>
                              <p:par>
                                <p:cTn fill="hold" nodeType="afterEffect" presetClass="entr" presetID="2" presetSubtype="8">
                                  <p:stCondLst>
                                    <p:cond delay="0"/>
                                  </p:stCondLst>
                                  <p:childTnLst>
                                    <p:set>
                                      <p:cBhvr>
                                        <p:cTn dur="1" fill="hold">
                                          <p:stCondLst>
                                            <p:cond delay="0"/>
                                          </p:stCondLst>
                                        </p:cTn>
                                        <p:tgtEl>
                                          <p:spTgt spid="939"/>
                                        </p:tgtEl>
                                        <p:attrNameLst>
                                          <p:attrName>style.visibility</p:attrName>
                                        </p:attrNameLst>
                                      </p:cBhvr>
                                      <p:to>
                                        <p:strVal val="visible"/>
                                      </p:to>
                                    </p:set>
                                    <p:anim calcmode="lin" valueType="num">
                                      <p:cBhvr additive="base">
                                        <p:cTn dur="200"/>
                                        <p:tgtEl>
                                          <p:spTgt spid="93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950"/>
                                        </p:tgtEl>
                                        <p:attrNameLst>
                                          <p:attrName>style.visibility</p:attrName>
                                        </p:attrNameLst>
                                      </p:cBhvr>
                                      <p:to>
                                        <p:strVal val="visible"/>
                                      </p:to>
                                    </p:set>
                                    <p:anim calcmode="lin" valueType="num">
                                      <p:cBhvr additive="base">
                                        <p:cTn dur="200"/>
                                        <p:tgtEl>
                                          <p:spTgt spid="950"/>
                                        </p:tgtEl>
                                        <p:attrNameLst>
                                          <p:attrName>ppt_x</p:attrName>
                                        </p:attrNameLst>
                                      </p:cBhvr>
                                      <p:tavLst>
                                        <p:tav fmla="" tm="0">
                                          <p:val>
                                            <p:strVal val="#ppt_x-1"/>
                                          </p:val>
                                        </p:tav>
                                        <p:tav fmla="" tm="100000">
                                          <p:val>
                                            <p:strVal val="#ppt_x"/>
                                          </p:val>
                                        </p:tav>
                                      </p:tavLst>
                                    </p:anim>
                                  </p:childTnLst>
                                </p:cTn>
                              </p:par>
                            </p:childTnLst>
                          </p:cTn>
                        </p:par>
                        <p:par>
                          <p:cTn fill="hold">
                            <p:stCondLst>
                              <p:cond delay="3800"/>
                            </p:stCondLst>
                            <p:childTnLst>
                              <p:par>
                                <p:cTn fill="hold" nodeType="afterEffect" presetClass="entr" presetID="10" presetSubtype="0">
                                  <p:stCondLst>
                                    <p:cond delay="0"/>
                                  </p:stCondLst>
                                  <p:childTnLst>
                                    <p:set>
                                      <p:cBhvr>
                                        <p:cTn dur="1" fill="hold">
                                          <p:stCondLst>
                                            <p:cond delay="0"/>
                                          </p:stCondLst>
                                        </p:cTn>
                                        <p:tgtEl>
                                          <p:spTgt spid="956"/>
                                        </p:tgtEl>
                                        <p:attrNameLst>
                                          <p:attrName>style.visibility</p:attrName>
                                        </p:attrNameLst>
                                      </p:cBhvr>
                                      <p:to>
                                        <p:strVal val="visible"/>
                                      </p:to>
                                    </p:set>
                                    <p:animEffect filter="fade" transition="in">
                                      <p:cBhvr>
                                        <p:cTn dur="500"/>
                                        <p:tgtEl>
                                          <p:spTgt spid="956"/>
                                        </p:tgtEl>
                                      </p:cBhvr>
                                    </p:animEffect>
                                  </p:childTnLst>
                                </p:cTn>
                              </p:par>
                            </p:childTnLst>
                          </p:cTn>
                        </p:par>
                        <p:par>
                          <p:cTn fill="hold">
                            <p:stCondLst>
                              <p:cond delay="4300"/>
                            </p:stCondLst>
                            <p:childTnLst>
                              <p:par>
                                <p:cTn fill="hold" nodeType="afterEffect" presetClass="entr" presetID="10" presetSubtype="0">
                                  <p:stCondLst>
                                    <p:cond delay="0"/>
                                  </p:stCondLst>
                                  <p:childTnLst>
                                    <p:set>
                                      <p:cBhvr>
                                        <p:cTn dur="1" fill="hold">
                                          <p:stCondLst>
                                            <p:cond delay="0"/>
                                          </p:stCondLst>
                                        </p:cTn>
                                        <p:tgtEl>
                                          <p:spTgt spid="955"/>
                                        </p:tgtEl>
                                        <p:attrNameLst>
                                          <p:attrName>style.visibility</p:attrName>
                                        </p:attrNameLst>
                                      </p:cBhvr>
                                      <p:to>
                                        <p:strVal val="visible"/>
                                      </p:to>
                                    </p:set>
                                    <p:animEffect filter="fade" transition="in">
                                      <p:cBhvr>
                                        <p:cTn dur="500"/>
                                        <p:tgtEl>
                                          <p:spTgt spid="955"/>
                                        </p:tgtEl>
                                      </p:cBhvr>
                                    </p:animEffect>
                                  </p:childTnLst>
                                </p:cTn>
                              </p:par>
                            </p:childTnLst>
                          </p:cTn>
                        </p:par>
                        <p:par>
                          <p:cTn fill="hold">
                            <p:stCondLst>
                              <p:cond delay="4800"/>
                            </p:stCondLst>
                            <p:childTnLst>
                              <p:par>
                                <p:cTn fill="hold" nodeType="afterEffect" presetClass="entr" presetID="2" presetSubtype="8">
                                  <p:stCondLst>
                                    <p:cond delay="0"/>
                                  </p:stCondLst>
                                  <p:childTnLst>
                                    <p:set>
                                      <p:cBhvr>
                                        <p:cTn dur="1" fill="hold">
                                          <p:stCondLst>
                                            <p:cond delay="0"/>
                                          </p:stCondLst>
                                        </p:cTn>
                                        <p:tgtEl>
                                          <p:spTgt spid="938"/>
                                        </p:tgtEl>
                                        <p:attrNameLst>
                                          <p:attrName>style.visibility</p:attrName>
                                        </p:attrNameLst>
                                      </p:cBhvr>
                                      <p:to>
                                        <p:strVal val="visible"/>
                                      </p:to>
                                    </p:set>
                                    <p:anim calcmode="lin" valueType="num">
                                      <p:cBhvr additive="base">
                                        <p:cTn dur="200"/>
                                        <p:tgtEl>
                                          <p:spTgt spid="93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951"/>
                                        </p:tgtEl>
                                        <p:attrNameLst>
                                          <p:attrName>style.visibility</p:attrName>
                                        </p:attrNameLst>
                                      </p:cBhvr>
                                      <p:to>
                                        <p:strVal val="visible"/>
                                      </p:to>
                                    </p:set>
                                    <p:anim calcmode="lin" valueType="num">
                                      <p:cBhvr additive="base">
                                        <p:cTn dur="200"/>
                                        <p:tgtEl>
                                          <p:spTgt spid="951"/>
                                        </p:tgtEl>
                                        <p:attrNameLst>
                                          <p:attrName>ppt_x</p:attrName>
                                        </p:attrNameLst>
                                      </p:cBhvr>
                                      <p:tavLst>
                                        <p:tav fmla="" tm="0">
                                          <p:val>
                                            <p:strVal val="#ppt_x-1"/>
                                          </p:val>
                                        </p:tav>
                                        <p:tav fmla="" tm="100000">
                                          <p:val>
                                            <p:strVal val="#ppt_x"/>
                                          </p:val>
                                        </p:tav>
                                      </p:tavLst>
                                    </p:anim>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957"/>
                                        </p:tgtEl>
                                        <p:attrNameLst>
                                          <p:attrName>style.visibility</p:attrName>
                                        </p:attrNameLst>
                                      </p:cBhvr>
                                      <p:to>
                                        <p:strVal val="visible"/>
                                      </p:to>
                                    </p:set>
                                    <p:animEffect filter="fade" transition="in">
                                      <p:cBhvr>
                                        <p:cTn dur="500"/>
                                        <p:tgtEl>
                                          <p:spTgt spid="957"/>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958"/>
                                        </p:tgtEl>
                                        <p:attrNameLst>
                                          <p:attrName>style.visibility</p:attrName>
                                        </p:attrNameLst>
                                      </p:cBhvr>
                                      <p:to>
                                        <p:strVal val="visible"/>
                                      </p:to>
                                    </p:set>
                                    <p:animEffect filter="fade" transition="in">
                                      <p:cBhvr>
                                        <p:cTn dur="500"/>
                                        <p:tgtEl>
                                          <p:spTgt spid="958"/>
                                        </p:tgtEl>
                                      </p:cBhvr>
                                    </p:animEffect>
                                  </p:childTnLst>
                                </p:cTn>
                              </p:par>
                            </p:childTnLst>
                          </p:cTn>
                        </p:par>
                        <p:par>
                          <p:cTn fill="hold">
                            <p:stCondLst>
                              <p:cond delay="6000"/>
                            </p:stCondLst>
                            <p:childTnLst>
                              <p:par>
                                <p:cTn fill="hold" nodeType="afterEffect" presetClass="entr" presetID="2" presetSubtype="8">
                                  <p:stCondLst>
                                    <p:cond delay="0"/>
                                  </p:stCondLst>
                                  <p:childTnLst>
                                    <p:set>
                                      <p:cBhvr>
                                        <p:cTn dur="1" fill="hold">
                                          <p:stCondLst>
                                            <p:cond delay="0"/>
                                          </p:stCondLst>
                                        </p:cTn>
                                        <p:tgtEl>
                                          <p:spTgt spid="937"/>
                                        </p:tgtEl>
                                        <p:attrNameLst>
                                          <p:attrName>style.visibility</p:attrName>
                                        </p:attrNameLst>
                                      </p:cBhvr>
                                      <p:to>
                                        <p:strVal val="visible"/>
                                      </p:to>
                                    </p:set>
                                    <p:anim calcmode="lin" valueType="num">
                                      <p:cBhvr additive="base">
                                        <p:cTn dur="200"/>
                                        <p:tgtEl>
                                          <p:spTgt spid="93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952"/>
                                        </p:tgtEl>
                                        <p:attrNameLst>
                                          <p:attrName>style.visibility</p:attrName>
                                        </p:attrNameLst>
                                      </p:cBhvr>
                                      <p:to>
                                        <p:strVal val="visible"/>
                                      </p:to>
                                    </p:set>
                                    <p:anim calcmode="lin" valueType="num">
                                      <p:cBhvr additive="base">
                                        <p:cTn dur="200"/>
                                        <p:tgtEl>
                                          <p:spTgt spid="952"/>
                                        </p:tgtEl>
                                        <p:attrNameLst>
                                          <p:attrName>ppt_x</p:attrName>
                                        </p:attrNameLst>
                                      </p:cBhvr>
                                      <p:tavLst>
                                        <p:tav fmla="" tm="0">
                                          <p:val>
                                            <p:strVal val="#ppt_x-1"/>
                                          </p:val>
                                        </p:tav>
                                        <p:tav fmla="" tm="100000">
                                          <p:val>
                                            <p:strVal val="#ppt_x"/>
                                          </p:val>
                                        </p:tav>
                                      </p:tavLst>
                                    </p:anim>
                                  </p:childTnLst>
                                </p:cTn>
                              </p:par>
                            </p:childTnLst>
                          </p:cTn>
                        </p:par>
                        <p:par>
                          <p:cTn fill="hold">
                            <p:stCondLst>
                              <p:cond delay="6200"/>
                            </p:stCondLst>
                            <p:childTnLst>
                              <p:par>
                                <p:cTn fill="hold" nodeType="afterEffect" presetClass="entr" presetID="10" presetSubtype="0">
                                  <p:stCondLst>
                                    <p:cond delay="0"/>
                                  </p:stCondLst>
                                  <p:childTnLst>
                                    <p:set>
                                      <p:cBhvr>
                                        <p:cTn dur="1" fill="hold">
                                          <p:stCondLst>
                                            <p:cond delay="0"/>
                                          </p:stCondLst>
                                        </p:cTn>
                                        <p:tgtEl>
                                          <p:spTgt spid="960"/>
                                        </p:tgtEl>
                                        <p:attrNameLst>
                                          <p:attrName>style.visibility</p:attrName>
                                        </p:attrNameLst>
                                      </p:cBhvr>
                                      <p:to>
                                        <p:strVal val="visible"/>
                                      </p:to>
                                    </p:set>
                                    <p:animEffect filter="fade" transition="in">
                                      <p:cBhvr>
                                        <p:cTn dur="500"/>
                                        <p:tgtEl>
                                          <p:spTgt spid="960"/>
                                        </p:tgtEl>
                                      </p:cBhvr>
                                    </p:animEffect>
                                  </p:childTnLst>
                                </p:cTn>
                              </p:par>
                            </p:childTnLst>
                          </p:cTn>
                        </p:par>
                        <p:par>
                          <p:cTn fill="hold">
                            <p:stCondLst>
                              <p:cond delay="6700"/>
                            </p:stCondLst>
                            <p:childTnLst>
                              <p:par>
                                <p:cTn fill="hold" nodeType="afterEffect" presetClass="entr" presetID="10" presetSubtype="0">
                                  <p:stCondLst>
                                    <p:cond delay="0"/>
                                  </p:stCondLst>
                                  <p:childTnLst>
                                    <p:set>
                                      <p:cBhvr>
                                        <p:cTn dur="1" fill="hold">
                                          <p:stCondLst>
                                            <p:cond delay="0"/>
                                          </p:stCondLst>
                                        </p:cTn>
                                        <p:tgtEl>
                                          <p:spTgt spid="959"/>
                                        </p:tgtEl>
                                        <p:attrNameLst>
                                          <p:attrName>style.visibility</p:attrName>
                                        </p:attrNameLst>
                                      </p:cBhvr>
                                      <p:to>
                                        <p:strVal val="visible"/>
                                      </p:to>
                                    </p:set>
                                    <p:animEffect filter="fade" transition="in">
                                      <p:cBhvr>
                                        <p:cTn dur="500"/>
                                        <p:tgtEl>
                                          <p:spTgt spid="9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grpSp>
        <p:nvGrpSpPr>
          <p:cNvPr id="966" name="Google Shape;966;p18"/>
          <p:cNvGrpSpPr/>
          <p:nvPr/>
        </p:nvGrpSpPr>
        <p:grpSpPr>
          <a:xfrm>
            <a:off x="1478110" y="1555618"/>
            <a:ext cx="4317669" cy="144016"/>
            <a:chOff x="1507396" y="1628800"/>
            <a:chExt cx="4320480" cy="144016"/>
          </a:xfrm>
        </p:grpSpPr>
        <p:cxnSp>
          <p:nvCxnSpPr>
            <p:cNvPr id="967" name="Google Shape;967;p18"/>
            <p:cNvCxnSpPr/>
            <p:nvPr/>
          </p:nvCxnSpPr>
          <p:spPr>
            <a:xfrm>
              <a:off x="1507396" y="1700808"/>
              <a:ext cx="4320480" cy="0"/>
            </a:xfrm>
            <a:prstGeom prst="straightConnector1">
              <a:avLst/>
            </a:prstGeom>
            <a:noFill/>
            <a:ln cap="flat" cmpd="sng" w="9525">
              <a:solidFill>
                <a:srgbClr val="262626"/>
              </a:solidFill>
              <a:prstDash val="solid"/>
              <a:round/>
              <a:headEnd len="sm" w="sm" type="none"/>
              <a:tailEnd len="sm" w="sm" type="none"/>
            </a:ln>
          </p:spPr>
        </p:cxnSp>
        <p:cxnSp>
          <p:nvCxnSpPr>
            <p:cNvPr id="968" name="Google Shape;968;p18"/>
            <p:cNvCxnSpPr/>
            <p:nvPr/>
          </p:nvCxnSpPr>
          <p:spPr>
            <a:xfrm rot="10800000">
              <a:off x="1507396" y="1628800"/>
              <a:ext cx="0" cy="144016"/>
            </a:xfrm>
            <a:prstGeom prst="straightConnector1">
              <a:avLst/>
            </a:prstGeom>
            <a:noFill/>
            <a:ln cap="flat" cmpd="sng" w="9525">
              <a:solidFill>
                <a:srgbClr val="262626"/>
              </a:solidFill>
              <a:prstDash val="solid"/>
              <a:round/>
              <a:headEnd len="sm" w="sm" type="none"/>
              <a:tailEnd len="sm" w="sm" type="none"/>
            </a:ln>
          </p:spPr>
        </p:cxnSp>
        <p:cxnSp>
          <p:nvCxnSpPr>
            <p:cNvPr id="969" name="Google Shape;969;p18"/>
            <p:cNvCxnSpPr/>
            <p:nvPr/>
          </p:nvCxnSpPr>
          <p:spPr>
            <a:xfrm rot="10800000">
              <a:off x="1987449" y="1628800"/>
              <a:ext cx="0" cy="144016"/>
            </a:xfrm>
            <a:prstGeom prst="straightConnector1">
              <a:avLst/>
            </a:prstGeom>
            <a:noFill/>
            <a:ln cap="flat" cmpd="sng" w="9525">
              <a:solidFill>
                <a:srgbClr val="262626"/>
              </a:solidFill>
              <a:prstDash val="solid"/>
              <a:round/>
              <a:headEnd len="sm" w="sm" type="none"/>
              <a:tailEnd len="sm" w="sm" type="none"/>
            </a:ln>
          </p:spPr>
        </p:cxnSp>
        <p:cxnSp>
          <p:nvCxnSpPr>
            <p:cNvPr id="970" name="Google Shape;970;p18"/>
            <p:cNvCxnSpPr/>
            <p:nvPr/>
          </p:nvCxnSpPr>
          <p:spPr>
            <a:xfrm rot="10800000">
              <a:off x="2467502" y="1628800"/>
              <a:ext cx="0" cy="144016"/>
            </a:xfrm>
            <a:prstGeom prst="straightConnector1">
              <a:avLst/>
            </a:prstGeom>
            <a:noFill/>
            <a:ln cap="flat" cmpd="sng" w="9525">
              <a:solidFill>
                <a:srgbClr val="262626"/>
              </a:solidFill>
              <a:prstDash val="solid"/>
              <a:round/>
              <a:headEnd len="sm" w="sm" type="none"/>
              <a:tailEnd len="sm" w="sm" type="none"/>
            </a:ln>
          </p:spPr>
        </p:cxnSp>
        <p:cxnSp>
          <p:nvCxnSpPr>
            <p:cNvPr id="971" name="Google Shape;971;p18"/>
            <p:cNvCxnSpPr/>
            <p:nvPr/>
          </p:nvCxnSpPr>
          <p:spPr>
            <a:xfrm rot="10800000">
              <a:off x="2947555" y="1628800"/>
              <a:ext cx="0" cy="144016"/>
            </a:xfrm>
            <a:prstGeom prst="straightConnector1">
              <a:avLst/>
            </a:prstGeom>
            <a:noFill/>
            <a:ln cap="flat" cmpd="sng" w="9525">
              <a:solidFill>
                <a:srgbClr val="262626"/>
              </a:solidFill>
              <a:prstDash val="solid"/>
              <a:round/>
              <a:headEnd len="sm" w="sm" type="none"/>
              <a:tailEnd len="sm" w="sm" type="none"/>
            </a:ln>
          </p:spPr>
        </p:cxnSp>
        <p:cxnSp>
          <p:nvCxnSpPr>
            <p:cNvPr id="972" name="Google Shape;972;p18"/>
            <p:cNvCxnSpPr/>
            <p:nvPr/>
          </p:nvCxnSpPr>
          <p:spPr>
            <a:xfrm rot="10800000">
              <a:off x="3427608" y="1628800"/>
              <a:ext cx="0" cy="144016"/>
            </a:xfrm>
            <a:prstGeom prst="straightConnector1">
              <a:avLst/>
            </a:prstGeom>
            <a:noFill/>
            <a:ln cap="flat" cmpd="sng" w="9525">
              <a:solidFill>
                <a:srgbClr val="262626"/>
              </a:solidFill>
              <a:prstDash val="solid"/>
              <a:round/>
              <a:headEnd len="sm" w="sm" type="none"/>
              <a:tailEnd len="sm" w="sm" type="none"/>
            </a:ln>
          </p:spPr>
        </p:cxnSp>
        <p:cxnSp>
          <p:nvCxnSpPr>
            <p:cNvPr id="973" name="Google Shape;973;p18"/>
            <p:cNvCxnSpPr/>
            <p:nvPr/>
          </p:nvCxnSpPr>
          <p:spPr>
            <a:xfrm rot="10800000">
              <a:off x="3907661" y="1628800"/>
              <a:ext cx="0" cy="144016"/>
            </a:xfrm>
            <a:prstGeom prst="straightConnector1">
              <a:avLst/>
            </a:prstGeom>
            <a:noFill/>
            <a:ln cap="flat" cmpd="sng" w="9525">
              <a:solidFill>
                <a:srgbClr val="262626"/>
              </a:solidFill>
              <a:prstDash val="solid"/>
              <a:round/>
              <a:headEnd len="sm" w="sm" type="none"/>
              <a:tailEnd len="sm" w="sm" type="none"/>
            </a:ln>
          </p:spPr>
        </p:cxnSp>
        <p:cxnSp>
          <p:nvCxnSpPr>
            <p:cNvPr id="974" name="Google Shape;974;p18"/>
            <p:cNvCxnSpPr/>
            <p:nvPr/>
          </p:nvCxnSpPr>
          <p:spPr>
            <a:xfrm rot="10800000">
              <a:off x="4387714" y="1628800"/>
              <a:ext cx="0" cy="144016"/>
            </a:xfrm>
            <a:prstGeom prst="straightConnector1">
              <a:avLst/>
            </a:prstGeom>
            <a:noFill/>
            <a:ln cap="flat" cmpd="sng" w="9525">
              <a:solidFill>
                <a:srgbClr val="262626"/>
              </a:solidFill>
              <a:prstDash val="solid"/>
              <a:round/>
              <a:headEnd len="sm" w="sm" type="none"/>
              <a:tailEnd len="sm" w="sm" type="none"/>
            </a:ln>
          </p:spPr>
        </p:cxnSp>
        <p:cxnSp>
          <p:nvCxnSpPr>
            <p:cNvPr id="975" name="Google Shape;975;p18"/>
            <p:cNvCxnSpPr/>
            <p:nvPr/>
          </p:nvCxnSpPr>
          <p:spPr>
            <a:xfrm rot="10800000">
              <a:off x="4867767" y="1628800"/>
              <a:ext cx="0" cy="144016"/>
            </a:xfrm>
            <a:prstGeom prst="straightConnector1">
              <a:avLst/>
            </a:prstGeom>
            <a:noFill/>
            <a:ln cap="flat" cmpd="sng" w="9525">
              <a:solidFill>
                <a:srgbClr val="262626"/>
              </a:solidFill>
              <a:prstDash val="solid"/>
              <a:round/>
              <a:headEnd len="sm" w="sm" type="none"/>
              <a:tailEnd len="sm" w="sm" type="none"/>
            </a:ln>
          </p:spPr>
        </p:cxnSp>
        <p:cxnSp>
          <p:nvCxnSpPr>
            <p:cNvPr id="976" name="Google Shape;976;p18"/>
            <p:cNvCxnSpPr/>
            <p:nvPr/>
          </p:nvCxnSpPr>
          <p:spPr>
            <a:xfrm rot="10800000">
              <a:off x="5347820" y="1628800"/>
              <a:ext cx="0" cy="144016"/>
            </a:xfrm>
            <a:prstGeom prst="straightConnector1">
              <a:avLst/>
            </a:prstGeom>
            <a:noFill/>
            <a:ln cap="flat" cmpd="sng" w="9525">
              <a:solidFill>
                <a:srgbClr val="262626"/>
              </a:solidFill>
              <a:prstDash val="solid"/>
              <a:round/>
              <a:headEnd len="sm" w="sm" type="none"/>
              <a:tailEnd len="sm" w="sm" type="none"/>
            </a:ln>
          </p:spPr>
        </p:cxnSp>
        <p:cxnSp>
          <p:nvCxnSpPr>
            <p:cNvPr id="977" name="Google Shape;977;p18"/>
            <p:cNvCxnSpPr/>
            <p:nvPr/>
          </p:nvCxnSpPr>
          <p:spPr>
            <a:xfrm rot="10800000">
              <a:off x="5827876" y="1628800"/>
              <a:ext cx="0" cy="144016"/>
            </a:xfrm>
            <a:prstGeom prst="straightConnector1">
              <a:avLst/>
            </a:prstGeom>
            <a:noFill/>
            <a:ln cap="flat" cmpd="sng" w="9525">
              <a:solidFill>
                <a:srgbClr val="262626"/>
              </a:solidFill>
              <a:prstDash val="solid"/>
              <a:round/>
              <a:headEnd len="sm" w="sm" type="none"/>
              <a:tailEnd len="sm" w="sm" type="none"/>
            </a:ln>
          </p:spPr>
        </p:cxnSp>
      </p:grpSp>
      <p:grpSp>
        <p:nvGrpSpPr>
          <p:cNvPr id="978" name="Google Shape;978;p18"/>
          <p:cNvGrpSpPr/>
          <p:nvPr/>
        </p:nvGrpSpPr>
        <p:grpSpPr>
          <a:xfrm>
            <a:off x="6350780" y="1555618"/>
            <a:ext cx="4317669" cy="144016"/>
            <a:chOff x="1507396" y="1628800"/>
            <a:chExt cx="4320480" cy="144016"/>
          </a:xfrm>
        </p:grpSpPr>
        <p:cxnSp>
          <p:nvCxnSpPr>
            <p:cNvPr id="979" name="Google Shape;979;p18"/>
            <p:cNvCxnSpPr/>
            <p:nvPr/>
          </p:nvCxnSpPr>
          <p:spPr>
            <a:xfrm>
              <a:off x="1507396" y="1700808"/>
              <a:ext cx="4320480" cy="0"/>
            </a:xfrm>
            <a:prstGeom prst="straightConnector1">
              <a:avLst/>
            </a:prstGeom>
            <a:noFill/>
            <a:ln cap="flat" cmpd="sng" w="9525">
              <a:solidFill>
                <a:srgbClr val="262626"/>
              </a:solidFill>
              <a:prstDash val="solid"/>
              <a:round/>
              <a:headEnd len="sm" w="sm" type="none"/>
              <a:tailEnd len="sm" w="sm" type="none"/>
            </a:ln>
          </p:spPr>
        </p:cxnSp>
        <p:cxnSp>
          <p:nvCxnSpPr>
            <p:cNvPr id="980" name="Google Shape;980;p18"/>
            <p:cNvCxnSpPr/>
            <p:nvPr/>
          </p:nvCxnSpPr>
          <p:spPr>
            <a:xfrm rot="10800000">
              <a:off x="1507396" y="1628800"/>
              <a:ext cx="0" cy="144016"/>
            </a:xfrm>
            <a:prstGeom prst="straightConnector1">
              <a:avLst/>
            </a:prstGeom>
            <a:noFill/>
            <a:ln cap="flat" cmpd="sng" w="9525">
              <a:solidFill>
                <a:srgbClr val="262626"/>
              </a:solidFill>
              <a:prstDash val="solid"/>
              <a:round/>
              <a:headEnd len="sm" w="sm" type="none"/>
              <a:tailEnd len="sm" w="sm" type="none"/>
            </a:ln>
          </p:spPr>
        </p:cxnSp>
        <p:cxnSp>
          <p:nvCxnSpPr>
            <p:cNvPr id="981" name="Google Shape;981;p18"/>
            <p:cNvCxnSpPr/>
            <p:nvPr/>
          </p:nvCxnSpPr>
          <p:spPr>
            <a:xfrm rot="10800000">
              <a:off x="1987449" y="1628800"/>
              <a:ext cx="0" cy="144016"/>
            </a:xfrm>
            <a:prstGeom prst="straightConnector1">
              <a:avLst/>
            </a:prstGeom>
            <a:noFill/>
            <a:ln cap="flat" cmpd="sng" w="9525">
              <a:solidFill>
                <a:srgbClr val="262626"/>
              </a:solidFill>
              <a:prstDash val="solid"/>
              <a:round/>
              <a:headEnd len="sm" w="sm" type="none"/>
              <a:tailEnd len="sm" w="sm" type="none"/>
            </a:ln>
          </p:spPr>
        </p:cxnSp>
        <p:cxnSp>
          <p:nvCxnSpPr>
            <p:cNvPr id="982" name="Google Shape;982;p18"/>
            <p:cNvCxnSpPr/>
            <p:nvPr/>
          </p:nvCxnSpPr>
          <p:spPr>
            <a:xfrm rot="10800000">
              <a:off x="2467502" y="1628800"/>
              <a:ext cx="0" cy="144016"/>
            </a:xfrm>
            <a:prstGeom prst="straightConnector1">
              <a:avLst/>
            </a:prstGeom>
            <a:noFill/>
            <a:ln cap="flat" cmpd="sng" w="9525">
              <a:solidFill>
                <a:srgbClr val="262626"/>
              </a:solidFill>
              <a:prstDash val="solid"/>
              <a:round/>
              <a:headEnd len="sm" w="sm" type="none"/>
              <a:tailEnd len="sm" w="sm" type="none"/>
            </a:ln>
          </p:spPr>
        </p:cxnSp>
        <p:cxnSp>
          <p:nvCxnSpPr>
            <p:cNvPr id="983" name="Google Shape;983;p18"/>
            <p:cNvCxnSpPr/>
            <p:nvPr/>
          </p:nvCxnSpPr>
          <p:spPr>
            <a:xfrm rot="10800000">
              <a:off x="2947555" y="1628800"/>
              <a:ext cx="0" cy="144016"/>
            </a:xfrm>
            <a:prstGeom prst="straightConnector1">
              <a:avLst/>
            </a:prstGeom>
            <a:noFill/>
            <a:ln cap="flat" cmpd="sng" w="9525">
              <a:solidFill>
                <a:srgbClr val="262626"/>
              </a:solidFill>
              <a:prstDash val="solid"/>
              <a:round/>
              <a:headEnd len="sm" w="sm" type="none"/>
              <a:tailEnd len="sm" w="sm" type="none"/>
            </a:ln>
          </p:spPr>
        </p:cxnSp>
        <p:cxnSp>
          <p:nvCxnSpPr>
            <p:cNvPr id="984" name="Google Shape;984;p18"/>
            <p:cNvCxnSpPr/>
            <p:nvPr/>
          </p:nvCxnSpPr>
          <p:spPr>
            <a:xfrm rot="10800000">
              <a:off x="3427608" y="1628800"/>
              <a:ext cx="0" cy="144016"/>
            </a:xfrm>
            <a:prstGeom prst="straightConnector1">
              <a:avLst/>
            </a:prstGeom>
            <a:noFill/>
            <a:ln cap="flat" cmpd="sng" w="9525">
              <a:solidFill>
                <a:srgbClr val="262626"/>
              </a:solidFill>
              <a:prstDash val="solid"/>
              <a:round/>
              <a:headEnd len="sm" w="sm" type="none"/>
              <a:tailEnd len="sm" w="sm" type="none"/>
            </a:ln>
          </p:spPr>
        </p:cxnSp>
        <p:cxnSp>
          <p:nvCxnSpPr>
            <p:cNvPr id="985" name="Google Shape;985;p18"/>
            <p:cNvCxnSpPr/>
            <p:nvPr/>
          </p:nvCxnSpPr>
          <p:spPr>
            <a:xfrm rot="10800000">
              <a:off x="3907661" y="1628800"/>
              <a:ext cx="0" cy="144016"/>
            </a:xfrm>
            <a:prstGeom prst="straightConnector1">
              <a:avLst/>
            </a:prstGeom>
            <a:noFill/>
            <a:ln cap="flat" cmpd="sng" w="9525">
              <a:solidFill>
                <a:srgbClr val="262626"/>
              </a:solidFill>
              <a:prstDash val="solid"/>
              <a:round/>
              <a:headEnd len="sm" w="sm" type="none"/>
              <a:tailEnd len="sm" w="sm" type="none"/>
            </a:ln>
          </p:spPr>
        </p:cxnSp>
        <p:cxnSp>
          <p:nvCxnSpPr>
            <p:cNvPr id="986" name="Google Shape;986;p18"/>
            <p:cNvCxnSpPr/>
            <p:nvPr/>
          </p:nvCxnSpPr>
          <p:spPr>
            <a:xfrm rot="10800000">
              <a:off x="4387714" y="1628800"/>
              <a:ext cx="0" cy="144016"/>
            </a:xfrm>
            <a:prstGeom prst="straightConnector1">
              <a:avLst/>
            </a:prstGeom>
            <a:noFill/>
            <a:ln cap="flat" cmpd="sng" w="9525">
              <a:solidFill>
                <a:srgbClr val="262626"/>
              </a:solidFill>
              <a:prstDash val="solid"/>
              <a:round/>
              <a:headEnd len="sm" w="sm" type="none"/>
              <a:tailEnd len="sm" w="sm" type="none"/>
            </a:ln>
          </p:spPr>
        </p:cxnSp>
        <p:cxnSp>
          <p:nvCxnSpPr>
            <p:cNvPr id="987" name="Google Shape;987;p18"/>
            <p:cNvCxnSpPr/>
            <p:nvPr/>
          </p:nvCxnSpPr>
          <p:spPr>
            <a:xfrm rot="10800000">
              <a:off x="4867767" y="1628800"/>
              <a:ext cx="0" cy="144016"/>
            </a:xfrm>
            <a:prstGeom prst="straightConnector1">
              <a:avLst/>
            </a:prstGeom>
            <a:noFill/>
            <a:ln cap="flat" cmpd="sng" w="9525">
              <a:solidFill>
                <a:srgbClr val="262626"/>
              </a:solidFill>
              <a:prstDash val="solid"/>
              <a:round/>
              <a:headEnd len="sm" w="sm" type="none"/>
              <a:tailEnd len="sm" w="sm" type="none"/>
            </a:ln>
          </p:spPr>
        </p:cxnSp>
        <p:cxnSp>
          <p:nvCxnSpPr>
            <p:cNvPr id="988" name="Google Shape;988;p18"/>
            <p:cNvCxnSpPr/>
            <p:nvPr/>
          </p:nvCxnSpPr>
          <p:spPr>
            <a:xfrm rot="10800000">
              <a:off x="5347820" y="1628800"/>
              <a:ext cx="0" cy="144016"/>
            </a:xfrm>
            <a:prstGeom prst="straightConnector1">
              <a:avLst/>
            </a:prstGeom>
            <a:noFill/>
            <a:ln cap="flat" cmpd="sng" w="9525">
              <a:solidFill>
                <a:srgbClr val="262626"/>
              </a:solidFill>
              <a:prstDash val="solid"/>
              <a:round/>
              <a:headEnd len="sm" w="sm" type="none"/>
              <a:tailEnd len="sm" w="sm" type="none"/>
            </a:ln>
          </p:spPr>
        </p:cxnSp>
        <p:cxnSp>
          <p:nvCxnSpPr>
            <p:cNvPr id="989" name="Google Shape;989;p18"/>
            <p:cNvCxnSpPr/>
            <p:nvPr/>
          </p:nvCxnSpPr>
          <p:spPr>
            <a:xfrm rot="10800000">
              <a:off x="5827876" y="1628800"/>
              <a:ext cx="0" cy="144016"/>
            </a:xfrm>
            <a:prstGeom prst="straightConnector1">
              <a:avLst/>
            </a:prstGeom>
            <a:noFill/>
            <a:ln cap="flat" cmpd="sng" w="9525">
              <a:solidFill>
                <a:srgbClr val="262626"/>
              </a:solidFill>
              <a:prstDash val="solid"/>
              <a:round/>
              <a:headEnd len="sm" w="sm" type="none"/>
              <a:tailEnd len="sm" w="sm" type="none"/>
            </a:ln>
          </p:spPr>
        </p:cxnSp>
      </p:grpSp>
      <p:sp>
        <p:nvSpPr>
          <p:cNvPr id="990" name="Google Shape;990;p18"/>
          <p:cNvSpPr txBox="1"/>
          <p:nvPr/>
        </p:nvSpPr>
        <p:spPr>
          <a:xfrm>
            <a:off x="5606182" y="1257134"/>
            <a:ext cx="42483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600">
                <a:solidFill>
                  <a:srgbClr val="3F3F3F"/>
                </a:solidFill>
                <a:latin typeface="Microsoft Yahei"/>
                <a:ea typeface="Microsoft Yahei"/>
                <a:cs typeface="Microsoft Yahei"/>
                <a:sym typeface="Microsoft Yahei"/>
              </a:rPr>
              <a:t>10</a:t>
            </a:r>
            <a:endParaRPr sz="1600">
              <a:solidFill>
                <a:srgbClr val="3F3F3F"/>
              </a:solidFill>
              <a:latin typeface="Microsoft Yahei"/>
              <a:ea typeface="Microsoft Yahei"/>
              <a:cs typeface="Microsoft Yahei"/>
              <a:sym typeface="Microsoft Yahei"/>
            </a:endParaRPr>
          </a:p>
        </p:txBody>
      </p:sp>
      <p:sp>
        <p:nvSpPr>
          <p:cNvPr id="991" name="Google Shape;991;p18"/>
          <p:cNvSpPr txBox="1"/>
          <p:nvPr/>
        </p:nvSpPr>
        <p:spPr>
          <a:xfrm>
            <a:off x="5134053" y="1257134"/>
            <a:ext cx="42483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600">
                <a:solidFill>
                  <a:srgbClr val="3F3F3F"/>
                </a:solidFill>
                <a:latin typeface="Microsoft Yahei"/>
                <a:ea typeface="Microsoft Yahei"/>
                <a:cs typeface="Microsoft Yahei"/>
                <a:sym typeface="Microsoft Yahei"/>
              </a:rPr>
              <a:t>20</a:t>
            </a:r>
            <a:endParaRPr sz="1600">
              <a:solidFill>
                <a:srgbClr val="3F3F3F"/>
              </a:solidFill>
              <a:latin typeface="Microsoft Yahei"/>
              <a:ea typeface="Microsoft Yahei"/>
              <a:cs typeface="Microsoft Yahei"/>
              <a:sym typeface="Microsoft Yahei"/>
            </a:endParaRPr>
          </a:p>
        </p:txBody>
      </p:sp>
      <p:sp>
        <p:nvSpPr>
          <p:cNvPr id="992" name="Google Shape;992;p18"/>
          <p:cNvSpPr txBox="1"/>
          <p:nvPr/>
        </p:nvSpPr>
        <p:spPr>
          <a:xfrm>
            <a:off x="4654313" y="1257134"/>
            <a:ext cx="42483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600">
                <a:solidFill>
                  <a:srgbClr val="3F3F3F"/>
                </a:solidFill>
                <a:latin typeface="Microsoft Yahei"/>
                <a:ea typeface="Microsoft Yahei"/>
                <a:cs typeface="Microsoft Yahei"/>
                <a:sym typeface="Microsoft Yahei"/>
              </a:rPr>
              <a:t>30</a:t>
            </a:r>
            <a:endParaRPr sz="1600">
              <a:solidFill>
                <a:srgbClr val="3F3F3F"/>
              </a:solidFill>
              <a:latin typeface="Microsoft Yahei"/>
              <a:ea typeface="Microsoft Yahei"/>
              <a:cs typeface="Microsoft Yahei"/>
              <a:sym typeface="Microsoft Yahei"/>
            </a:endParaRPr>
          </a:p>
        </p:txBody>
      </p:sp>
      <p:sp>
        <p:nvSpPr>
          <p:cNvPr id="993" name="Google Shape;993;p18"/>
          <p:cNvSpPr txBox="1"/>
          <p:nvPr/>
        </p:nvSpPr>
        <p:spPr>
          <a:xfrm>
            <a:off x="4174572" y="1257134"/>
            <a:ext cx="42483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600">
                <a:solidFill>
                  <a:srgbClr val="3F3F3F"/>
                </a:solidFill>
                <a:latin typeface="Microsoft Yahei"/>
                <a:ea typeface="Microsoft Yahei"/>
                <a:cs typeface="Microsoft Yahei"/>
                <a:sym typeface="Microsoft Yahei"/>
              </a:rPr>
              <a:t>40</a:t>
            </a:r>
            <a:endParaRPr sz="1600">
              <a:solidFill>
                <a:srgbClr val="3F3F3F"/>
              </a:solidFill>
              <a:latin typeface="Microsoft Yahei"/>
              <a:ea typeface="Microsoft Yahei"/>
              <a:cs typeface="Microsoft Yahei"/>
              <a:sym typeface="Microsoft Yahei"/>
            </a:endParaRPr>
          </a:p>
        </p:txBody>
      </p:sp>
      <p:sp>
        <p:nvSpPr>
          <p:cNvPr id="994" name="Google Shape;994;p18"/>
          <p:cNvSpPr txBox="1"/>
          <p:nvPr/>
        </p:nvSpPr>
        <p:spPr>
          <a:xfrm>
            <a:off x="3694831" y="1257134"/>
            <a:ext cx="42483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600">
                <a:solidFill>
                  <a:srgbClr val="3F3F3F"/>
                </a:solidFill>
                <a:latin typeface="Microsoft Yahei"/>
                <a:ea typeface="Microsoft Yahei"/>
                <a:cs typeface="Microsoft Yahei"/>
                <a:sym typeface="Microsoft Yahei"/>
              </a:rPr>
              <a:t>50</a:t>
            </a:r>
            <a:endParaRPr sz="1600">
              <a:solidFill>
                <a:srgbClr val="3F3F3F"/>
              </a:solidFill>
              <a:latin typeface="Microsoft Yahei"/>
              <a:ea typeface="Microsoft Yahei"/>
              <a:cs typeface="Microsoft Yahei"/>
              <a:sym typeface="Microsoft Yahei"/>
            </a:endParaRPr>
          </a:p>
        </p:txBody>
      </p:sp>
      <p:sp>
        <p:nvSpPr>
          <p:cNvPr id="995" name="Google Shape;995;p18"/>
          <p:cNvSpPr txBox="1"/>
          <p:nvPr/>
        </p:nvSpPr>
        <p:spPr>
          <a:xfrm>
            <a:off x="3215091" y="1257134"/>
            <a:ext cx="42483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600">
                <a:solidFill>
                  <a:srgbClr val="3F3F3F"/>
                </a:solidFill>
                <a:latin typeface="Microsoft Yahei"/>
                <a:ea typeface="Microsoft Yahei"/>
                <a:cs typeface="Microsoft Yahei"/>
                <a:sym typeface="Microsoft Yahei"/>
              </a:rPr>
              <a:t>60</a:t>
            </a:r>
            <a:endParaRPr sz="1600">
              <a:solidFill>
                <a:srgbClr val="3F3F3F"/>
              </a:solidFill>
              <a:latin typeface="Microsoft Yahei"/>
              <a:ea typeface="Microsoft Yahei"/>
              <a:cs typeface="Microsoft Yahei"/>
              <a:sym typeface="Microsoft Yahei"/>
            </a:endParaRPr>
          </a:p>
        </p:txBody>
      </p:sp>
      <p:sp>
        <p:nvSpPr>
          <p:cNvPr id="996" name="Google Shape;996;p18"/>
          <p:cNvSpPr txBox="1"/>
          <p:nvPr/>
        </p:nvSpPr>
        <p:spPr>
          <a:xfrm>
            <a:off x="2735350" y="1257134"/>
            <a:ext cx="42483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600">
                <a:solidFill>
                  <a:srgbClr val="3F3F3F"/>
                </a:solidFill>
                <a:latin typeface="Microsoft Yahei"/>
                <a:ea typeface="Microsoft Yahei"/>
                <a:cs typeface="Microsoft Yahei"/>
                <a:sym typeface="Microsoft Yahei"/>
              </a:rPr>
              <a:t>70</a:t>
            </a:r>
            <a:endParaRPr sz="1600">
              <a:solidFill>
                <a:srgbClr val="3F3F3F"/>
              </a:solidFill>
              <a:latin typeface="Microsoft Yahei"/>
              <a:ea typeface="Microsoft Yahei"/>
              <a:cs typeface="Microsoft Yahei"/>
              <a:sym typeface="Microsoft Yahei"/>
            </a:endParaRPr>
          </a:p>
        </p:txBody>
      </p:sp>
      <p:sp>
        <p:nvSpPr>
          <p:cNvPr id="997" name="Google Shape;997;p18"/>
          <p:cNvSpPr txBox="1"/>
          <p:nvPr/>
        </p:nvSpPr>
        <p:spPr>
          <a:xfrm>
            <a:off x="2255610" y="1257134"/>
            <a:ext cx="42483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600">
                <a:solidFill>
                  <a:srgbClr val="3F3F3F"/>
                </a:solidFill>
                <a:latin typeface="Microsoft Yahei"/>
                <a:ea typeface="Microsoft Yahei"/>
                <a:cs typeface="Microsoft Yahei"/>
                <a:sym typeface="Microsoft Yahei"/>
              </a:rPr>
              <a:t>80</a:t>
            </a:r>
            <a:endParaRPr sz="1600">
              <a:solidFill>
                <a:srgbClr val="3F3F3F"/>
              </a:solidFill>
              <a:latin typeface="Microsoft Yahei"/>
              <a:ea typeface="Microsoft Yahei"/>
              <a:cs typeface="Microsoft Yahei"/>
              <a:sym typeface="Microsoft Yahei"/>
            </a:endParaRPr>
          </a:p>
        </p:txBody>
      </p:sp>
      <p:sp>
        <p:nvSpPr>
          <p:cNvPr id="998" name="Google Shape;998;p18"/>
          <p:cNvSpPr txBox="1"/>
          <p:nvPr/>
        </p:nvSpPr>
        <p:spPr>
          <a:xfrm>
            <a:off x="1775869" y="1257134"/>
            <a:ext cx="42483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600">
                <a:solidFill>
                  <a:srgbClr val="3F3F3F"/>
                </a:solidFill>
                <a:latin typeface="Microsoft Yahei"/>
                <a:ea typeface="Microsoft Yahei"/>
                <a:cs typeface="Microsoft Yahei"/>
                <a:sym typeface="Microsoft Yahei"/>
              </a:rPr>
              <a:t>90</a:t>
            </a:r>
            <a:endParaRPr sz="1600">
              <a:solidFill>
                <a:srgbClr val="3F3F3F"/>
              </a:solidFill>
              <a:latin typeface="Microsoft Yahei"/>
              <a:ea typeface="Microsoft Yahei"/>
              <a:cs typeface="Microsoft Yahei"/>
              <a:sym typeface="Microsoft Yahei"/>
            </a:endParaRPr>
          </a:p>
        </p:txBody>
      </p:sp>
      <p:sp>
        <p:nvSpPr>
          <p:cNvPr id="999" name="Google Shape;999;p18"/>
          <p:cNvSpPr txBox="1"/>
          <p:nvPr/>
        </p:nvSpPr>
        <p:spPr>
          <a:xfrm>
            <a:off x="1251273" y="1257134"/>
            <a:ext cx="54498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600">
                <a:solidFill>
                  <a:srgbClr val="3F3F3F"/>
                </a:solidFill>
                <a:latin typeface="Microsoft Yahei"/>
                <a:ea typeface="Microsoft Yahei"/>
                <a:cs typeface="Microsoft Yahei"/>
                <a:sym typeface="Microsoft Yahei"/>
              </a:rPr>
              <a:t>100</a:t>
            </a:r>
            <a:endParaRPr sz="1600">
              <a:solidFill>
                <a:srgbClr val="3F3F3F"/>
              </a:solidFill>
              <a:latin typeface="Microsoft Yahei"/>
              <a:ea typeface="Microsoft Yahei"/>
              <a:cs typeface="Microsoft Yahei"/>
              <a:sym typeface="Microsoft Yahei"/>
            </a:endParaRPr>
          </a:p>
        </p:txBody>
      </p:sp>
      <p:sp>
        <p:nvSpPr>
          <p:cNvPr id="1000" name="Google Shape;1000;p18"/>
          <p:cNvSpPr txBox="1"/>
          <p:nvPr/>
        </p:nvSpPr>
        <p:spPr>
          <a:xfrm>
            <a:off x="6170924" y="1257134"/>
            <a:ext cx="42483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600">
                <a:solidFill>
                  <a:srgbClr val="3F3F3F"/>
                </a:solidFill>
                <a:latin typeface="Microsoft Yahei"/>
                <a:ea typeface="Microsoft Yahei"/>
                <a:cs typeface="Microsoft Yahei"/>
                <a:sym typeface="Microsoft Yahei"/>
              </a:rPr>
              <a:t>10</a:t>
            </a:r>
            <a:endParaRPr sz="1600">
              <a:solidFill>
                <a:srgbClr val="3F3F3F"/>
              </a:solidFill>
              <a:latin typeface="Microsoft Yahei"/>
              <a:ea typeface="Microsoft Yahei"/>
              <a:cs typeface="Microsoft Yahei"/>
              <a:sym typeface="Microsoft Yahei"/>
            </a:endParaRPr>
          </a:p>
        </p:txBody>
      </p:sp>
      <p:sp>
        <p:nvSpPr>
          <p:cNvPr id="1001" name="Google Shape;1001;p18"/>
          <p:cNvSpPr txBox="1"/>
          <p:nvPr/>
        </p:nvSpPr>
        <p:spPr>
          <a:xfrm>
            <a:off x="6648538" y="1257134"/>
            <a:ext cx="42483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600">
                <a:solidFill>
                  <a:srgbClr val="3F3F3F"/>
                </a:solidFill>
                <a:latin typeface="Microsoft Yahei"/>
                <a:ea typeface="Microsoft Yahei"/>
                <a:cs typeface="Microsoft Yahei"/>
                <a:sym typeface="Microsoft Yahei"/>
              </a:rPr>
              <a:t>20</a:t>
            </a:r>
            <a:endParaRPr sz="1600">
              <a:solidFill>
                <a:srgbClr val="3F3F3F"/>
              </a:solidFill>
              <a:latin typeface="Microsoft Yahei"/>
              <a:ea typeface="Microsoft Yahei"/>
              <a:cs typeface="Microsoft Yahei"/>
              <a:sym typeface="Microsoft Yahei"/>
            </a:endParaRPr>
          </a:p>
        </p:txBody>
      </p:sp>
      <p:sp>
        <p:nvSpPr>
          <p:cNvPr id="1002" name="Google Shape;1002;p18"/>
          <p:cNvSpPr txBox="1"/>
          <p:nvPr/>
        </p:nvSpPr>
        <p:spPr>
          <a:xfrm>
            <a:off x="7128279" y="1257134"/>
            <a:ext cx="42483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600">
                <a:solidFill>
                  <a:srgbClr val="3F3F3F"/>
                </a:solidFill>
                <a:latin typeface="Microsoft Yahei"/>
                <a:ea typeface="Microsoft Yahei"/>
                <a:cs typeface="Microsoft Yahei"/>
                <a:sym typeface="Microsoft Yahei"/>
              </a:rPr>
              <a:t>30</a:t>
            </a:r>
            <a:endParaRPr sz="1600">
              <a:solidFill>
                <a:srgbClr val="3F3F3F"/>
              </a:solidFill>
              <a:latin typeface="Microsoft Yahei"/>
              <a:ea typeface="Microsoft Yahei"/>
              <a:cs typeface="Microsoft Yahei"/>
              <a:sym typeface="Microsoft Yahei"/>
            </a:endParaRPr>
          </a:p>
        </p:txBody>
      </p:sp>
      <p:sp>
        <p:nvSpPr>
          <p:cNvPr id="1003" name="Google Shape;1003;p18"/>
          <p:cNvSpPr txBox="1"/>
          <p:nvPr/>
        </p:nvSpPr>
        <p:spPr>
          <a:xfrm>
            <a:off x="7608020" y="1257134"/>
            <a:ext cx="42483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600">
                <a:solidFill>
                  <a:srgbClr val="3F3F3F"/>
                </a:solidFill>
                <a:latin typeface="Microsoft Yahei"/>
                <a:ea typeface="Microsoft Yahei"/>
                <a:cs typeface="Microsoft Yahei"/>
                <a:sym typeface="Microsoft Yahei"/>
              </a:rPr>
              <a:t>40</a:t>
            </a:r>
            <a:endParaRPr sz="1600">
              <a:solidFill>
                <a:srgbClr val="3F3F3F"/>
              </a:solidFill>
              <a:latin typeface="Microsoft Yahei"/>
              <a:ea typeface="Microsoft Yahei"/>
              <a:cs typeface="Microsoft Yahei"/>
              <a:sym typeface="Microsoft Yahei"/>
            </a:endParaRPr>
          </a:p>
        </p:txBody>
      </p:sp>
      <p:sp>
        <p:nvSpPr>
          <p:cNvPr id="1004" name="Google Shape;1004;p18"/>
          <p:cNvSpPr txBox="1"/>
          <p:nvPr/>
        </p:nvSpPr>
        <p:spPr>
          <a:xfrm>
            <a:off x="8087760" y="1257134"/>
            <a:ext cx="42483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600">
                <a:solidFill>
                  <a:srgbClr val="3F3F3F"/>
                </a:solidFill>
                <a:latin typeface="Microsoft Yahei"/>
                <a:ea typeface="Microsoft Yahei"/>
                <a:cs typeface="Microsoft Yahei"/>
                <a:sym typeface="Microsoft Yahei"/>
              </a:rPr>
              <a:t>50</a:t>
            </a:r>
            <a:endParaRPr sz="1600">
              <a:solidFill>
                <a:srgbClr val="3F3F3F"/>
              </a:solidFill>
              <a:latin typeface="Microsoft Yahei"/>
              <a:ea typeface="Microsoft Yahei"/>
              <a:cs typeface="Microsoft Yahei"/>
              <a:sym typeface="Microsoft Yahei"/>
            </a:endParaRPr>
          </a:p>
        </p:txBody>
      </p:sp>
      <p:sp>
        <p:nvSpPr>
          <p:cNvPr id="1005" name="Google Shape;1005;p18"/>
          <p:cNvSpPr txBox="1"/>
          <p:nvPr/>
        </p:nvSpPr>
        <p:spPr>
          <a:xfrm>
            <a:off x="8567501" y="1257134"/>
            <a:ext cx="42483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600">
                <a:solidFill>
                  <a:srgbClr val="3F3F3F"/>
                </a:solidFill>
                <a:latin typeface="Microsoft Yahei"/>
                <a:ea typeface="Microsoft Yahei"/>
                <a:cs typeface="Microsoft Yahei"/>
                <a:sym typeface="Microsoft Yahei"/>
              </a:rPr>
              <a:t>60</a:t>
            </a:r>
            <a:endParaRPr sz="1600">
              <a:solidFill>
                <a:srgbClr val="3F3F3F"/>
              </a:solidFill>
              <a:latin typeface="Microsoft Yahei"/>
              <a:ea typeface="Microsoft Yahei"/>
              <a:cs typeface="Microsoft Yahei"/>
              <a:sym typeface="Microsoft Yahei"/>
            </a:endParaRPr>
          </a:p>
        </p:txBody>
      </p:sp>
      <p:sp>
        <p:nvSpPr>
          <p:cNvPr id="1006" name="Google Shape;1006;p18"/>
          <p:cNvSpPr txBox="1"/>
          <p:nvPr/>
        </p:nvSpPr>
        <p:spPr>
          <a:xfrm>
            <a:off x="9047242" y="1257134"/>
            <a:ext cx="42483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600">
                <a:solidFill>
                  <a:srgbClr val="3F3F3F"/>
                </a:solidFill>
                <a:latin typeface="Microsoft Yahei"/>
                <a:ea typeface="Microsoft Yahei"/>
                <a:cs typeface="Microsoft Yahei"/>
                <a:sym typeface="Microsoft Yahei"/>
              </a:rPr>
              <a:t>70</a:t>
            </a:r>
            <a:endParaRPr sz="1600">
              <a:solidFill>
                <a:srgbClr val="3F3F3F"/>
              </a:solidFill>
              <a:latin typeface="Microsoft Yahei"/>
              <a:ea typeface="Microsoft Yahei"/>
              <a:cs typeface="Microsoft Yahei"/>
              <a:sym typeface="Microsoft Yahei"/>
            </a:endParaRPr>
          </a:p>
        </p:txBody>
      </p:sp>
      <p:sp>
        <p:nvSpPr>
          <p:cNvPr id="1007" name="Google Shape;1007;p18"/>
          <p:cNvSpPr txBox="1"/>
          <p:nvPr/>
        </p:nvSpPr>
        <p:spPr>
          <a:xfrm>
            <a:off x="9526982" y="1257134"/>
            <a:ext cx="42483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600">
                <a:solidFill>
                  <a:srgbClr val="3F3F3F"/>
                </a:solidFill>
                <a:latin typeface="Microsoft Yahei"/>
                <a:ea typeface="Microsoft Yahei"/>
                <a:cs typeface="Microsoft Yahei"/>
                <a:sym typeface="Microsoft Yahei"/>
              </a:rPr>
              <a:t>80</a:t>
            </a:r>
            <a:endParaRPr sz="1600">
              <a:solidFill>
                <a:srgbClr val="3F3F3F"/>
              </a:solidFill>
              <a:latin typeface="Microsoft Yahei"/>
              <a:ea typeface="Microsoft Yahei"/>
              <a:cs typeface="Microsoft Yahei"/>
              <a:sym typeface="Microsoft Yahei"/>
            </a:endParaRPr>
          </a:p>
        </p:txBody>
      </p:sp>
      <p:sp>
        <p:nvSpPr>
          <p:cNvPr id="1008" name="Google Shape;1008;p18"/>
          <p:cNvSpPr txBox="1"/>
          <p:nvPr/>
        </p:nvSpPr>
        <p:spPr>
          <a:xfrm>
            <a:off x="10006723" y="1257134"/>
            <a:ext cx="42483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600">
                <a:solidFill>
                  <a:srgbClr val="3F3F3F"/>
                </a:solidFill>
                <a:latin typeface="Microsoft Yahei"/>
                <a:ea typeface="Microsoft Yahei"/>
                <a:cs typeface="Microsoft Yahei"/>
                <a:sym typeface="Microsoft Yahei"/>
              </a:rPr>
              <a:t>90</a:t>
            </a:r>
            <a:endParaRPr sz="1600">
              <a:solidFill>
                <a:srgbClr val="3F3F3F"/>
              </a:solidFill>
              <a:latin typeface="Microsoft Yahei"/>
              <a:ea typeface="Microsoft Yahei"/>
              <a:cs typeface="Microsoft Yahei"/>
              <a:sym typeface="Microsoft Yahei"/>
            </a:endParaRPr>
          </a:p>
        </p:txBody>
      </p:sp>
      <p:sp>
        <p:nvSpPr>
          <p:cNvPr id="1009" name="Google Shape;1009;p18"/>
          <p:cNvSpPr txBox="1"/>
          <p:nvPr/>
        </p:nvSpPr>
        <p:spPr>
          <a:xfrm>
            <a:off x="10441612" y="1257134"/>
            <a:ext cx="54498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600">
                <a:solidFill>
                  <a:srgbClr val="3F3F3F"/>
                </a:solidFill>
                <a:latin typeface="Microsoft Yahei"/>
                <a:ea typeface="Microsoft Yahei"/>
                <a:cs typeface="Microsoft Yahei"/>
                <a:sym typeface="Microsoft Yahei"/>
              </a:rPr>
              <a:t>100</a:t>
            </a:r>
            <a:endParaRPr sz="1600">
              <a:solidFill>
                <a:srgbClr val="3F3F3F"/>
              </a:solidFill>
              <a:latin typeface="Microsoft Yahei"/>
              <a:ea typeface="Microsoft Yahei"/>
              <a:cs typeface="Microsoft Yahei"/>
              <a:sym typeface="Microsoft Yahei"/>
            </a:endParaRPr>
          </a:p>
        </p:txBody>
      </p:sp>
      <p:sp>
        <p:nvSpPr>
          <p:cNvPr id="1010" name="Google Shape;1010;p18"/>
          <p:cNvSpPr/>
          <p:nvPr/>
        </p:nvSpPr>
        <p:spPr>
          <a:xfrm flipH="1">
            <a:off x="2619572" y="2015269"/>
            <a:ext cx="3176205" cy="3240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1011" name="Google Shape;1011;p18"/>
          <p:cNvSpPr/>
          <p:nvPr/>
        </p:nvSpPr>
        <p:spPr>
          <a:xfrm flipH="1">
            <a:off x="3842416" y="2519325"/>
            <a:ext cx="1953361" cy="3240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1012" name="Google Shape;1012;p18"/>
          <p:cNvSpPr/>
          <p:nvPr/>
        </p:nvSpPr>
        <p:spPr>
          <a:xfrm flipH="1">
            <a:off x="3099315" y="3023381"/>
            <a:ext cx="2696464" cy="3240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1013" name="Google Shape;1013;p18"/>
          <p:cNvSpPr/>
          <p:nvPr/>
        </p:nvSpPr>
        <p:spPr>
          <a:xfrm flipH="1">
            <a:off x="1509144" y="3527437"/>
            <a:ext cx="4286636" cy="3240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1014" name="Google Shape;1014;p18"/>
          <p:cNvSpPr/>
          <p:nvPr/>
        </p:nvSpPr>
        <p:spPr>
          <a:xfrm flipH="1">
            <a:off x="2255610" y="4031493"/>
            <a:ext cx="3540170" cy="3240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1015" name="Google Shape;1015;p18"/>
          <p:cNvSpPr/>
          <p:nvPr/>
        </p:nvSpPr>
        <p:spPr>
          <a:xfrm flipH="1">
            <a:off x="3397073" y="4535549"/>
            <a:ext cx="2398706" cy="3240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1016" name="Google Shape;1016;p18"/>
          <p:cNvSpPr/>
          <p:nvPr/>
        </p:nvSpPr>
        <p:spPr>
          <a:xfrm flipH="1">
            <a:off x="4356552" y="5040076"/>
            <a:ext cx="1439225" cy="324000"/>
          </a:xfrm>
          <a:prstGeom prst="homePlat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1017" name="Google Shape;1017;p18"/>
          <p:cNvSpPr txBox="1"/>
          <p:nvPr/>
        </p:nvSpPr>
        <p:spPr>
          <a:xfrm>
            <a:off x="1634185" y="2012091"/>
            <a:ext cx="100474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600">
                <a:solidFill>
                  <a:srgbClr val="3F3F3F"/>
                </a:solidFill>
                <a:latin typeface="Microsoft Yahei"/>
                <a:ea typeface="Microsoft Yahei"/>
                <a:cs typeface="Microsoft Yahei"/>
                <a:sym typeface="Microsoft Yahei"/>
              </a:rPr>
              <a:t>输入文字</a:t>
            </a:r>
            <a:endParaRPr/>
          </a:p>
        </p:txBody>
      </p:sp>
      <p:sp>
        <p:nvSpPr>
          <p:cNvPr id="1018" name="Google Shape;1018;p18"/>
          <p:cNvSpPr txBox="1"/>
          <p:nvPr/>
        </p:nvSpPr>
        <p:spPr>
          <a:xfrm>
            <a:off x="2833146" y="2516772"/>
            <a:ext cx="100474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600">
                <a:solidFill>
                  <a:srgbClr val="3F3F3F"/>
                </a:solidFill>
                <a:latin typeface="Microsoft Yahei"/>
                <a:ea typeface="Microsoft Yahei"/>
                <a:cs typeface="Microsoft Yahei"/>
                <a:sym typeface="Microsoft Yahei"/>
              </a:rPr>
              <a:t>输入文字</a:t>
            </a:r>
            <a:endParaRPr/>
          </a:p>
        </p:txBody>
      </p:sp>
      <p:sp>
        <p:nvSpPr>
          <p:cNvPr id="1019" name="Google Shape;1019;p18"/>
          <p:cNvSpPr txBox="1"/>
          <p:nvPr/>
        </p:nvSpPr>
        <p:spPr>
          <a:xfrm>
            <a:off x="2117959" y="3020439"/>
            <a:ext cx="100474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600">
                <a:solidFill>
                  <a:srgbClr val="3F3F3F"/>
                </a:solidFill>
                <a:latin typeface="Microsoft Yahei"/>
                <a:ea typeface="Microsoft Yahei"/>
                <a:cs typeface="Microsoft Yahei"/>
                <a:sym typeface="Microsoft Yahei"/>
              </a:rPr>
              <a:t>输入文字</a:t>
            </a:r>
            <a:endParaRPr/>
          </a:p>
        </p:txBody>
      </p:sp>
      <p:sp>
        <p:nvSpPr>
          <p:cNvPr id="1020" name="Google Shape;1020;p18"/>
          <p:cNvSpPr txBox="1"/>
          <p:nvPr/>
        </p:nvSpPr>
        <p:spPr>
          <a:xfrm>
            <a:off x="584994" y="3516148"/>
            <a:ext cx="100474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600">
                <a:solidFill>
                  <a:srgbClr val="3F3F3F"/>
                </a:solidFill>
                <a:latin typeface="Microsoft Yahei"/>
                <a:ea typeface="Microsoft Yahei"/>
                <a:cs typeface="Microsoft Yahei"/>
                <a:sym typeface="Microsoft Yahei"/>
              </a:rPr>
              <a:t>输入文字</a:t>
            </a:r>
            <a:endParaRPr/>
          </a:p>
        </p:txBody>
      </p:sp>
      <p:sp>
        <p:nvSpPr>
          <p:cNvPr id="1021" name="Google Shape;1021;p18"/>
          <p:cNvSpPr txBox="1"/>
          <p:nvPr/>
        </p:nvSpPr>
        <p:spPr>
          <a:xfrm>
            <a:off x="1336199" y="4028315"/>
            <a:ext cx="100474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600">
                <a:solidFill>
                  <a:srgbClr val="3F3F3F"/>
                </a:solidFill>
                <a:latin typeface="Microsoft Yahei"/>
                <a:ea typeface="Microsoft Yahei"/>
                <a:cs typeface="Microsoft Yahei"/>
                <a:sym typeface="Microsoft Yahei"/>
              </a:rPr>
              <a:t>输入文字</a:t>
            </a:r>
            <a:endParaRPr/>
          </a:p>
        </p:txBody>
      </p:sp>
      <p:sp>
        <p:nvSpPr>
          <p:cNvPr id="1022" name="Google Shape;1022;p18"/>
          <p:cNvSpPr txBox="1"/>
          <p:nvPr/>
        </p:nvSpPr>
        <p:spPr>
          <a:xfrm>
            <a:off x="2385619" y="4532996"/>
            <a:ext cx="100474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600">
                <a:solidFill>
                  <a:srgbClr val="3F3F3F"/>
                </a:solidFill>
                <a:latin typeface="Microsoft Yahei"/>
                <a:ea typeface="Microsoft Yahei"/>
                <a:cs typeface="Microsoft Yahei"/>
                <a:sym typeface="Microsoft Yahei"/>
              </a:rPr>
              <a:t>输入文字</a:t>
            </a:r>
            <a:endParaRPr/>
          </a:p>
        </p:txBody>
      </p:sp>
      <p:sp>
        <p:nvSpPr>
          <p:cNvPr id="1023" name="Google Shape;1023;p18"/>
          <p:cNvSpPr txBox="1"/>
          <p:nvPr/>
        </p:nvSpPr>
        <p:spPr>
          <a:xfrm>
            <a:off x="3337043" y="5036661"/>
            <a:ext cx="100474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600">
                <a:solidFill>
                  <a:srgbClr val="3F3F3F"/>
                </a:solidFill>
                <a:latin typeface="Microsoft Yahei"/>
                <a:ea typeface="Microsoft Yahei"/>
                <a:cs typeface="Microsoft Yahei"/>
                <a:sym typeface="Microsoft Yahei"/>
              </a:rPr>
              <a:t>输入文字</a:t>
            </a:r>
            <a:endParaRPr/>
          </a:p>
        </p:txBody>
      </p:sp>
      <p:sp>
        <p:nvSpPr>
          <p:cNvPr id="1024" name="Google Shape;1024;p18"/>
          <p:cNvSpPr/>
          <p:nvPr/>
        </p:nvSpPr>
        <p:spPr>
          <a:xfrm>
            <a:off x="6350780" y="2015269"/>
            <a:ext cx="1621204" cy="324000"/>
          </a:xfrm>
          <a:prstGeom prst="homePlate">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1025" name="Google Shape;1025;p18"/>
          <p:cNvSpPr/>
          <p:nvPr/>
        </p:nvSpPr>
        <p:spPr>
          <a:xfrm>
            <a:off x="6350781" y="2519325"/>
            <a:ext cx="3060426" cy="324000"/>
          </a:xfrm>
          <a:prstGeom prst="homePlate">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1026" name="Google Shape;1026;p18"/>
          <p:cNvSpPr/>
          <p:nvPr/>
        </p:nvSpPr>
        <p:spPr>
          <a:xfrm>
            <a:off x="6350780" y="3023381"/>
            <a:ext cx="1918963" cy="324000"/>
          </a:xfrm>
          <a:prstGeom prst="homePlate">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1027" name="Google Shape;1027;p18"/>
          <p:cNvSpPr/>
          <p:nvPr/>
        </p:nvSpPr>
        <p:spPr>
          <a:xfrm>
            <a:off x="6350779" y="3527437"/>
            <a:ext cx="4090832" cy="324000"/>
          </a:xfrm>
          <a:prstGeom prst="homePlate">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1028" name="Google Shape;1028;p18"/>
          <p:cNvSpPr/>
          <p:nvPr/>
        </p:nvSpPr>
        <p:spPr>
          <a:xfrm>
            <a:off x="6350780" y="4031493"/>
            <a:ext cx="3358185" cy="324000"/>
          </a:xfrm>
          <a:prstGeom prst="homePlate">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1029" name="Google Shape;1029;p18"/>
          <p:cNvSpPr/>
          <p:nvPr/>
        </p:nvSpPr>
        <p:spPr>
          <a:xfrm>
            <a:off x="6350780" y="4535549"/>
            <a:ext cx="3655943" cy="324000"/>
          </a:xfrm>
          <a:prstGeom prst="homePlate">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1030" name="Google Shape;1030;p18"/>
          <p:cNvSpPr/>
          <p:nvPr/>
        </p:nvSpPr>
        <p:spPr>
          <a:xfrm>
            <a:off x="6350780" y="5040076"/>
            <a:ext cx="2878444" cy="324000"/>
          </a:xfrm>
          <a:prstGeom prst="homePlate">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1031" name="Google Shape;1031;p18"/>
          <p:cNvSpPr txBox="1"/>
          <p:nvPr/>
        </p:nvSpPr>
        <p:spPr>
          <a:xfrm>
            <a:off x="8033766" y="2012091"/>
            <a:ext cx="100474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600">
                <a:solidFill>
                  <a:srgbClr val="3F3F3F"/>
                </a:solidFill>
                <a:latin typeface="Microsoft Yahei"/>
                <a:ea typeface="Microsoft Yahei"/>
                <a:cs typeface="Microsoft Yahei"/>
                <a:sym typeface="Microsoft Yahei"/>
              </a:rPr>
              <a:t>输入文字</a:t>
            </a:r>
            <a:endParaRPr/>
          </a:p>
        </p:txBody>
      </p:sp>
      <p:sp>
        <p:nvSpPr>
          <p:cNvPr id="1032" name="Google Shape;1032;p18"/>
          <p:cNvSpPr txBox="1"/>
          <p:nvPr/>
        </p:nvSpPr>
        <p:spPr>
          <a:xfrm>
            <a:off x="9487758" y="2528062"/>
            <a:ext cx="1005403"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600">
                <a:solidFill>
                  <a:srgbClr val="3F3F3F"/>
                </a:solidFill>
                <a:latin typeface="Microsoft Yahei"/>
                <a:ea typeface="Microsoft Yahei"/>
                <a:cs typeface="Microsoft Yahei"/>
                <a:sym typeface="Microsoft Yahei"/>
              </a:rPr>
              <a:t>输入文字</a:t>
            </a:r>
            <a:endParaRPr/>
          </a:p>
        </p:txBody>
      </p:sp>
      <p:sp>
        <p:nvSpPr>
          <p:cNvPr id="1033" name="Google Shape;1033;p18"/>
          <p:cNvSpPr txBox="1"/>
          <p:nvPr/>
        </p:nvSpPr>
        <p:spPr>
          <a:xfrm>
            <a:off x="8313816" y="3020439"/>
            <a:ext cx="100474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600">
                <a:solidFill>
                  <a:srgbClr val="3F3F3F"/>
                </a:solidFill>
                <a:latin typeface="Microsoft Yahei"/>
                <a:ea typeface="Microsoft Yahei"/>
                <a:cs typeface="Microsoft Yahei"/>
                <a:sym typeface="Microsoft Yahei"/>
              </a:rPr>
              <a:t>输入文字</a:t>
            </a:r>
            <a:endParaRPr/>
          </a:p>
        </p:txBody>
      </p:sp>
      <p:sp>
        <p:nvSpPr>
          <p:cNvPr id="1034" name="Google Shape;1034;p18"/>
          <p:cNvSpPr txBox="1"/>
          <p:nvPr/>
        </p:nvSpPr>
        <p:spPr>
          <a:xfrm>
            <a:off x="10419049" y="3516148"/>
            <a:ext cx="100474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600">
                <a:solidFill>
                  <a:srgbClr val="3F3F3F"/>
                </a:solidFill>
                <a:latin typeface="Microsoft Yahei"/>
                <a:ea typeface="Microsoft Yahei"/>
                <a:cs typeface="Microsoft Yahei"/>
                <a:sym typeface="Microsoft Yahei"/>
              </a:rPr>
              <a:t>输入文字</a:t>
            </a:r>
            <a:endParaRPr/>
          </a:p>
        </p:txBody>
      </p:sp>
      <p:sp>
        <p:nvSpPr>
          <p:cNvPr id="1035" name="Google Shape;1035;p18"/>
          <p:cNvSpPr txBox="1"/>
          <p:nvPr/>
        </p:nvSpPr>
        <p:spPr>
          <a:xfrm>
            <a:off x="9759856" y="4028315"/>
            <a:ext cx="100474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600">
                <a:solidFill>
                  <a:srgbClr val="3F3F3F"/>
                </a:solidFill>
                <a:latin typeface="Microsoft Yahei"/>
                <a:ea typeface="Microsoft Yahei"/>
                <a:cs typeface="Microsoft Yahei"/>
                <a:sym typeface="Microsoft Yahei"/>
              </a:rPr>
              <a:t>输入文字</a:t>
            </a:r>
            <a:endParaRPr/>
          </a:p>
        </p:txBody>
      </p:sp>
      <p:sp>
        <p:nvSpPr>
          <p:cNvPr id="1036" name="Google Shape;1036;p18"/>
          <p:cNvSpPr txBox="1"/>
          <p:nvPr/>
        </p:nvSpPr>
        <p:spPr>
          <a:xfrm>
            <a:off x="10024854" y="4532996"/>
            <a:ext cx="100474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600">
                <a:solidFill>
                  <a:srgbClr val="3F3F3F"/>
                </a:solidFill>
                <a:latin typeface="Microsoft Yahei"/>
                <a:ea typeface="Microsoft Yahei"/>
                <a:cs typeface="Microsoft Yahei"/>
                <a:sym typeface="Microsoft Yahei"/>
              </a:rPr>
              <a:t>输入文字</a:t>
            </a:r>
            <a:endParaRPr/>
          </a:p>
        </p:txBody>
      </p:sp>
      <p:sp>
        <p:nvSpPr>
          <p:cNvPr id="1037" name="Google Shape;1037;p18"/>
          <p:cNvSpPr txBox="1"/>
          <p:nvPr/>
        </p:nvSpPr>
        <p:spPr>
          <a:xfrm>
            <a:off x="9324999" y="5036661"/>
            <a:ext cx="100474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1600">
                <a:solidFill>
                  <a:srgbClr val="3F3F3F"/>
                </a:solidFill>
                <a:latin typeface="Microsoft Yahei"/>
                <a:ea typeface="Microsoft Yahei"/>
                <a:cs typeface="Microsoft Yahei"/>
                <a:sym typeface="Microsoft Yahei"/>
              </a:rPr>
              <a:t>输入文字</a:t>
            </a:r>
            <a:endParaRPr/>
          </a:p>
        </p:txBody>
      </p:sp>
      <p:sp>
        <p:nvSpPr>
          <p:cNvPr id="1038" name="Google Shape;1038;p18"/>
          <p:cNvSpPr txBox="1"/>
          <p:nvPr/>
        </p:nvSpPr>
        <p:spPr>
          <a:xfrm>
            <a:off x="5890496" y="1977214"/>
            <a:ext cx="36556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2000">
                <a:solidFill>
                  <a:srgbClr val="262626"/>
                </a:solidFill>
                <a:latin typeface="Microsoft Yahei"/>
                <a:ea typeface="Microsoft Yahei"/>
                <a:cs typeface="Microsoft Yahei"/>
                <a:sym typeface="Microsoft Yahei"/>
              </a:rPr>
              <a:t>A</a:t>
            </a:r>
            <a:endParaRPr sz="2000">
              <a:solidFill>
                <a:srgbClr val="262626"/>
              </a:solidFill>
              <a:latin typeface="Microsoft Yahei"/>
              <a:ea typeface="Microsoft Yahei"/>
              <a:cs typeface="Microsoft Yahei"/>
              <a:sym typeface="Microsoft Yahei"/>
            </a:endParaRPr>
          </a:p>
        </p:txBody>
      </p:sp>
      <p:sp>
        <p:nvSpPr>
          <p:cNvPr id="1039" name="Google Shape;1039;p18"/>
          <p:cNvSpPr txBox="1"/>
          <p:nvPr/>
        </p:nvSpPr>
        <p:spPr>
          <a:xfrm>
            <a:off x="5890495" y="2481270"/>
            <a:ext cx="34474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2000">
                <a:solidFill>
                  <a:srgbClr val="262626"/>
                </a:solidFill>
                <a:latin typeface="Microsoft Yahei"/>
                <a:ea typeface="Microsoft Yahei"/>
                <a:cs typeface="Microsoft Yahei"/>
                <a:sym typeface="Microsoft Yahei"/>
              </a:rPr>
              <a:t>B</a:t>
            </a:r>
            <a:endParaRPr sz="2000">
              <a:solidFill>
                <a:srgbClr val="262626"/>
              </a:solidFill>
              <a:latin typeface="Microsoft Yahei"/>
              <a:ea typeface="Microsoft Yahei"/>
              <a:cs typeface="Microsoft Yahei"/>
              <a:sym typeface="Microsoft Yahei"/>
            </a:endParaRPr>
          </a:p>
        </p:txBody>
      </p:sp>
      <p:sp>
        <p:nvSpPr>
          <p:cNvPr id="1040" name="Google Shape;1040;p18"/>
          <p:cNvSpPr txBox="1"/>
          <p:nvPr/>
        </p:nvSpPr>
        <p:spPr>
          <a:xfrm>
            <a:off x="5890496" y="2985326"/>
            <a:ext cx="35595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2000">
                <a:solidFill>
                  <a:srgbClr val="262626"/>
                </a:solidFill>
                <a:latin typeface="Microsoft Yahei"/>
                <a:ea typeface="Microsoft Yahei"/>
                <a:cs typeface="Microsoft Yahei"/>
                <a:sym typeface="Microsoft Yahei"/>
              </a:rPr>
              <a:t>C</a:t>
            </a:r>
            <a:endParaRPr sz="2000">
              <a:solidFill>
                <a:srgbClr val="262626"/>
              </a:solidFill>
              <a:latin typeface="Microsoft Yahei"/>
              <a:ea typeface="Microsoft Yahei"/>
              <a:cs typeface="Microsoft Yahei"/>
              <a:sym typeface="Microsoft Yahei"/>
            </a:endParaRPr>
          </a:p>
        </p:txBody>
      </p:sp>
      <p:sp>
        <p:nvSpPr>
          <p:cNvPr id="1041" name="Google Shape;1041;p18"/>
          <p:cNvSpPr txBox="1"/>
          <p:nvPr/>
        </p:nvSpPr>
        <p:spPr>
          <a:xfrm>
            <a:off x="5890495" y="3489382"/>
            <a:ext cx="37998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2000">
                <a:solidFill>
                  <a:srgbClr val="262626"/>
                </a:solidFill>
                <a:latin typeface="Microsoft Yahei"/>
                <a:ea typeface="Microsoft Yahei"/>
                <a:cs typeface="Microsoft Yahei"/>
                <a:sym typeface="Microsoft Yahei"/>
              </a:rPr>
              <a:t>D</a:t>
            </a:r>
            <a:endParaRPr sz="2000">
              <a:solidFill>
                <a:srgbClr val="262626"/>
              </a:solidFill>
              <a:latin typeface="Microsoft Yahei"/>
              <a:ea typeface="Microsoft Yahei"/>
              <a:cs typeface="Microsoft Yahei"/>
              <a:sym typeface="Microsoft Yahei"/>
            </a:endParaRPr>
          </a:p>
        </p:txBody>
      </p:sp>
      <p:sp>
        <p:nvSpPr>
          <p:cNvPr id="1042" name="Google Shape;1042;p18"/>
          <p:cNvSpPr txBox="1"/>
          <p:nvPr/>
        </p:nvSpPr>
        <p:spPr>
          <a:xfrm>
            <a:off x="5890496" y="3993438"/>
            <a:ext cx="32551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2000">
                <a:solidFill>
                  <a:srgbClr val="262626"/>
                </a:solidFill>
                <a:latin typeface="Microsoft Yahei"/>
                <a:ea typeface="Microsoft Yahei"/>
                <a:cs typeface="Microsoft Yahei"/>
                <a:sym typeface="Microsoft Yahei"/>
              </a:rPr>
              <a:t>E</a:t>
            </a:r>
            <a:endParaRPr sz="2000">
              <a:solidFill>
                <a:srgbClr val="262626"/>
              </a:solidFill>
              <a:latin typeface="Microsoft Yahei"/>
              <a:ea typeface="Microsoft Yahei"/>
              <a:cs typeface="Microsoft Yahei"/>
              <a:sym typeface="Microsoft Yahei"/>
            </a:endParaRPr>
          </a:p>
        </p:txBody>
      </p:sp>
      <p:sp>
        <p:nvSpPr>
          <p:cNvPr id="1043" name="Google Shape;1043;p18"/>
          <p:cNvSpPr txBox="1"/>
          <p:nvPr/>
        </p:nvSpPr>
        <p:spPr>
          <a:xfrm>
            <a:off x="5890496" y="4497494"/>
            <a:ext cx="32071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2000">
                <a:solidFill>
                  <a:srgbClr val="262626"/>
                </a:solidFill>
                <a:latin typeface="Microsoft Yahei"/>
                <a:ea typeface="Microsoft Yahei"/>
                <a:cs typeface="Microsoft Yahei"/>
                <a:sym typeface="Microsoft Yahei"/>
              </a:rPr>
              <a:t>F</a:t>
            </a:r>
            <a:endParaRPr sz="2000">
              <a:solidFill>
                <a:srgbClr val="262626"/>
              </a:solidFill>
              <a:latin typeface="Microsoft Yahei"/>
              <a:ea typeface="Microsoft Yahei"/>
              <a:cs typeface="Microsoft Yahei"/>
              <a:sym typeface="Microsoft Yahei"/>
            </a:endParaRPr>
          </a:p>
        </p:txBody>
      </p:sp>
      <p:sp>
        <p:nvSpPr>
          <p:cNvPr id="1044" name="Google Shape;1044;p18"/>
          <p:cNvSpPr txBox="1"/>
          <p:nvPr/>
        </p:nvSpPr>
        <p:spPr>
          <a:xfrm>
            <a:off x="5890496" y="5001550"/>
            <a:ext cx="37518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2000">
                <a:solidFill>
                  <a:srgbClr val="262626"/>
                </a:solidFill>
                <a:latin typeface="Microsoft Yahei"/>
                <a:ea typeface="Microsoft Yahei"/>
                <a:cs typeface="Microsoft Yahei"/>
                <a:sym typeface="Microsoft Yahei"/>
              </a:rPr>
              <a:t>G</a:t>
            </a:r>
            <a:endParaRPr sz="2000">
              <a:solidFill>
                <a:srgbClr val="262626"/>
              </a:solidFill>
              <a:latin typeface="Microsoft Yahei"/>
              <a:ea typeface="Microsoft Yahei"/>
              <a:cs typeface="Microsoft Yahei"/>
              <a:sym typeface="Microsoft Yahei"/>
            </a:endParaRPr>
          </a:p>
        </p:txBody>
      </p:sp>
      <p:sp>
        <p:nvSpPr>
          <p:cNvPr id="1045" name="Google Shape;1045;p18"/>
          <p:cNvSpPr/>
          <p:nvPr/>
        </p:nvSpPr>
        <p:spPr>
          <a:xfrm>
            <a:off x="838622" y="5505606"/>
            <a:ext cx="10513168" cy="701338"/>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Clr>
                <a:srgbClr val="3F3F3F"/>
              </a:buClr>
              <a:buSzPts val="1600"/>
              <a:buFont typeface="Arial"/>
              <a:buNone/>
            </a:pPr>
            <a:r>
              <a:rPr lang="zh-CN" sz="1600">
                <a:solidFill>
                  <a:srgbClr val="3F3F3F"/>
                </a:solidFill>
                <a:latin typeface="Microsoft Yahei"/>
                <a:ea typeface="Microsoft Yahei"/>
                <a:cs typeface="Microsoft Yahei"/>
                <a:sym typeface="Microsoft Yahei"/>
              </a:rPr>
              <a:t>        在此录入图表的综合描述说明。在此录入上述图表的综合描述说明，在此录入上述图表的综合描述说明，在此录入上述图表的综合描述说明，在此录入上述图表的综合描述说明，在此录入上述图表的综合描述说明。</a:t>
            </a:r>
            <a:endParaRPr sz="2000">
              <a:solidFill>
                <a:srgbClr val="3F3F3F"/>
              </a:solidFill>
              <a:latin typeface="Microsoft Yahei"/>
              <a:ea typeface="Microsoft Yahei"/>
              <a:cs typeface="Microsoft Yahei"/>
              <a:sym typeface="Microsoft Yahei"/>
            </a:endParaRPr>
          </a:p>
        </p:txBody>
      </p:sp>
    </p:spTree>
  </p:cSld>
  <p:clrMapOvr>
    <a:masterClrMapping/>
  </p:clrMapOvr>
  <p:transition advClick="0" spd="slow">
    <p:wipe dir="l"/>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66"/>
                                        </p:tgtEl>
                                        <p:attrNameLst>
                                          <p:attrName>style.visibility</p:attrName>
                                        </p:attrNameLst>
                                      </p:cBhvr>
                                      <p:to>
                                        <p:strVal val="visible"/>
                                      </p:to>
                                    </p:set>
                                    <p:animEffect filter="fade" transition="in">
                                      <p:cBhvr>
                                        <p:cTn dur="1000"/>
                                        <p:tgtEl>
                                          <p:spTgt spid="966"/>
                                        </p:tgtEl>
                                      </p:cBhvr>
                                    </p:animEffect>
                                  </p:childTnLst>
                                </p:cTn>
                              </p:par>
                              <p:par>
                                <p:cTn fill="hold" nodeType="withEffect" presetClass="entr" presetID="10" presetSubtype="0">
                                  <p:stCondLst>
                                    <p:cond delay="0"/>
                                  </p:stCondLst>
                                  <p:childTnLst>
                                    <p:set>
                                      <p:cBhvr>
                                        <p:cTn dur="1" fill="hold">
                                          <p:stCondLst>
                                            <p:cond delay="0"/>
                                          </p:stCondLst>
                                        </p:cTn>
                                        <p:tgtEl>
                                          <p:spTgt spid="978"/>
                                        </p:tgtEl>
                                        <p:attrNameLst>
                                          <p:attrName>style.visibility</p:attrName>
                                        </p:attrNameLst>
                                      </p:cBhvr>
                                      <p:to>
                                        <p:strVal val="visible"/>
                                      </p:to>
                                    </p:set>
                                    <p:animEffect filter="fade" transition="in">
                                      <p:cBhvr>
                                        <p:cTn dur="1000"/>
                                        <p:tgtEl>
                                          <p:spTgt spid="97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90"/>
                                        </p:tgtEl>
                                        <p:attrNameLst>
                                          <p:attrName>style.visibility</p:attrName>
                                        </p:attrNameLst>
                                      </p:cBhvr>
                                      <p:to>
                                        <p:strVal val="visible"/>
                                      </p:to>
                                    </p:set>
                                    <p:animEffect filter="fade" transition="in">
                                      <p:cBhvr>
                                        <p:cTn dur="1000"/>
                                        <p:tgtEl>
                                          <p:spTgt spid="990"/>
                                        </p:tgtEl>
                                      </p:cBhvr>
                                    </p:animEffect>
                                  </p:childTnLst>
                                </p:cTn>
                              </p:par>
                              <p:par>
                                <p:cTn fill="hold" nodeType="withEffect" presetClass="entr" presetID="10" presetSubtype="0">
                                  <p:stCondLst>
                                    <p:cond delay="100"/>
                                  </p:stCondLst>
                                  <p:childTnLst>
                                    <p:set>
                                      <p:cBhvr>
                                        <p:cTn dur="1" fill="hold">
                                          <p:stCondLst>
                                            <p:cond delay="0"/>
                                          </p:stCondLst>
                                        </p:cTn>
                                        <p:tgtEl>
                                          <p:spTgt spid="991"/>
                                        </p:tgtEl>
                                        <p:attrNameLst>
                                          <p:attrName>style.visibility</p:attrName>
                                        </p:attrNameLst>
                                      </p:cBhvr>
                                      <p:to>
                                        <p:strVal val="visible"/>
                                      </p:to>
                                    </p:set>
                                    <p:animEffect filter="fade" transition="in">
                                      <p:cBhvr>
                                        <p:cTn dur="1000"/>
                                        <p:tgtEl>
                                          <p:spTgt spid="991"/>
                                        </p:tgtEl>
                                      </p:cBhvr>
                                    </p:animEffect>
                                  </p:childTnLst>
                                </p:cTn>
                              </p:par>
                              <p:par>
                                <p:cTn fill="hold" nodeType="withEffect" presetClass="entr" presetID="10" presetSubtype="0">
                                  <p:stCondLst>
                                    <p:cond delay="200"/>
                                  </p:stCondLst>
                                  <p:childTnLst>
                                    <p:set>
                                      <p:cBhvr>
                                        <p:cTn dur="1" fill="hold">
                                          <p:stCondLst>
                                            <p:cond delay="0"/>
                                          </p:stCondLst>
                                        </p:cTn>
                                        <p:tgtEl>
                                          <p:spTgt spid="992"/>
                                        </p:tgtEl>
                                        <p:attrNameLst>
                                          <p:attrName>style.visibility</p:attrName>
                                        </p:attrNameLst>
                                      </p:cBhvr>
                                      <p:to>
                                        <p:strVal val="visible"/>
                                      </p:to>
                                    </p:set>
                                    <p:animEffect filter="fade" transition="in">
                                      <p:cBhvr>
                                        <p:cTn dur="1000"/>
                                        <p:tgtEl>
                                          <p:spTgt spid="992"/>
                                        </p:tgtEl>
                                      </p:cBhvr>
                                    </p:animEffect>
                                  </p:childTnLst>
                                </p:cTn>
                              </p:par>
                              <p:par>
                                <p:cTn fill="hold" nodeType="withEffect" presetClass="entr" presetID="10" presetSubtype="0">
                                  <p:stCondLst>
                                    <p:cond delay="300"/>
                                  </p:stCondLst>
                                  <p:childTnLst>
                                    <p:set>
                                      <p:cBhvr>
                                        <p:cTn dur="1" fill="hold">
                                          <p:stCondLst>
                                            <p:cond delay="0"/>
                                          </p:stCondLst>
                                        </p:cTn>
                                        <p:tgtEl>
                                          <p:spTgt spid="993"/>
                                        </p:tgtEl>
                                        <p:attrNameLst>
                                          <p:attrName>style.visibility</p:attrName>
                                        </p:attrNameLst>
                                      </p:cBhvr>
                                      <p:to>
                                        <p:strVal val="visible"/>
                                      </p:to>
                                    </p:set>
                                    <p:animEffect filter="fade" transition="in">
                                      <p:cBhvr>
                                        <p:cTn dur="1000"/>
                                        <p:tgtEl>
                                          <p:spTgt spid="993"/>
                                        </p:tgtEl>
                                      </p:cBhvr>
                                    </p:animEffect>
                                  </p:childTnLst>
                                </p:cTn>
                              </p:par>
                              <p:par>
                                <p:cTn fill="hold" nodeType="withEffect" presetClass="entr" presetID="10" presetSubtype="0">
                                  <p:stCondLst>
                                    <p:cond delay="400"/>
                                  </p:stCondLst>
                                  <p:childTnLst>
                                    <p:set>
                                      <p:cBhvr>
                                        <p:cTn dur="1" fill="hold">
                                          <p:stCondLst>
                                            <p:cond delay="0"/>
                                          </p:stCondLst>
                                        </p:cTn>
                                        <p:tgtEl>
                                          <p:spTgt spid="994"/>
                                        </p:tgtEl>
                                        <p:attrNameLst>
                                          <p:attrName>style.visibility</p:attrName>
                                        </p:attrNameLst>
                                      </p:cBhvr>
                                      <p:to>
                                        <p:strVal val="visible"/>
                                      </p:to>
                                    </p:set>
                                    <p:animEffect filter="fade" transition="in">
                                      <p:cBhvr>
                                        <p:cTn dur="1000"/>
                                        <p:tgtEl>
                                          <p:spTgt spid="994"/>
                                        </p:tgtEl>
                                      </p:cBhvr>
                                    </p:animEffect>
                                  </p:childTnLst>
                                </p:cTn>
                              </p:par>
                              <p:par>
                                <p:cTn fill="hold" nodeType="withEffect" presetClass="entr" presetID="10" presetSubtype="0">
                                  <p:stCondLst>
                                    <p:cond delay="500"/>
                                  </p:stCondLst>
                                  <p:childTnLst>
                                    <p:set>
                                      <p:cBhvr>
                                        <p:cTn dur="1" fill="hold">
                                          <p:stCondLst>
                                            <p:cond delay="0"/>
                                          </p:stCondLst>
                                        </p:cTn>
                                        <p:tgtEl>
                                          <p:spTgt spid="995"/>
                                        </p:tgtEl>
                                        <p:attrNameLst>
                                          <p:attrName>style.visibility</p:attrName>
                                        </p:attrNameLst>
                                      </p:cBhvr>
                                      <p:to>
                                        <p:strVal val="visible"/>
                                      </p:to>
                                    </p:set>
                                    <p:animEffect filter="fade" transition="in">
                                      <p:cBhvr>
                                        <p:cTn dur="1000"/>
                                        <p:tgtEl>
                                          <p:spTgt spid="995"/>
                                        </p:tgtEl>
                                      </p:cBhvr>
                                    </p:animEffect>
                                  </p:childTnLst>
                                </p:cTn>
                              </p:par>
                              <p:par>
                                <p:cTn fill="hold" nodeType="withEffect" presetClass="entr" presetID="10" presetSubtype="0">
                                  <p:stCondLst>
                                    <p:cond delay="600"/>
                                  </p:stCondLst>
                                  <p:childTnLst>
                                    <p:set>
                                      <p:cBhvr>
                                        <p:cTn dur="1" fill="hold">
                                          <p:stCondLst>
                                            <p:cond delay="0"/>
                                          </p:stCondLst>
                                        </p:cTn>
                                        <p:tgtEl>
                                          <p:spTgt spid="996"/>
                                        </p:tgtEl>
                                        <p:attrNameLst>
                                          <p:attrName>style.visibility</p:attrName>
                                        </p:attrNameLst>
                                      </p:cBhvr>
                                      <p:to>
                                        <p:strVal val="visible"/>
                                      </p:to>
                                    </p:set>
                                    <p:animEffect filter="fade" transition="in">
                                      <p:cBhvr>
                                        <p:cTn dur="1000"/>
                                        <p:tgtEl>
                                          <p:spTgt spid="996"/>
                                        </p:tgtEl>
                                      </p:cBhvr>
                                    </p:animEffect>
                                  </p:childTnLst>
                                </p:cTn>
                              </p:par>
                              <p:par>
                                <p:cTn fill="hold" nodeType="withEffect" presetClass="entr" presetID="10" presetSubtype="0">
                                  <p:stCondLst>
                                    <p:cond delay="700"/>
                                  </p:stCondLst>
                                  <p:childTnLst>
                                    <p:set>
                                      <p:cBhvr>
                                        <p:cTn dur="1" fill="hold">
                                          <p:stCondLst>
                                            <p:cond delay="0"/>
                                          </p:stCondLst>
                                        </p:cTn>
                                        <p:tgtEl>
                                          <p:spTgt spid="997"/>
                                        </p:tgtEl>
                                        <p:attrNameLst>
                                          <p:attrName>style.visibility</p:attrName>
                                        </p:attrNameLst>
                                      </p:cBhvr>
                                      <p:to>
                                        <p:strVal val="visible"/>
                                      </p:to>
                                    </p:set>
                                    <p:animEffect filter="fade" transition="in">
                                      <p:cBhvr>
                                        <p:cTn dur="1000"/>
                                        <p:tgtEl>
                                          <p:spTgt spid="997"/>
                                        </p:tgtEl>
                                      </p:cBhvr>
                                    </p:animEffect>
                                  </p:childTnLst>
                                </p:cTn>
                              </p:par>
                              <p:par>
                                <p:cTn fill="hold" nodeType="withEffect" presetClass="entr" presetID="10" presetSubtype="0">
                                  <p:stCondLst>
                                    <p:cond delay="800"/>
                                  </p:stCondLst>
                                  <p:childTnLst>
                                    <p:set>
                                      <p:cBhvr>
                                        <p:cTn dur="1" fill="hold">
                                          <p:stCondLst>
                                            <p:cond delay="0"/>
                                          </p:stCondLst>
                                        </p:cTn>
                                        <p:tgtEl>
                                          <p:spTgt spid="998"/>
                                        </p:tgtEl>
                                        <p:attrNameLst>
                                          <p:attrName>style.visibility</p:attrName>
                                        </p:attrNameLst>
                                      </p:cBhvr>
                                      <p:to>
                                        <p:strVal val="visible"/>
                                      </p:to>
                                    </p:set>
                                    <p:animEffect filter="fade" transition="in">
                                      <p:cBhvr>
                                        <p:cTn dur="1000"/>
                                        <p:tgtEl>
                                          <p:spTgt spid="998"/>
                                        </p:tgtEl>
                                      </p:cBhvr>
                                    </p:animEffect>
                                  </p:childTnLst>
                                </p:cTn>
                              </p:par>
                              <p:par>
                                <p:cTn fill="hold" nodeType="withEffect" presetClass="entr" presetID="10" presetSubtype="0">
                                  <p:stCondLst>
                                    <p:cond delay="900"/>
                                  </p:stCondLst>
                                  <p:childTnLst>
                                    <p:set>
                                      <p:cBhvr>
                                        <p:cTn dur="1" fill="hold">
                                          <p:stCondLst>
                                            <p:cond delay="0"/>
                                          </p:stCondLst>
                                        </p:cTn>
                                        <p:tgtEl>
                                          <p:spTgt spid="999"/>
                                        </p:tgtEl>
                                        <p:attrNameLst>
                                          <p:attrName>style.visibility</p:attrName>
                                        </p:attrNameLst>
                                      </p:cBhvr>
                                      <p:to>
                                        <p:strVal val="visible"/>
                                      </p:to>
                                    </p:set>
                                    <p:animEffect filter="fade" transition="in">
                                      <p:cBhvr>
                                        <p:cTn dur="1000"/>
                                        <p:tgtEl>
                                          <p:spTgt spid="999"/>
                                        </p:tgtEl>
                                      </p:cBhvr>
                                    </p:animEffect>
                                  </p:childTnLst>
                                </p:cTn>
                              </p:par>
                              <p:par>
                                <p:cTn fill="hold" nodeType="withEffect" presetClass="entr" presetID="10" presetSubtype="0">
                                  <p:stCondLst>
                                    <p:cond delay="0"/>
                                  </p:stCondLst>
                                  <p:childTnLst>
                                    <p:set>
                                      <p:cBhvr>
                                        <p:cTn dur="1" fill="hold">
                                          <p:stCondLst>
                                            <p:cond delay="0"/>
                                          </p:stCondLst>
                                        </p:cTn>
                                        <p:tgtEl>
                                          <p:spTgt spid="1000"/>
                                        </p:tgtEl>
                                        <p:attrNameLst>
                                          <p:attrName>style.visibility</p:attrName>
                                        </p:attrNameLst>
                                      </p:cBhvr>
                                      <p:to>
                                        <p:strVal val="visible"/>
                                      </p:to>
                                    </p:set>
                                    <p:animEffect filter="fade" transition="in">
                                      <p:cBhvr>
                                        <p:cTn dur="1000"/>
                                        <p:tgtEl>
                                          <p:spTgt spid="1000"/>
                                        </p:tgtEl>
                                      </p:cBhvr>
                                    </p:animEffect>
                                  </p:childTnLst>
                                </p:cTn>
                              </p:par>
                              <p:par>
                                <p:cTn fill="hold" nodeType="withEffect" presetClass="entr" presetID="10" presetSubtype="0">
                                  <p:stCondLst>
                                    <p:cond delay="100"/>
                                  </p:stCondLst>
                                  <p:childTnLst>
                                    <p:set>
                                      <p:cBhvr>
                                        <p:cTn dur="1" fill="hold">
                                          <p:stCondLst>
                                            <p:cond delay="0"/>
                                          </p:stCondLst>
                                        </p:cTn>
                                        <p:tgtEl>
                                          <p:spTgt spid="1001"/>
                                        </p:tgtEl>
                                        <p:attrNameLst>
                                          <p:attrName>style.visibility</p:attrName>
                                        </p:attrNameLst>
                                      </p:cBhvr>
                                      <p:to>
                                        <p:strVal val="visible"/>
                                      </p:to>
                                    </p:set>
                                    <p:animEffect filter="fade" transition="in">
                                      <p:cBhvr>
                                        <p:cTn dur="1000"/>
                                        <p:tgtEl>
                                          <p:spTgt spid="1001"/>
                                        </p:tgtEl>
                                      </p:cBhvr>
                                    </p:animEffect>
                                  </p:childTnLst>
                                </p:cTn>
                              </p:par>
                              <p:par>
                                <p:cTn fill="hold" nodeType="withEffect" presetClass="entr" presetID="10" presetSubtype="0">
                                  <p:stCondLst>
                                    <p:cond delay="200"/>
                                  </p:stCondLst>
                                  <p:childTnLst>
                                    <p:set>
                                      <p:cBhvr>
                                        <p:cTn dur="1" fill="hold">
                                          <p:stCondLst>
                                            <p:cond delay="0"/>
                                          </p:stCondLst>
                                        </p:cTn>
                                        <p:tgtEl>
                                          <p:spTgt spid="1002"/>
                                        </p:tgtEl>
                                        <p:attrNameLst>
                                          <p:attrName>style.visibility</p:attrName>
                                        </p:attrNameLst>
                                      </p:cBhvr>
                                      <p:to>
                                        <p:strVal val="visible"/>
                                      </p:to>
                                    </p:set>
                                    <p:animEffect filter="fade" transition="in">
                                      <p:cBhvr>
                                        <p:cTn dur="1000"/>
                                        <p:tgtEl>
                                          <p:spTgt spid="1002"/>
                                        </p:tgtEl>
                                      </p:cBhvr>
                                    </p:animEffect>
                                  </p:childTnLst>
                                </p:cTn>
                              </p:par>
                              <p:par>
                                <p:cTn fill="hold" nodeType="withEffect" presetClass="entr" presetID="10" presetSubtype="0">
                                  <p:stCondLst>
                                    <p:cond delay="300"/>
                                  </p:stCondLst>
                                  <p:childTnLst>
                                    <p:set>
                                      <p:cBhvr>
                                        <p:cTn dur="1" fill="hold">
                                          <p:stCondLst>
                                            <p:cond delay="0"/>
                                          </p:stCondLst>
                                        </p:cTn>
                                        <p:tgtEl>
                                          <p:spTgt spid="1003"/>
                                        </p:tgtEl>
                                        <p:attrNameLst>
                                          <p:attrName>style.visibility</p:attrName>
                                        </p:attrNameLst>
                                      </p:cBhvr>
                                      <p:to>
                                        <p:strVal val="visible"/>
                                      </p:to>
                                    </p:set>
                                    <p:animEffect filter="fade" transition="in">
                                      <p:cBhvr>
                                        <p:cTn dur="1000"/>
                                        <p:tgtEl>
                                          <p:spTgt spid="1003"/>
                                        </p:tgtEl>
                                      </p:cBhvr>
                                    </p:animEffect>
                                  </p:childTnLst>
                                </p:cTn>
                              </p:par>
                              <p:par>
                                <p:cTn fill="hold" nodeType="withEffect" presetClass="entr" presetID="10" presetSubtype="0">
                                  <p:stCondLst>
                                    <p:cond delay="400"/>
                                  </p:stCondLst>
                                  <p:childTnLst>
                                    <p:set>
                                      <p:cBhvr>
                                        <p:cTn dur="1" fill="hold">
                                          <p:stCondLst>
                                            <p:cond delay="0"/>
                                          </p:stCondLst>
                                        </p:cTn>
                                        <p:tgtEl>
                                          <p:spTgt spid="1004"/>
                                        </p:tgtEl>
                                        <p:attrNameLst>
                                          <p:attrName>style.visibility</p:attrName>
                                        </p:attrNameLst>
                                      </p:cBhvr>
                                      <p:to>
                                        <p:strVal val="visible"/>
                                      </p:to>
                                    </p:set>
                                    <p:animEffect filter="fade" transition="in">
                                      <p:cBhvr>
                                        <p:cTn dur="1000"/>
                                        <p:tgtEl>
                                          <p:spTgt spid="1004"/>
                                        </p:tgtEl>
                                      </p:cBhvr>
                                    </p:animEffect>
                                  </p:childTnLst>
                                </p:cTn>
                              </p:par>
                              <p:par>
                                <p:cTn fill="hold" nodeType="withEffect" presetClass="entr" presetID="10" presetSubtype="0">
                                  <p:stCondLst>
                                    <p:cond delay="500"/>
                                  </p:stCondLst>
                                  <p:childTnLst>
                                    <p:set>
                                      <p:cBhvr>
                                        <p:cTn dur="1" fill="hold">
                                          <p:stCondLst>
                                            <p:cond delay="0"/>
                                          </p:stCondLst>
                                        </p:cTn>
                                        <p:tgtEl>
                                          <p:spTgt spid="1005"/>
                                        </p:tgtEl>
                                        <p:attrNameLst>
                                          <p:attrName>style.visibility</p:attrName>
                                        </p:attrNameLst>
                                      </p:cBhvr>
                                      <p:to>
                                        <p:strVal val="visible"/>
                                      </p:to>
                                    </p:set>
                                    <p:animEffect filter="fade" transition="in">
                                      <p:cBhvr>
                                        <p:cTn dur="1000"/>
                                        <p:tgtEl>
                                          <p:spTgt spid="1005"/>
                                        </p:tgtEl>
                                      </p:cBhvr>
                                    </p:animEffect>
                                  </p:childTnLst>
                                </p:cTn>
                              </p:par>
                              <p:par>
                                <p:cTn fill="hold" nodeType="withEffect" presetClass="entr" presetID="10" presetSubtype="0">
                                  <p:stCondLst>
                                    <p:cond delay="600"/>
                                  </p:stCondLst>
                                  <p:childTnLst>
                                    <p:set>
                                      <p:cBhvr>
                                        <p:cTn dur="1" fill="hold">
                                          <p:stCondLst>
                                            <p:cond delay="0"/>
                                          </p:stCondLst>
                                        </p:cTn>
                                        <p:tgtEl>
                                          <p:spTgt spid="1006"/>
                                        </p:tgtEl>
                                        <p:attrNameLst>
                                          <p:attrName>style.visibility</p:attrName>
                                        </p:attrNameLst>
                                      </p:cBhvr>
                                      <p:to>
                                        <p:strVal val="visible"/>
                                      </p:to>
                                    </p:set>
                                    <p:animEffect filter="fade" transition="in">
                                      <p:cBhvr>
                                        <p:cTn dur="1000"/>
                                        <p:tgtEl>
                                          <p:spTgt spid="1006"/>
                                        </p:tgtEl>
                                      </p:cBhvr>
                                    </p:animEffect>
                                  </p:childTnLst>
                                </p:cTn>
                              </p:par>
                              <p:par>
                                <p:cTn fill="hold" nodeType="withEffect" presetClass="entr" presetID="10" presetSubtype="0">
                                  <p:stCondLst>
                                    <p:cond delay="700"/>
                                  </p:stCondLst>
                                  <p:childTnLst>
                                    <p:set>
                                      <p:cBhvr>
                                        <p:cTn dur="1" fill="hold">
                                          <p:stCondLst>
                                            <p:cond delay="0"/>
                                          </p:stCondLst>
                                        </p:cTn>
                                        <p:tgtEl>
                                          <p:spTgt spid="1007"/>
                                        </p:tgtEl>
                                        <p:attrNameLst>
                                          <p:attrName>style.visibility</p:attrName>
                                        </p:attrNameLst>
                                      </p:cBhvr>
                                      <p:to>
                                        <p:strVal val="visible"/>
                                      </p:to>
                                    </p:set>
                                    <p:animEffect filter="fade" transition="in">
                                      <p:cBhvr>
                                        <p:cTn dur="1000"/>
                                        <p:tgtEl>
                                          <p:spTgt spid="1007"/>
                                        </p:tgtEl>
                                      </p:cBhvr>
                                    </p:animEffect>
                                  </p:childTnLst>
                                </p:cTn>
                              </p:par>
                              <p:par>
                                <p:cTn fill="hold" nodeType="withEffect" presetClass="entr" presetID="10" presetSubtype="0">
                                  <p:stCondLst>
                                    <p:cond delay="800"/>
                                  </p:stCondLst>
                                  <p:childTnLst>
                                    <p:set>
                                      <p:cBhvr>
                                        <p:cTn dur="1" fill="hold">
                                          <p:stCondLst>
                                            <p:cond delay="0"/>
                                          </p:stCondLst>
                                        </p:cTn>
                                        <p:tgtEl>
                                          <p:spTgt spid="1008"/>
                                        </p:tgtEl>
                                        <p:attrNameLst>
                                          <p:attrName>style.visibility</p:attrName>
                                        </p:attrNameLst>
                                      </p:cBhvr>
                                      <p:to>
                                        <p:strVal val="visible"/>
                                      </p:to>
                                    </p:set>
                                    <p:animEffect filter="fade" transition="in">
                                      <p:cBhvr>
                                        <p:cTn dur="1000"/>
                                        <p:tgtEl>
                                          <p:spTgt spid="1008"/>
                                        </p:tgtEl>
                                      </p:cBhvr>
                                    </p:animEffect>
                                  </p:childTnLst>
                                </p:cTn>
                              </p:par>
                              <p:par>
                                <p:cTn fill="hold" nodeType="withEffect" presetClass="entr" presetID="10" presetSubtype="0">
                                  <p:stCondLst>
                                    <p:cond delay="900"/>
                                  </p:stCondLst>
                                  <p:childTnLst>
                                    <p:set>
                                      <p:cBhvr>
                                        <p:cTn dur="1" fill="hold">
                                          <p:stCondLst>
                                            <p:cond delay="0"/>
                                          </p:stCondLst>
                                        </p:cTn>
                                        <p:tgtEl>
                                          <p:spTgt spid="1009"/>
                                        </p:tgtEl>
                                        <p:attrNameLst>
                                          <p:attrName>style.visibility</p:attrName>
                                        </p:attrNameLst>
                                      </p:cBhvr>
                                      <p:to>
                                        <p:strVal val="visible"/>
                                      </p:to>
                                    </p:set>
                                    <p:animEffect filter="fade" transition="in">
                                      <p:cBhvr>
                                        <p:cTn dur="1000"/>
                                        <p:tgtEl>
                                          <p:spTgt spid="1009"/>
                                        </p:tgtEl>
                                      </p:cBhvr>
                                    </p:animEffect>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1038"/>
                                        </p:tgtEl>
                                        <p:attrNameLst>
                                          <p:attrName>style.visibility</p:attrName>
                                        </p:attrNameLst>
                                      </p:cBhvr>
                                      <p:to>
                                        <p:strVal val="visible"/>
                                      </p:to>
                                    </p:set>
                                    <p:anim calcmode="lin" valueType="num">
                                      <p:cBhvr additive="base">
                                        <p:cTn dur="500"/>
                                        <p:tgtEl>
                                          <p:spTgt spid="103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39"/>
                                        </p:tgtEl>
                                        <p:attrNameLst>
                                          <p:attrName>style.visibility</p:attrName>
                                        </p:attrNameLst>
                                      </p:cBhvr>
                                      <p:to>
                                        <p:strVal val="visible"/>
                                      </p:to>
                                    </p:set>
                                    <p:anim calcmode="lin" valueType="num">
                                      <p:cBhvr additive="base">
                                        <p:cTn dur="500"/>
                                        <p:tgtEl>
                                          <p:spTgt spid="103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40"/>
                                        </p:tgtEl>
                                        <p:attrNameLst>
                                          <p:attrName>style.visibility</p:attrName>
                                        </p:attrNameLst>
                                      </p:cBhvr>
                                      <p:to>
                                        <p:strVal val="visible"/>
                                      </p:to>
                                    </p:set>
                                    <p:anim calcmode="lin" valueType="num">
                                      <p:cBhvr additive="base">
                                        <p:cTn dur="500"/>
                                        <p:tgtEl>
                                          <p:spTgt spid="104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41"/>
                                        </p:tgtEl>
                                        <p:attrNameLst>
                                          <p:attrName>style.visibility</p:attrName>
                                        </p:attrNameLst>
                                      </p:cBhvr>
                                      <p:to>
                                        <p:strVal val="visible"/>
                                      </p:to>
                                    </p:set>
                                    <p:anim calcmode="lin" valueType="num">
                                      <p:cBhvr additive="base">
                                        <p:cTn dur="500"/>
                                        <p:tgtEl>
                                          <p:spTgt spid="104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42"/>
                                        </p:tgtEl>
                                        <p:attrNameLst>
                                          <p:attrName>style.visibility</p:attrName>
                                        </p:attrNameLst>
                                      </p:cBhvr>
                                      <p:to>
                                        <p:strVal val="visible"/>
                                      </p:to>
                                    </p:set>
                                    <p:anim calcmode="lin" valueType="num">
                                      <p:cBhvr additive="base">
                                        <p:cTn dur="500"/>
                                        <p:tgtEl>
                                          <p:spTgt spid="104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43"/>
                                        </p:tgtEl>
                                        <p:attrNameLst>
                                          <p:attrName>style.visibility</p:attrName>
                                        </p:attrNameLst>
                                      </p:cBhvr>
                                      <p:to>
                                        <p:strVal val="visible"/>
                                      </p:to>
                                    </p:set>
                                    <p:anim calcmode="lin" valueType="num">
                                      <p:cBhvr additive="base">
                                        <p:cTn dur="500"/>
                                        <p:tgtEl>
                                          <p:spTgt spid="104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44"/>
                                        </p:tgtEl>
                                        <p:attrNameLst>
                                          <p:attrName>style.visibility</p:attrName>
                                        </p:attrNameLst>
                                      </p:cBhvr>
                                      <p:to>
                                        <p:strVal val="visible"/>
                                      </p:to>
                                    </p:set>
                                    <p:anim calcmode="lin" valueType="num">
                                      <p:cBhvr additive="base">
                                        <p:cTn dur="500"/>
                                        <p:tgtEl>
                                          <p:spTgt spid="1044"/>
                                        </p:tgtEl>
                                        <p:attrNameLst>
                                          <p:attrName>ppt_y</p:attrName>
                                        </p:attrNameLst>
                                      </p:cBhvr>
                                      <p:tavLst>
                                        <p:tav fmla="" tm="0">
                                          <p:val>
                                            <p:strVal val="#ppt_y+1"/>
                                          </p:val>
                                        </p:tav>
                                        <p:tav fmla="" tm="100000">
                                          <p:val>
                                            <p:strVal val="#ppt_y"/>
                                          </p:val>
                                        </p:tav>
                                      </p:tavLst>
                                    </p:anim>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024"/>
                                        </p:tgtEl>
                                        <p:attrNameLst>
                                          <p:attrName>style.visibility</p:attrName>
                                        </p:attrNameLst>
                                      </p:cBhvr>
                                      <p:to>
                                        <p:strVal val="visible"/>
                                      </p:to>
                                    </p:set>
                                    <p:animEffect filter="fade" transition="in">
                                      <p:cBhvr>
                                        <p:cTn dur="500"/>
                                        <p:tgtEl>
                                          <p:spTgt spid="1024"/>
                                        </p:tgtEl>
                                      </p:cBhvr>
                                    </p:animEffect>
                                  </p:childTnLst>
                                </p:cTn>
                              </p:par>
                              <p:par>
                                <p:cTn fill="hold" nodeType="withEffect" presetClass="entr" presetID="10" presetSubtype="0">
                                  <p:stCondLst>
                                    <p:cond delay="100"/>
                                  </p:stCondLst>
                                  <p:childTnLst>
                                    <p:set>
                                      <p:cBhvr>
                                        <p:cTn dur="1" fill="hold">
                                          <p:stCondLst>
                                            <p:cond delay="0"/>
                                          </p:stCondLst>
                                        </p:cTn>
                                        <p:tgtEl>
                                          <p:spTgt spid="1025"/>
                                        </p:tgtEl>
                                        <p:attrNameLst>
                                          <p:attrName>style.visibility</p:attrName>
                                        </p:attrNameLst>
                                      </p:cBhvr>
                                      <p:to>
                                        <p:strVal val="visible"/>
                                      </p:to>
                                    </p:set>
                                    <p:animEffect filter="fade" transition="in">
                                      <p:cBhvr>
                                        <p:cTn dur="500"/>
                                        <p:tgtEl>
                                          <p:spTgt spid="1025"/>
                                        </p:tgtEl>
                                      </p:cBhvr>
                                    </p:animEffect>
                                  </p:childTnLst>
                                </p:cTn>
                              </p:par>
                              <p:par>
                                <p:cTn fill="hold" nodeType="withEffect" presetClass="entr" presetID="10" presetSubtype="0">
                                  <p:stCondLst>
                                    <p:cond delay="200"/>
                                  </p:stCondLst>
                                  <p:childTnLst>
                                    <p:set>
                                      <p:cBhvr>
                                        <p:cTn dur="1" fill="hold">
                                          <p:stCondLst>
                                            <p:cond delay="0"/>
                                          </p:stCondLst>
                                        </p:cTn>
                                        <p:tgtEl>
                                          <p:spTgt spid="1026"/>
                                        </p:tgtEl>
                                        <p:attrNameLst>
                                          <p:attrName>style.visibility</p:attrName>
                                        </p:attrNameLst>
                                      </p:cBhvr>
                                      <p:to>
                                        <p:strVal val="visible"/>
                                      </p:to>
                                    </p:set>
                                    <p:animEffect filter="fade" transition="in">
                                      <p:cBhvr>
                                        <p:cTn dur="500"/>
                                        <p:tgtEl>
                                          <p:spTgt spid="1026"/>
                                        </p:tgtEl>
                                      </p:cBhvr>
                                    </p:animEffect>
                                  </p:childTnLst>
                                </p:cTn>
                              </p:par>
                              <p:par>
                                <p:cTn fill="hold" nodeType="withEffect" presetClass="entr" presetID="10" presetSubtype="0">
                                  <p:stCondLst>
                                    <p:cond delay="300"/>
                                  </p:stCondLst>
                                  <p:childTnLst>
                                    <p:set>
                                      <p:cBhvr>
                                        <p:cTn dur="1" fill="hold">
                                          <p:stCondLst>
                                            <p:cond delay="0"/>
                                          </p:stCondLst>
                                        </p:cTn>
                                        <p:tgtEl>
                                          <p:spTgt spid="1027"/>
                                        </p:tgtEl>
                                        <p:attrNameLst>
                                          <p:attrName>style.visibility</p:attrName>
                                        </p:attrNameLst>
                                      </p:cBhvr>
                                      <p:to>
                                        <p:strVal val="visible"/>
                                      </p:to>
                                    </p:set>
                                    <p:animEffect filter="fade" transition="in">
                                      <p:cBhvr>
                                        <p:cTn dur="500"/>
                                        <p:tgtEl>
                                          <p:spTgt spid="1027"/>
                                        </p:tgtEl>
                                      </p:cBhvr>
                                    </p:animEffect>
                                  </p:childTnLst>
                                </p:cTn>
                              </p:par>
                              <p:par>
                                <p:cTn fill="hold" nodeType="withEffect" presetClass="entr" presetID="10" presetSubtype="0">
                                  <p:stCondLst>
                                    <p:cond delay="400"/>
                                  </p:stCondLst>
                                  <p:childTnLst>
                                    <p:set>
                                      <p:cBhvr>
                                        <p:cTn dur="1" fill="hold">
                                          <p:stCondLst>
                                            <p:cond delay="0"/>
                                          </p:stCondLst>
                                        </p:cTn>
                                        <p:tgtEl>
                                          <p:spTgt spid="1028"/>
                                        </p:tgtEl>
                                        <p:attrNameLst>
                                          <p:attrName>style.visibility</p:attrName>
                                        </p:attrNameLst>
                                      </p:cBhvr>
                                      <p:to>
                                        <p:strVal val="visible"/>
                                      </p:to>
                                    </p:set>
                                    <p:animEffect filter="fade" transition="in">
                                      <p:cBhvr>
                                        <p:cTn dur="500"/>
                                        <p:tgtEl>
                                          <p:spTgt spid="1028"/>
                                        </p:tgtEl>
                                      </p:cBhvr>
                                    </p:animEffect>
                                  </p:childTnLst>
                                </p:cTn>
                              </p:par>
                              <p:par>
                                <p:cTn fill="hold" nodeType="withEffect" presetClass="entr" presetID="10" presetSubtype="0">
                                  <p:stCondLst>
                                    <p:cond delay="500"/>
                                  </p:stCondLst>
                                  <p:childTnLst>
                                    <p:set>
                                      <p:cBhvr>
                                        <p:cTn dur="1" fill="hold">
                                          <p:stCondLst>
                                            <p:cond delay="0"/>
                                          </p:stCondLst>
                                        </p:cTn>
                                        <p:tgtEl>
                                          <p:spTgt spid="1029"/>
                                        </p:tgtEl>
                                        <p:attrNameLst>
                                          <p:attrName>style.visibility</p:attrName>
                                        </p:attrNameLst>
                                      </p:cBhvr>
                                      <p:to>
                                        <p:strVal val="visible"/>
                                      </p:to>
                                    </p:set>
                                    <p:animEffect filter="fade" transition="in">
                                      <p:cBhvr>
                                        <p:cTn dur="500"/>
                                        <p:tgtEl>
                                          <p:spTgt spid="1029"/>
                                        </p:tgtEl>
                                      </p:cBhvr>
                                    </p:animEffect>
                                  </p:childTnLst>
                                </p:cTn>
                              </p:par>
                              <p:par>
                                <p:cTn fill="hold" nodeType="withEffect" presetClass="entr" presetID="10" presetSubtype="0">
                                  <p:stCondLst>
                                    <p:cond delay="600"/>
                                  </p:stCondLst>
                                  <p:childTnLst>
                                    <p:set>
                                      <p:cBhvr>
                                        <p:cTn dur="1" fill="hold">
                                          <p:stCondLst>
                                            <p:cond delay="0"/>
                                          </p:stCondLst>
                                        </p:cTn>
                                        <p:tgtEl>
                                          <p:spTgt spid="1030"/>
                                        </p:tgtEl>
                                        <p:attrNameLst>
                                          <p:attrName>style.visibility</p:attrName>
                                        </p:attrNameLst>
                                      </p:cBhvr>
                                      <p:to>
                                        <p:strVal val="visible"/>
                                      </p:to>
                                    </p:set>
                                    <p:animEffect filter="fade" transition="in">
                                      <p:cBhvr>
                                        <p:cTn dur="500"/>
                                        <p:tgtEl>
                                          <p:spTgt spid="1030"/>
                                        </p:tgtEl>
                                      </p:cBhvr>
                                    </p:animEffect>
                                  </p:childTnLst>
                                </p:cTn>
                              </p:par>
                              <p:par>
                                <p:cTn fill="hold" nodeType="withEffect" presetClass="entr" presetID="10" presetSubtype="0">
                                  <p:stCondLst>
                                    <p:cond delay="0"/>
                                  </p:stCondLst>
                                  <p:childTnLst>
                                    <p:set>
                                      <p:cBhvr>
                                        <p:cTn dur="1" fill="hold">
                                          <p:stCondLst>
                                            <p:cond delay="0"/>
                                          </p:stCondLst>
                                        </p:cTn>
                                        <p:tgtEl>
                                          <p:spTgt spid="1010"/>
                                        </p:tgtEl>
                                        <p:attrNameLst>
                                          <p:attrName>style.visibility</p:attrName>
                                        </p:attrNameLst>
                                      </p:cBhvr>
                                      <p:to>
                                        <p:strVal val="visible"/>
                                      </p:to>
                                    </p:set>
                                    <p:animEffect filter="fade" transition="in">
                                      <p:cBhvr>
                                        <p:cTn dur="500"/>
                                        <p:tgtEl>
                                          <p:spTgt spid="1010"/>
                                        </p:tgtEl>
                                      </p:cBhvr>
                                    </p:animEffect>
                                  </p:childTnLst>
                                </p:cTn>
                              </p:par>
                              <p:par>
                                <p:cTn fill="hold" nodeType="withEffect" presetClass="entr" presetID="10" presetSubtype="0">
                                  <p:stCondLst>
                                    <p:cond delay="100"/>
                                  </p:stCondLst>
                                  <p:childTnLst>
                                    <p:set>
                                      <p:cBhvr>
                                        <p:cTn dur="1" fill="hold">
                                          <p:stCondLst>
                                            <p:cond delay="0"/>
                                          </p:stCondLst>
                                        </p:cTn>
                                        <p:tgtEl>
                                          <p:spTgt spid="1011"/>
                                        </p:tgtEl>
                                        <p:attrNameLst>
                                          <p:attrName>style.visibility</p:attrName>
                                        </p:attrNameLst>
                                      </p:cBhvr>
                                      <p:to>
                                        <p:strVal val="visible"/>
                                      </p:to>
                                    </p:set>
                                    <p:animEffect filter="fade" transition="in">
                                      <p:cBhvr>
                                        <p:cTn dur="500"/>
                                        <p:tgtEl>
                                          <p:spTgt spid="1011"/>
                                        </p:tgtEl>
                                      </p:cBhvr>
                                    </p:animEffect>
                                  </p:childTnLst>
                                </p:cTn>
                              </p:par>
                              <p:par>
                                <p:cTn fill="hold" nodeType="withEffect" presetClass="entr" presetID="10" presetSubtype="0">
                                  <p:stCondLst>
                                    <p:cond delay="200"/>
                                  </p:stCondLst>
                                  <p:childTnLst>
                                    <p:set>
                                      <p:cBhvr>
                                        <p:cTn dur="1" fill="hold">
                                          <p:stCondLst>
                                            <p:cond delay="0"/>
                                          </p:stCondLst>
                                        </p:cTn>
                                        <p:tgtEl>
                                          <p:spTgt spid="1012"/>
                                        </p:tgtEl>
                                        <p:attrNameLst>
                                          <p:attrName>style.visibility</p:attrName>
                                        </p:attrNameLst>
                                      </p:cBhvr>
                                      <p:to>
                                        <p:strVal val="visible"/>
                                      </p:to>
                                    </p:set>
                                    <p:animEffect filter="fade" transition="in">
                                      <p:cBhvr>
                                        <p:cTn dur="500"/>
                                        <p:tgtEl>
                                          <p:spTgt spid="1012"/>
                                        </p:tgtEl>
                                      </p:cBhvr>
                                    </p:animEffect>
                                  </p:childTnLst>
                                </p:cTn>
                              </p:par>
                              <p:par>
                                <p:cTn fill="hold" nodeType="withEffect" presetClass="entr" presetID="10" presetSubtype="0">
                                  <p:stCondLst>
                                    <p:cond delay="300"/>
                                  </p:stCondLst>
                                  <p:childTnLst>
                                    <p:set>
                                      <p:cBhvr>
                                        <p:cTn dur="1" fill="hold">
                                          <p:stCondLst>
                                            <p:cond delay="0"/>
                                          </p:stCondLst>
                                        </p:cTn>
                                        <p:tgtEl>
                                          <p:spTgt spid="1013"/>
                                        </p:tgtEl>
                                        <p:attrNameLst>
                                          <p:attrName>style.visibility</p:attrName>
                                        </p:attrNameLst>
                                      </p:cBhvr>
                                      <p:to>
                                        <p:strVal val="visible"/>
                                      </p:to>
                                    </p:set>
                                    <p:animEffect filter="fade" transition="in">
                                      <p:cBhvr>
                                        <p:cTn dur="500"/>
                                        <p:tgtEl>
                                          <p:spTgt spid="1013"/>
                                        </p:tgtEl>
                                      </p:cBhvr>
                                    </p:animEffect>
                                  </p:childTnLst>
                                </p:cTn>
                              </p:par>
                              <p:par>
                                <p:cTn fill="hold" nodeType="withEffect" presetClass="entr" presetID="10" presetSubtype="0">
                                  <p:stCondLst>
                                    <p:cond delay="400"/>
                                  </p:stCondLst>
                                  <p:childTnLst>
                                    <p:set>
                                      <p:cBhvr>
                                        <p:cTn dur="1" fill="hold">
                                          <p:stCondLst>
                                            <p:cond delay="0"/>
                                          </p:stCondLst>
                                        </p:cTn>
                                        <p:tgtEl>
                                          <p:spTgt spid="1014"/>
                                        </p:tgtEl>
                                        <p:attrNameLst>
                                          <p:attrName>style.visibility</p:attrName>
                                        </p:attrNameLst>
                                      </p:cBhvr>
                                      <p:to>
                                        <p:strVal val="visible"/>
                                      </p:to>
                                    </p:set>
                                    <p:animEffect filter="fade" transition="in">
                                      <p:cBhvr>
                                        <p:cTn dur="500"/>
                                        <p:tgtEl>
                                          <p:spTgt spid="1014"/>
                                        </p:tgtEl>
                                      </p:cBhvr>
                                    </p:animEffect>
                                  </p:childTnLst>
                                </p:cTn>
                              </p:par>
                              <p:par>
                                <p:cTn fill="hold" nodeType="withEffect" presetClass="entr" presetID="10" presetSubtype="0">
                                  <p:stCondLst>
                                    <p:cond delay="500"/>
                                  </p:stCondLst>
                                  <p:childTnLst>
                                    <p:set>
                                      <p:cBhvr>
                                        <p:cTn dur="1" fill="hold">
                                          <p:stCondLst>
                                            <p:cond delay="0"/>
                                          </p:stCondLst>
                                        </p:cTn>
                                        <p:tgtEl>
                                          <p:spTgt spid="1015"/>
                                        </p:tgtEl>
                                        <p:attrNameLst>
                                          <p:attrName>style.visibility</p:attrName>
                                        </p:attrNameLst>
                                      </p:cBhvr>
                                      <p:to>
                                        <p:strVal val="visible"/>
                                      </p:to>
                                    </p:set>
                                    <p:animEffect filter="fade" transition="in">
                                      <p:cBhvr>
                                        <p:cTn dur="500"/>
                                        <p:tgtEl>
                                          <p:spTgt spid="1015"/>
                                        </p:tgtEl>
                                      </p:cBhvr>
                                    </p:animEffect>
                                  </p:childTnLst>
                                </p:cTn>
                              </p:par>
                              <p:par>
                                <p:cTn fill="hold" nodeType="withEffect" presetClass="entr" presetID="10" presetSubtype="0">
                                  <p:stCondLst>
                                    <p:cond delay="600"/>
                                  </p:stCondLst>
                                  <p:childTnLst>
                                    <p:set>
                                      <p:cBhvr>
                                        <p:cTn dur="1" fill="hold">
                                          <p:stCondLst>
                                            <p:cond delay="0"/>
                                          </p:stCondLst>
                                        </p:cTn>
                                        <p:tgtEl>
                                          <p:spTgt spid="1016"/>
                                        </p:tgtEl>
                                        <p:attrNameLst>
                                          <p:attrName>style.visibility</p:attrName>
                                        </p:attrNameLst>
                                      </p:cBhvr>
                                      <p:to>
                                        <p:strVal val="visible"/>
                                      </p:to>
                                    </p:set>
                                    <p:animEffect filter="fade" transition="in">
                                      <p:cBhvr>
                                        <p:cTn dur="500"/>
                                        <p:tgtEl>
                                          <p:spTgt spid="1016"/>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031"/>
                                        </p:tgtEl>
                                        <p:attrNameLst>
                                          <p:attrName>style.visibility</p:attrName>
                                        </p:attrNameLst>
                                      </p:cBhvr>
                                      <p:to>
                                        <p:strVal val="visible"/>
                                      </p:to>
                                    </p:set>
                                    <p:animEffect filter="fade" transition="in">
                                      <p:cBhvr>
                                        <p:cTn dur="500"/>
                                        <p:tgtEl>
                                          <p:spTgt spid="1031"/>
                                        </p:tgtEl>
                                      </p:cBhvr>
                                    </p:animEffect>
                                  </p:childTnLst>
                                </p:cTn>
                              </p:par>
                              <p:par>
                                <p:cTn fill="hold" nodeType="withEffect" presetClass="entr" presetID="10" presetSubtype="0">
                                  <p:stCondLst>
                                    <p:cond delay="0"/>
                                  </p:stCondLst>
                                  <p:childTnLst>
                                    <p:set>
                                      <p:cBhvr>
                                        <p:cTn dur="1" fill="hold">
                                          <p:stCondLst>
                                            <p:cond delay="0"/>
                                          </p:stCondLst>
                                        </p:cTn>
                                        <p:tgtEl>
                                          <p:spTgt spid="1032"/>
                                        </p:tgtEl>
                                        <p:attrNameLst>
                                          <p:attrName>style.visibility</p:attrName>
                                        </p:attrNameLst>
                                      </p:cBhvr>
                                      <p:to>
                                        <p:strVal val="visible"/>
                                      </p:to>
                                    </p:set>
                                    <p:animEffect filter="fade" transition="in">
                                      <p:cBhvr>
                                        <p:cTn dur="500"/>
                                        <p:tgtEl>
                                          <p:spTgt spid="1032"/>
                                        </p:tgtEl>
                                      </p:cBhvr>
                                    </p:animEffect>
                                  </p:childTnLst>
                                </p:cTn>
                              </p:par>
                              <p:par>
                                <p:cTn fill="hold" nodeType="withEffect" presetClass="entr" presetID="10" presetSubtype="0">
                                  <p:stCondLst>
                                    <p:cond delay="0"/>
                                  </p:stCondLst>
                                  <p:childTnLst>
                                    <p:set>
                                      <p:cBhvr>
                                        <p:cTn dur="1" fill="hold">
                                          <p:stCondLst>
                                            <p:cond delay="0"/>
                                          </p:stCondLst>
                                        </p:cTn>
                                        <p:tgtEl>
                                          <p:spTgt spid="1033"/>
                                        </p:tgtEl>
                                        <p:attrNameLst>
                                          <p:attrName>style.visibility</p:attrName>
                                        </p:attrNameLst>
                                      </p:cBhvr>
                                      <p:to>
                                        <p:strVal val="visible"/>
                                      </p:to>
                                    </p:set>
                                    <p:animEffect filter="fade" transition="in">
                                      <p:cBhvr>
                                        <p:cTn dur="500"/>
                                        <p:tgtEl>
                                          <p:spTgt spid="1033"/>
                                        </p:tgtEl>
                                      </p:cBhvr>
                                    </p:animEffect>
                                  </p:childTnLst>
                                </p:cTn>
                              </p:par>
                              <p:par>
                                <p:cTn fill="hold" nodeType="withEffect" presetClass="entr" presetID="10" presetSubtype="0">
                                  <p:stCondLst>
                                    <p:cond delay="0"/>
                                  </p:stCondLst>
                                  <p:childTnLst>
                                    <p:set>
                                      <p:cBhvr>
                                        <p:cTn dur="1" fill="hold">
                                          <p:stCondLst>
                                            <p:cond delay="0"/>
                                          </p:stCondLst>
                                        </p:cTn>
                                        <p:tgtEl>
                                          <p:spTgt spid="1034"/>
                                        </p:tgtEl>
                                        <p:attrNameLst>
                                          <p:attrName>style.visibility</p:attrName>
                                        </p:attrNameLst>
                                      </p:cBhvr>
                                      <p:to>
                                        <p:strVal val="visible"/>
                                      </p:to>
                                    </p:set>
                                    <p:animEffect filter="fade" transition="in">
                                      <p:cBhvr>
                                        <p:cTn dur="500"/>
                                        <p:tgtEl>
                                          <p:spTgt spid="1034"/>
                                        </p:tgtEl>
                                      </p:cBhvr>
                                    </p:animEffect>
                                  </p:childTnLst>
                                </p:cTn>
                              </p:par>
                              <p:par>
                                <p:cTn fill="hold" nodeType="withEffect" presetClass="entr" presetID="10" presetSubtype="0">
                                  <p:stCondLst>
                                    <p:cond delay="0"/>
                                  </p:stCondLst>
                                  <p:childTnLst>
                                    <p:set>
                                      <p:cBhvr>
                                        <p:cTn dur="1" fill="hold">
                                          <p:stCondLst>
                                            <p:cond delay="0"/>
                                          </p:stCondLst>
                                        </p:cTn>
                                        <p:tgtEl>
                                          <p:spTgt spid="1035"/>
                                        </p:tgtEl>
                                        <p:attrNameLst>
                                          <p:attrName>style.visibility</p:attrName>
                                        </p:attrNameLst>
                                      </p:cBhvr>
                                      <p:to>
                                        <p:strVal val="visible"/>
                                      </p:to>
                                    </p:set>
                                    <p:animEffect filter="fade" transition="in">
                                      <p:cBhvr>
                                        <p:cTn dur="500"/>
                                        <p:tgtEl>
                                          <p:spTgt spid="1035"/>
                                        </p:tgtEl>
                                      </p:cBhvr>
                                    </p:animEffect>
                                  </p:childTnLst>
                                </p:cTn>
                              </p:par>
                              <p:par>
                                <p:cTn fill="hold" nodeType="withEffect" presetClass="entr" presetID="10" presetSubtype="0">
                                  <p:stCondLst>
                                    <p:cond delay="0"/>
                                  </p:stCondLst>
                                  <p:childTnLst>
                                    <p:set>
                                      <p:cBhvr>
                                        <p:cTn dur="1" fill="hold">
                                          <p:stCondLst>
                                            <p:cond delay="0"/>
                                          </p:stCondLst>
                                        </p:cTn>
                                        <p:tgtEl>
                                          <p:spTgt spid="1036"/>
                                        </p:tgtEl>
                                        <p:attrNameLst>
                                          <p:attrName>style.visibility</p:attrName>
                                        </p:attrNameLst>
                                      </p:cBhvr>
                                      <p:to>
                                        <p:strVal val="visible"/>
                                      </p:to>
                                    </p:set>
                                    <p:animEffect filter="fade" transition="in">
                                      <p:cBhvr>
                                        <p:cTn dur="500"/>
                                        <p:tgtEl>
                                          <p:spTgt spid="1036"/>
                                        </p:tgtEl>
                                      </p:cBhvr>
                                    </p:animEffect>
                                  </p:childTnLst>
                                </p:cTn>
                              </p:par>
                              <p:par>
                                <p:cTn fill="hold" nodeType="withEffect" presetClass="entr" presetID="10" presetSubtype="0">
                                  <p:stCondLst>
                                    <p:cond delay="0"/>
                                  </p:stCondLst>
                                  <p:childTnLst>
                                    <p:set>
                                      <p:cBhvr>
                                        <p:cTn dur="1" fill="hold">
                                          <p:stCondLst>
                                            <p:cond delay="0"/>
                                          </p:stCondLst>
                                        </p:cTn>
                                        <p:tgtEl>
                                          <p:spTgt spid="1037"/>
                                        </p:tgtEl>
                                        <p:attrNameLst>
                                          <p:attrName>style.visibility</p:attrName>
                                        </p:attrNameLst>
                                      </p:cBhvr>
                                      <p:to>
                                        <p:strVal val="visible"/>
                                      </p:to>
                                    </p:set>
                                    <p:animEffect filter="fade" transition="in">
                                      <p:cBhvr>
                                        <p:cTn dur="500"/>
                                        <p:tgtEl>
                                          <p:spTgt spid="1037"/>
                                        </p:tgtEl>
                                      </p:cBhvr>
                                    </p:animEffect>
                                  </p:childTnLst>
                                </p:cTn>
                              </p:par>
                              <p:par>
                                <p:cTn fill="hold" nodeType="withEffect" presetClass="entr" presetID="10" presetSubtype="0">
                                  <p:stCondLst>
                                    <p:cond delay="0"/>
                                  </p:stCondLst>
                                  <p:childTnLst>
                                    <p:set>
                                      <p:cBhvr>
                                        <p:cTn dur="1" fill="hold">
                                          <p:stCondLst>
                                            <p:cond delay="0"/>
                                          </p:stCondLst>
                                        </p:cTn>
                                        <p:tgtEl>
                                          <p:spTgt spid="1017"/>
                                        </p:tgtEl>
                                        <p:attrNameLst>
                                          <p:attrName>style.visibility</p:attrName>
                                        </p:attrNameLst>
                                      </p:cBhvr>
                                      <p:to>
                                        <p:strVal val="visible"/>
                                      </p:to>
                                    </p:set>
                                    <p:animEffect filter="fade" transition="in">
                                      <p:cBhvr>
                                        <p:cTn dur="500"/>
                                        <p:tgtEl>
                                          <p:spTgt spid="1017"/>
                                        </p:tgtEl>
                                      </p:cBhvr>
                                    </p:animEffect>
                                  </p:childTnLst>
                                </p:cTn>
                              </p:par>
                              <p:par>
                                <p:cTn fill="hold" nodeType="withEffect" presetClass="entr" presetID="10" presetSubtype="0">
                                  <p:stCondLst>
                                    <p:cond delay="0"/>
                                  </p:stCondLst>
                                  <p:childTnLst>
                                    <p:set>
                                      <p:cBhvr>
                                        <p:cTn dur="1" fill="hold">
                                          <p:stCondLst>
                                            <p:cond delay="0"/>
                                          </p:stCondLst>
                                        </p:cTn>
                                        <p:tgtEl>
                                          <p:spTgt spid="1018"/>
                                        </p:tgtEl>
                                        <p:attrNameLst>
                                          <p:attrName>style.visibility</p:attrName>
                                        </p:attrNameLst>
                                      </p:cBhvr>
                                      <p:to>
                                        <p:strVal val="visible"/>
                                      </p:to>
                                    </p:set>
                                    <p:animEffect filter="fade" transition="in">
                                      <p:cBhvr>
                                        <p:cTn dur="500"/>
                                        <p:tgtEl>
                                          <p:spTgt spid="1018"/>
                                        </p:tgtEl>
                                      </p:cBhvr>
                                    </p:animEffect>
                                  </p:childTnLst>
                                </p:cTn>
                              </p:par>
                              <p:par>
                                <p:cTn fill="hold" nodeType="withEffect" presetClass="entr" presetID="10" presetSubtype="0">
                                  <p:stCondLst>
                                    <p:cond delay="0"/>
                                  </p:stCondLst>
                                  <p:childTnLst>
                                    <p:set>
                                      <p:cBhvr>
                                        <p:cTn dur="1" fill="hold">
                                          <p:stCondLst>
                                            <p:cond delay="0"/>
                                          </p:stCondLst>
                                        </p:cTn>
                                        <p:tgtEl>
                                          <p:spTgt spid="1019"/>
                                        </p:tgtEl>
                                        <p:attrNameLst>
                                          <p:attrName>style.visibility</p:attrName>
                                        </p:attrNameLst>
                                      </p:cBhvr>
                                      <p:to>
                                        <p:strVal val="visible"/>
                                      </p:to>
                                    </p:set>
                                    <p:animEffect filter="fade" transition="in">
                                      <p:cBhvr>
                                        <p:cTn dur="500"/>
                                        <p:tgtEl>
                                          <p:spTgt spid="1019"/>
                                        </p:tgtEl>
                                      </p:cBhvr>
                                    </p:animEffect>
                                  </p:childTnLst>
                                </p:cTn>
                              </p:par>
                              <p:par>
                                <p:cTn fill="hold" nodeType="withEffect" presetClass="entr" presetID="10" presetSubtype="0">
                                  <p:stCondLst>
                                    <p:cond delay="0"/>
                                  </p:stCondLst>
                                  <p:childTnLst>
                                    <p:set>
                                      <p:cBhvr>
                                        <p:cTn dur="1" fill="hold">
                                          <p:stCondLst>
                                            <p:cond delay="0"/>
                                          </p:stCondLst>
                                        </p:cTn>
                                        <p:tgtEl>
                                          <p:spTgt spid="1020"/>
                                        </p:tgtEl>
                                        <p:attrNameLst>
                                          <p:attrName>style.visibility</p:attrName>
                                        </p:attrNameLst>
                                      </p:cBhvr>
                                      <p:to>
                                        <p:strVal val="visible"/>
                                      </p:to>
                                    </p:set>
                                    <p:animEffect filter="fade" transition="in">
                                      <p:cBhvr>
                                        <p:cTn dur="500"/>
                                        <p:tgtEl>
                                          <p:spTgt spid="1020"/>
                                        </p:tgtEl>
                                      </p:cBhvr>
                                    </p:animEffect>
                                  </p:childTnLst>
                                </p:cTn>
                              </p:par>
                              <p:par>
                                <p:cTn fill="hold" nodeType="withEffect" presetClass="entr" presetID="10" presetSubtype="0">
                                  <p:stCondLst>
                                    <p:cond delay="0"/>
                                  </p:stCondLst>
                                  <p:childTnLst>
                                    <p:set>
                                      <p:cBhvr>
                                        <p:cTn dur="1" fill="hold">
                                          <p:stCondLst>
                                            <p:cond delay="0"/>
                                          </p:stCondLst>
                                        </p:cTn>
                                        <p:tgtEl>
                                          <p:spTgt spid="1021"/>
                                        </p:tgtEl>
                                        <p:attrNameLst>
                                          <p:attrName>style.visibility</p:attrName>
                                        </p:attrNameLst>
                                      </p:cBhvr>
                                      <p:to>
                                        <p:strVal val="visible"/>
                                      </p:to>
                                    </p:set>
                                    <p:animEffect filter="fade" transition="in">
                                      <p:cBhvr>
                                        <p:cTn dur="500"/>
                                        <p:tgtEl>
                                          <p:spTgt spid="1021"/>
                                        </p:tgtEl>
                                      </p:cBhvr>
                                    </p:animEffect>
                                  </p:childTnLst>
                                </p:cTn>
                              </p:par>
                              <p:par>
                                <p:cTn fill="hold" nodeType="withEffect" presetClass="entr" presetID="10" presetSubtype="0">
                                  <p:stCondLst>
                                    <p:cond delay="0"/>
                                  </p:stCondLst>
                                  <p:childTnLst>
                                    <p:set>
                                      <p:cBhvr>
                                        <p:cTn dur="1" fill="hold">
                                          <p:stCondLst>
                                            <p:cond delay="0"/>
                                          </p:stCondLst>
                                        </p:cTn>
                                        <p:tgtEl>
                                          <p:spTgt spid="1022"/>
                                        </p:tgtEl>
                                        <p:attrNameLst>
                                          <p:attrName>style.visibility</p:attrName>
                                        </p:attrNameLst>
                                      </p:cBhvr>
                                      <p:to>
                                        <p:strVal val="visible"/>
                                      </p:to>
                                    </p:set>
                                    <p:animEffect filter="fade" transition="in">
                                      <p:cBhvr>
                                        <p:cTn dur="500"/>
                                        <p:tgtEl>
                                          <p:spTgt spid="1022"/>
                                        </p:tgtEl>
                                      </p:cBhvr>
                                    </p:animEffect>
                                  </p:childTnLst>
                                </p:cTn>
                              </p:par>
                              <p:par>
                                <p:cTn fill="hold" nodeType="withEffect" presetClass="entr" presetID="10" presetSubtype="0">
                                  <p:stCondLst>
                                    <p:cond delay="0"/>
                                  </p:stCondLst>
                                  <p:childTnLst>
                                    <p:set>
                                      <p:cBhvr>
                                        <p:cTn dur="1" fill="hold">
                                          <p:stCondLst>
                                            <p:cond delay="0"/>
                                          </p:stCondLst>
                                        </p:cTn>
                                        <p:tgtEl>
                                          <p:spTgt spid="1023"/>
                                        </p:tgtEl>
                                        <p:attrNameLst>
                                          <p:attrName>style.visibility</p:attrName>
                                        </p:attrNameLst>
                                      </p:cBhvr>
                                      <p:to>
                                        <p:strVal val="visible"/>
                                      </p:to>
                                    </p:set>
                                    <p:animEffect filter="fade" transition="in">
                                      <p:cBhvr>
                                        <p:cTn dur="500"/>
                                        <p:tgtEl>
                                          <p:spTgt spid="1023"/>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045"/>
                                        </p:tgtEl>
                                        <p:attrNameLst>
                                          <p:attrName>style.visibility</p:attrName>
                                        </p:attrNameLst>
                                      </p:cBhvr>
                                      <p:to>
                                        <p:strVal val="visible"/>
                                      </p:to>
                                    </p:set>
                                    <p:animEffect filter="fade" transition="in">
                                      <p:cBhvr>
                                        <p:cTn dur="1000"/>
                                        <p:tgtEl>
                                          <p:spTgt spid="10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0" name="Shape 1050"/>
        <p:cNvGrpSpPr/>
        <p:nvPr/>
      </p:nvGrpSpPr>
      <p:grpSpPr>
        <a:xfrm>
          <a:off x="0" y="0"/>
          <a:ext cx="0" cy="0"/>
          <a:chOff x="0" y="0"/>
          <a:chExt cx="0" cy="0"/>
        </a:xfrm>
      </p:grpSpPr>
      <p:sp>
        <p:nvSpPr>
          <p:cNvPr id="1051" name="Google Shape;1051;p20"/>
          <p:cNvSpPr/>
          <p:nvPr/>
        </p:nvSpPr>
        <p:spPr>
          <a:xfrm rot="5400000">
            <a:off x="3864629" y="1550848"/>
            <a:ext cx="4489280" cy="4070708"/>
          </a:xfrm>
          <a:prstGeom prst="hexagon">
            <a:avLst>
              <a:gd fmla="val 25000" name="adj"/>
              <a:gd fmla="val 115470" name="vf"/>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Calibri"/>
              <a:ea typeface="Calibri"/>
              <a:cs typeface="Calibri"/>
              <a:sym typeface="Calibri"/>
            </a:endParaRPr>
          </a:p>
        </p:txBody>
      </p:sp>
      <p:grpSp>
        <p:nvGrpSpPr>
          <p:cNvPr id="1052" name="Google Shape;1052;p20"/>
          <p:cNvGrpSpPr/>
          <p:nvPr/>
        </p:nvGrpSpPr>
        <p:grpSpPr>
          <a:xfrm>
            <a:off x="5438066" y="3127733"/>
            <a:ext cx="1267269" cy="849632"/>
            <a:chOff x="0" y="0"/>
            <a:chExt cx="935038" cy="568325"/>
          </a:xfrm>
        </p:grpSpPr>
        <p:sp>
          <p:nvSpPr>
            <p:cNvPr id="1053" name="Google Shape;1053;p20"/>
            <p:cNvSpPr/>
            <p:nvPr/>
          </p:nvSpPr>
          <p:spPr>
            <a:xfrm>
              <a:off x="87313" y="485775"/>
              <a:ext cx="112713" cy="82550"/>
            </a:xfrm>
            <a:custGeom>
              <a:rect b="b" l="l" r="r" t="t"/>
              <a:pathLst>
                <a:path extrusionOk="0" h="22" w="30">
                  <a:moveTo>
                    <a:pt x="30" y="19"/>
                  </a:moveTo>
                  <a:cubicBezTo>
                    <a:pt x="30" y="0"/>
                    <a:pt x="30" y="0"/>
                    <a:pt x="30" y="0"/>
                  </a:cubicBezTo>
                  <a:cubicBezTo>
                    <a:pt x="30" y="0"/>
                    <a:pt x="0" y="22"/>
                    <a:pt x="1" y="22"/>
                  </a:cubicBezTo>
                  <a:cubicBezTo>
                    <a:pt x="27" y="22"/>
                    <a:pt x="27" y="22"/>
                    <a:pt x="27" y="22"/>
                  </a:cubicBezTo>
                  <a:cubicBezTo>
                    <a:pt x="29" y="22"/>
                    <a:pt x="30" y="21"/>
                    <a:pt x="30" y="19"/>
                  </a:cubicBezTo>
                  <a:close/>
                </a:path>
              </a:pathLst>
            </a:custGeom>
            <a:solidFill>
              <a:schemeClr val="lt1"/>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100">
                <a:solidFill>
                  <a:srgbClr val="3F3F3F"/>
                </a:solidFill>
                <a:latin typeface="Microsoft Yahei"/>
                <a:ea typeface="Microsoft Yahei"/>
                <a:cs typeface="Microsoft Yahei"/>
                <a:sym typeface="Microsoft Yahei"/>
              </a:endParaRPr>
            </a:p>
          </p:txBody>
        </p:sp>
        <p:sp>
          <p:nvSpPr>
            <p:cNvPr id="1054" name="Google Shape;1054;p20"/>
            <p:cNvSpPr/>
            <p:nvPr/>
          </p:nvSpPr>
          <p:spPr>
            <a:xfrm>
              <a:off x="235744" y="368300"/>
              <a:ext cx="120650" cy="200025"/>
            </a:xfrm>
            <a:custGeom>
              <a:rect b="b" l="l" r="r" t="t"/>
              <a:pathLst>
                <a:path extrusionOk="0" h="53" w="32">
                  <a:moveTo>
                    <a:pt x="29" y="53"/>
                  </a:moveTo>
                  <a:cubicBezTo>
                    <a:pt x="30" y="53"/>
                    <a:pt x="32" y="52"/>
                    <a:pt x="32" y="50"/>
                  </a:cubicBezTo>
                  <a:cubicBezTo>
                    <a:pt x="32" y="0"/>
                    <a:pt x="32" y="0"/>
                    <a:pt x="32" y="0"/>
                  </a:cubicBezTo>
                  <a:cubicBezTo>
                    <a:pt x="0" y="23"/>
                    <a:pt x="0" y="23"/>
                    <a:pt x="0" y="23"/>
                  </a:cubicBezTo>
                  <a:cubicBezTo>
                    <a:pt x="0" y="24"/>
                    <a:pt x="0" y="24"/>
                    <a:pt x="0" y="24"/>
                  </a:cubicBezTo>
                  <a:cubicBezTo>
                    <a:pt x="0" y="50"/>
                    <a:pt x="0" y="50"/>
                    <a:pt x="0" y="50"/>
                  </a:cubicBezTo>
                  <a:cubicBezTo>
                    <a:pt x="0" y="52"/>
                    <a:pt x="1" y="53"/>
                    <a:pt x="2" y="53"/>
                  </a:cubicBezTo>
                  <a:lnTo>
                    <a:pt x="29" y="53"/>
                  </a:lnTo>
                  <a:close/>
                </a:path>
              </a:pathLst>
            </a:custGeom>
            <a:solidFill>
              <a:schemeClr val="lt1"/>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100">
                <a:solidFill>
                  <a:srgbClr val="3F3F3F"/>
                </a:solidFill>
                <a:latin typeface="Microsoft Yahei"/>
                <a:ea typeface="Microsoft Yahei"/>
                <a:cs typeface="Microsoft Yahei"/>
                <a:sym typeface="Microsoft Yahei"/>
              </a:endParaRPr>
            </a:p>
          </p:txBody>
        </p:sp>
        <p:sp>
          <p:nvSpPr>
            <p:cNvPr id="1055" name="Google Shape;1055;p20"/>
            <p:cNvSpPr/>
            <p:nvPr/>
          </p:nvSpPr>
          <p:spPr>
            <a:xfrm>
              <a:off x="392112" y="274637"/>
              <a:ext cx="120650" cy="293688"/>
            </a:xfrm>
            <a:custGeom>
              <a:rect b="b" l="l" r="r" t="t"/>
              <a:pathLst>
                <a:path extrusionOk="0" h="78" w="32">
                  <a:moveTo>
                    <a:pt x="29" y="78"/>
                  </a:moveTo>
                  <a:cubicBezTo>
                    <a:pt x="31" y="78"/>
                    <a:pt x="32" y="77"/>
                    <a:pt x="32" y="75"/>
                  </a:cubicBezTo>
                  <a:cubicBezTo>
                    <a:pt x="32" y="9"/>
                    <a:pt x="32" y="9"/>
                    <a:pt x="32" y="9"/>
                  </a:cubicBezTo>
                  <a:cubicBezTo>
                    <a:pt x="23" y="0"/>
                    <a:pt x="23" y="0"/>
                    <a:pt x="23" y="0"/>
                  </a:cubicBezTo>
                  <a:cubicBezTo>
                    <a:pt x="10" y="10"/>
                    <a:pt x="10" y="10"/>
                    <a:pt x="10" y="10"/>
                  </a:cubicBezTo>
                  <a:cubicBezTo>
                    <a:pt x="0" y="17"/>
                    <a:pt x="0" y="17"/>
                    <a:pt x="0" y="17"/>
                  </a:cubicBezTo>
                  <a:cubicBezTo>
                    <a:pt x="0" y="75"/>
                    <a:pt x="0" y="75"/>
                    <a:pt x="0" y="75"/>
                  </a:cubicBezTo>
                  <a:cubicBezTo>
                    <a:pt x="0" y="77"/>
                    <a:pt x="1" y="78"/>
                    <a:pt x="3" y="78"/>
                  </a:cubicBezTo>
                  <a:lnTo>
                    <a:pt x="29" y="78"/>
                  </a:lnTo>
                  <a:close/>
                </a:path>
              </a:pathLst>
            </a:custGeom>
            <a:solidFill>
              <a:schemeClr val="lt1"/>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100">
                <a:solidFill>
                  <a:srgbClr val="3F3F3F"/>
                </a:solidFill>
                <a:latin typeface="Microsoft Yahei"/>
                <a:ea typeface="Microsoft Yahei"/>
                <a:cs typeface="Microsoft Yahei"/>
                <a:sym typeface="Microsoft Yahei"/>
              </a:endParaRPr>
            </a:p>
          </p:txBody>
        </p:sp>
        <p:sp>
          <p:nvSpPr>
            <p:cNvPr id="1056" name="Google Shape;1056;p20"/>
            <p:cNvSpPr/>
            <p:nvPr/>
          </p:nvSpPr>
          <p:spPr>
            <a:xfrm>
              <a:off x="548481" y="315912"/>
              <a:ext cx="120650" cy="252413"/>
            </a:xfrm>
            <a:custGeom>
              <a:rect b="b" l="l" r="r" t="t"/>
              <a:pathLst>
                <a:path extrusionOk="0" h="67" w="32">
                  <a:moveTo>
                    <a:pt x="30" y="67"/>
                  </a:moveTo>
                  <a:cubicBezTo>
                    <a:pt x="31" y="67"/>
                    <a:pt x="32" y="66"/>
                    <a:pt x="32" y="64"/>
                  </a:cubicBezTo>
                  <a:cubicBezTo>
                    <a:pt x="32" y="0"/>
                    <a:pt x="32" y="0"/>
                    <a:pt x="32" y="0"/>
                  </a:cubicBezTo>
                  <a:cubicBezTo>
                    <a:pt x="20" y="10"/>
                    <a:pt x="20" y="10"/>
                    <a:pt x="20" y="10"/>
                  </a:cubicBezTo>
                  <a:cubicBezTo>
                    <a:pt x="16" y="13"/>
                    <a:pt x="16" y="13"/>
                    <a:pt x="16" y="13"/>
                  </a:cubicBezTo>
                  <a:cubicBezTo>
                    <a:pt x="13" y="16"/>
                    <a:pt x="8" y="15"/>
                    <a:pt x="5" y="12"/>
                  </a:cubicBezTo>
                  <a:cubicBezTo>
                    <a:pt x="4" y="11"/>
                    <a:pt x="4" y="11"/>
                    <a:pt x="4" y="11"/>
                  </a:cubicBezTo>
                  <a:cubicBezTo>
                    <a:pt x="0" y="7"/>
                    <a:pt x="0" y="7"/>
                    <a:pt x="0" y="7"/>
                  </a:cubicBezTo>
                  <a:cubicBezTo>
                    <a:pt x="0" y="64"/>
                    <a:pt x="0" y="64"/>
                    <a:pt x="0" y="64"/>
                  </a:cubicBezTo>
                  <a:cubicBezTo>
                    <a:pt x="0" y="66"/>
                    <a:pt x="2" y="67"/>
                    <a:pt x="3" y="67"/>
                  </a:cubicBezTo>
                  <a:lnTo>
                    <a:pt x="30" y="67"/>
                  </a:lnTo>
                  <a:close/>
                </a:path>
              </a:pathLst>
            </a:custGeom>
            <a:solidFill>
              <a:schemeClr val="lt1"/>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100">
                <a:solidFill>
                  <a:srgbClr val="3F3F3F"/>
                </a:solidFill>
                <a:latin typeface="Microsoft Yahei"/>
                <a:ea typeface="Microsoft Yahei"/>
                <a:cs typeface="Microsoft Yahei"/>
                <a:sym typeface="Microsoft Yahei"/>
              </a:endParaRPr>
            </a:p>
          </p:txBody>
        </p:sp>
        <p:sp>
          <p:nvSpPr>
            <p:cNvPr id="1057" name="Google Shape;1057;p20"/>
            <p:cNvSpPr/>
            <p:nvPr/>
          </p:nvSpPr>
          <p:spPr>
            <a:xfrm>
              <a:off x="704850" y="195262"/>
              <a:ext cx="120650" cy="373063"/>
            </a:xfrm>
            <a:custGeom>
              <a:rect b="b" l="l" r="r" t="t"/>
              <a:pathLst>
                <a:path extrusionOk="0" h="99" w="32">
                  <a:moveTo>
                    <a:pt x="29" y="99"/>
                  </a:moveTo>
                  <a:cubicBezTo>
                    <a:pt x="31" y="99"/>
                    <a:pt x="32" y="98"/>
                    <a:pt x="32" y="96"/>
                  </a:cubicBezTo>
                  <a:cubicBezTo>
                    <a:pt x="32" y="0"/>
                    <a:pt x="32" y="0"/>
                    <a:pt x="32" y="0"/>
                  </a:cubicBezTo>
                  <a:cubicBezTo>
                    <a:pt x="13" y="15"/>
                    <a:pt x="13" y="15"/>
                    <a:pt x="13" y="15"/>
                  </a:cubicBezTo>
                  <a:cubicBezTo>
                    <a:pt x="0" y="25"/>
                    <a:pt x="0" y="25"/>
                    <a:pt x="0" y="25"/>
                  </a:cubicBezTo>
                  <a:cubicBezTo>
                    <a:pt x="0" y="96"/>
                    <a:pt x="0" y="96"/>
                    <a:pt x="0" y="96"/>
                  </a:cubicBezTo>
                  <a:cubicBezTo>
                    <a:pt x="0" y="98"/>
                    <a:pt x="1" y="99"/>
                    <a:pt x="3" y="99"/>
                  </a:cubicBezTo>
                  <a:lnTo>
                    <a:pt x="29" y="99"/>
                  </a:lnTo>
                  <a:close/>
                </a:path>
              </a:pathLst>
            </a:custGeom>
            <a:solidFill>
              <a:schemeClr val="lt1"/>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100">
                <a:solidFill>
                  <a:srgbClr val="3F3F3F"/>
                </a:solidFill>
                <a:latin typeface="Microsoft Yahei"/>
                <a:ea typeface="Microsoft Yahei"/>
                <a:cs typeface="Microsoft Yahei"/>
                <a:sym typeface="Microsoft Yahei"/>
              </a:endParaRPr>
            </a:p>
          </p:txBody>
        </p:sp>
        <p:sp>
          <p:nvSpPr>
            <p:cNvPr id="1058" name="Google Shape;1058;p20"/>
            <p:cNvSpPr/>
            <p:nvPr/>
          </p:nvSpPr>
          <p:spPr>
            <a:xfrm>
              <a:off x="0" y="0"/>
              <a:ext cx="935038" cy="541338"/>
            </a:xfrm>
            <a:custGeom>
              <a:rect b="b" l="l" r="r" t="t"/>
              <a:pathLst>
                <a:path extrusionOk="0" h="144" w="248">
                  <a:moveTo>
                    <a:pt x="248" y="8"/>
                  </a:moveTo>
                  <a:cubicBezTo>
                    <a:pt x="248" y="6"/>
                    <a:pt x="247" y="4"/>
                    <a:pt x="245" y="2"/>
                  </a:cubicBezTo>
                  <a:cubicBezTo>
                    <a:pt x="243" y="1"/>
                    <a:pt x="241" y="0"/>
                    <a:pt x="239" y="0"/>
                  </a:cubicBezTo>
                  <a:cubicBezTo>
                    <a:pt x="230" y="0"/>
                    <a:pt x="230" y="0"/>
                    <a:pt x="230" y="0"/>
                  </a:cubicBezTo>
                  <a:cubicBezTo>
                    <a:pt x="200" y="0"/>
                    <a:pt x="200" y="0"/>
                    <a:pt x="200" y="0"/>
                  </a:cubicBezTo>
                  <a:cubicBezTo>
                    <a:pt x="199" y="0"/>
                    <a:pt x="198" y="0"/>
                    <a:pt x="197" y="1"/>
                  </a:cubicBezTo>
                  <a:cubicBezTo>
                    <a:pt x="197" y="1"/>
                    <a:pt x="196" y="1"/>
                    <a:pt x="196" y="1"/>
                  </a:cubicBezTo>
                  <a:cubicBezTo>
                    <a:pt x="193" y="2"/>
                    <a:pt x="191" y="5"/>
                    <a:pt x="191" y="8"/>
                  </a:cubicBezTo>
                  <a:cubicBezTo>
                    <a:pt x="191" y="12"/>
                    <a:pt x="194" y="15"/>
                    <a:pt x="197" y="16"/>
                  </a:cubicBezTo>
                  <a:cubicBezTo>
                    <a:pt x="198" y="17"/>
                    <a:pt x="199" y="17"/>
                    <a:pt x="200" y="17"/>
                  </a:cubicBezTo>
                  <a:cubicBezTo>
                    <a:pt x="210" y="17"/>
                    <a:pt x="210" y="17"/>
                    <a:pt x="210" y="17"/>
                  </a:cubicBezTo>
                  <a:cubicBezTo>
                    <a:pt x="215" y="17"/>
                    <a:pt x="215" y="17"/>
                    <a:pt x="215" y="17"/>
                  </a:cubicBezTo>
                  <a:cubicBezTo>
                    <a:pt x="206" y="24"/>
                    <a:pt x="206" y="24"/>
                    <a:pt x="206" y="24"/>
                  </a:cubicBezTo>
                  <a:cubicBezTo>
                    <a:pt x="189" y="39"/>
                    <a:pt x="189" y="39"/>
                    <a:pt x="189" y="39"/>
                  </a:cubicBezTo>
                  <a:cubicBezTo>
                    <a:pt x="179" y="47"/>
                    <a:pt x="179" y="47"/>
                    <a:pt x="179" y="47"/>
                  </a:cubicBezTo>
                  <a:cubicBezTo>
                    <a:pt x="166" y="57"/>
                    <a:pt x="166" y="57"/>
                    <a:pt x="166" y="57"/>
                  </a:cubicBezTo>
                  <a:cubicBezTo>
                    <a:pt x="158" y="63"/>
                    <a:pt x="158" y="63"/>
                    <a:pt x="158" y="63"/>
                  </a:cubicBezTo>
                  <a:cubicBezTo>
                    <a:pt x="150" y="55"/>
                    <a:pt x="150" y="55"/>
                    <a:pt x="150" y="55"/>
                  </a:cubicBezTo>
                  <a:cubicBezTo>
                    <a:pt x="146" y="52"/>
                    <a:pt x="146" y="52"/>
                    <a:pt x="146" y="52"/>
                  </a:cubicBezTo>
                  <a:cubicBezTo>
                    <a:pt x="136" y="42"/>
                    <a:pt x="136" y="42"/>
                    <a:pt x="136" y="42"/>
                  </a:cubicBezTo>
                  <a:cubicBezTo>
                    <a:pt x="134" y="40"/>
                    <a:pt x="134" y="40"/>
                    <a:pt x="134" y="40"/>
                  </a:cubicBezTo>
                  <a:cubicBezTo>
                    <a:pt x="131" y="37"/>
                    <a:pt x="127" y="36"/>
                    <a:pt x="123" y="39"/>
                  </a:cubicBezTo>
                  <a:cubicBezTo>
                    <a:pt x="114" y="46"/>
                    <a:pt x="114" y="46"/>
                    <a:pt x="114" y="46"/>
                  </a:cubicBezTo>
                  <a:cubicBezTo>
                    <a:pt x="104" y="54"/>
                    <a:pt x="104" y="54"/>
                    <a:pt x="104" y="54"/>
                  </a:cubicBezTo>
                  <a:cubicBezTo>
                    <a:pt x="97" y="58"/>
                    <a:pt x="97" y="58"/>
                    <a:pt x="97" y="58"/>
                  </a:cubicBezTo>
                  <a:cubicBezTo>
                    <a:pt x="94" y="61"/>
                    <a:pt x="94" y="61"/>
                    <a:pt x="94" y="61"/>
                  </a:cubicBezTo>
                  <a:cubicBezTo>
                    <a:pt x="62" y="85"/>
                    <a:pt x="62" y="85"/>
                    <a:pt x="62" y="85"/>
                  </a:cubicBezTo>
                  <a:cubicBezTo>
                    <a:pt x="61" y="86"/>
                    <a:pt x="61" y="86"/>
                    <a:pt x="61" y="86"/>
                  </a:cubicBezTo>
                  <a:cubicBezTo>
                    <a:pt x="51" y="93"/>
                    <a:pt x="51" y="93"/>
                    <a:pt x="51" y="93"/>
                  </a:cubicBezTo>
                  <a:cubicBezTo>
                    <a:pt x="9" y="124"/>
                    <a:pt x="9" y="124"/>
                    <a:pt x="9" y="124"/>
                  </a:cubicBezTo>
                  <a:cubicBezTo>
                    <a:pt x="4" y="128"/>
                    <a:pt x="4" y="128"/>
                    <a:pt x="4" y="128"/>
                  </a:cubicBezTo>
                  <a:cubicBezTo>
                    <a:pt x="1" y="131"/>
                    <a:pt x="0" y="136"/>
                    <a:pt x="3" y="140"/>
                  </a:cubicBezTo>
                  <a:cubicBezTo>
                    <a:pt x="5" y="143"/>
                    <a:pt x="8" y="144"/>
                    <a:pt x="11" y="143"/>
                  </a:cubicBezTo>
                  <a:cubicBezTo>
                    <a:pt x="12" y="143"/>
                    <a:pt x="14" y="143"/>
                    <a:pt x="15" y="142"/>
                  </a:cubicBezTo>
                  <a:cubicBezTo>
                    <a:pt x="51" y="114"/>
                    <a:pt x="51" y="114"/>
                    <a:pt x="51" y="114"/>
                  </a:cubicBezTo>
                  <a:cubicBezTo>
                    <a:pt x="61" y="107"/>
                    <a:pt x="61" y="107"/>
                    <a:pt x="61" y="107"/>
                  </a:cubicBezTo>
                  <a:cubicBezTo>
                    <a:pt x="62" y="107"/>
                    <a:pt x="62" y="107"/>
                    <a:pt x="62" y="107"/>
                  </a:cubicBezTo>
                  <a:cubicBezTo>
                    <a:pt x="94" y="82"/>
                    <a:pt x="94" y="82"/>
                    <a:pt x="94" y="82"/>
                  </a:cubicBezTo>
                  <a:cubicBezTo>
                    <a:pt x="98" y="80"/>
                    <a:pt x="98" y="80"/>
                    <a:pt x="98" y="80"/>
                  </a:cubicBezTo>
                  <a:cubicBezTo>
                    <a:pt x="104" y="75"/>
                    <a:pt x="104" y="75"/>
                    <a:pt x="104" y="75"/>
                  </a:cubicBezTo>
                  <a:cubicBezTo>
                    <a:pt x="114" y="67"/>
                    <a:pt x="114" y="67"/>
                    <a:pt x="114" y="67"/>
                  </a:cubicBezTo>
                  <a:cubicBezTo>
                    <a:pt x="127" y="57"/>
                    <a:pt x="127" y="57"/>
                    <a:pt x="127" y="57"/>
                  </a:cubicBezTo>
                  <a:cubicBezTo>
                    <a:pt x="136" y="66"/>
                    <a:pt x="136" y="66"/>
                    <a:pt x="136" y="66"/>
                  </a:cubicBezTo>
                  <a:cubicBezTo>
                    <a:pt x="146" y="76"/>
                    <a:pt x="146" y="76"/>
                    <a:pt x="146" y="76"/>
                  </a:cubicBezTo>
                  <a:cubicBezTo>
                    <a:pt x="150" y="79"/>
                    <a:pt x="150" y="79"/>
                    <a:pt x="150" y="79"/>
                  </a:cubicBezTo>
                  <a:cubicBezTo>
                    <a:pt x="151" y="81"/>
                    <a:pt x="151" y="81"/>
                    <a:pt x="151" y="81"/>
                  </a:cubicBezTo>
                  <a:cubicBezTo>
                    <a:pt x="154" y="84"/>
                    <a:pt x="159" y="84"/>
                    <a:pt x="162" y="82"/>
                  </a:cubicBezTo>
                  <a:cubicBezTo>
                    <a:pt x="166" y="79"/>
                    <a:pt x="166" y="79"/>
                    <a:pt x="166" y="79"/>
                  </a:cubicBezTo>
                  <a:cubicBezTo>
                    <a:pt x="179" y="69"/>
                    <a:pt x="179" y="69"/>
                    <a:pt x="179" y="69"/>
                  </a:cubicBezTo>
                  <a:cubicBezTo>
                    <a:pt x="189" y="61"/>
                    <a:pt x="189" y="61"/>
                    <a:pt x="189" y="61"/>
                  </a:cubicBezTo>
                  <a:cubicBezTo>
                    <a:pt x="202" y="51"/>
                    <a:pt x="202" y="51"/>
                    <a:pt x="202" y="51"/>
                  </a:cubicBezTo>
                  <a:cubicBezTo>
                    <a:pt x="230" y="27"/>
                    <a:pt x="230" y="27"/>
                    <a:pt x="230" y="27"/>
                  </a:cubicBezTo>
                  <a:cubicBezTo>
                    <a:pt x="231" y="26"/>
                    <a:pt x="231" y="26"/>
                    <a:pt x="231" y="26"/>
                  </a:cubicBezTo>
                  <a:cubicBezTo>
                    <a:pt x="231" y="46"/>
                    <a:pt x="231" y="46"/>
                    <a:pt x="231" y="46"/>
                  </a:cubicBezTo>
                  <a:cubicBezTo>
                    <a:pt x="231" y="50"/>
                    <a:pt x="234" y="54"/>
                    <a:pt x="239" y="54"/>
                  </a:cubicBezTo>
                  <a:cubicBezTo>
                    <a:pt x="244" y="54"/>
                    <a:pt x="248" y="50"/>
                    <a:pt x="248" y="46"/>
                  </a:cubicBezTo>
                  <a:lnTo>
                    <a:pt x="248" y="8"/>
                  </a:lnTo>
                  <a:close/>
                </a:path>
              </a:pathLst>
            </a:custGeom>
            <a:solidFill>
              <a:schemeClr val="lt1"/>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100">
                <a:solidFill>
                  <a:srgbClr val="3F3F3F"/>
                </a:solidFill>
                <a:latin typeface="Microsoft Yahei"/>
                <a:ea typeface="Microsoft Yahei"/>
                <a:cs typeface="Microsoft Yahei"/>
                <a:sym typeface="Microsoft Yahei"/>
              </a:endParaRPr>
            </a:p>
          </p:txBody>
        </p:sp>
      </p:grpSp>
      <p:grpSp>
        <p:nvGrpSpPr>
          <p:cNvPr id="1059" name="Google Shape;1059;p20"/>
          <p:cNvGrpSpPr/>
          <p:nvPr/>
        </p:nvGrpSpPr>
        <p:grpSpPr>
          <a:xfrm>
            <a:off x="4603874" y="1413570"/>
            <a:ext cx="1414257" cy="1599339"/>
            <a:chOff x="4603874" y="1557586"/>
            <a:chExt cx="1414257" cy="1599339"/>
          </a:xfrm>
        </p:grpSpPr>
        <p:sp>
          <p:nvSpPr>
            <p:cNvPr id="1060" name="Google Shape;1060;p20"/>
            <p:cNvSpPr/>
            <p:nvPr/>
          </p:nvSpPr>
          <p:spPr>
            <a:xfrm rot="5400000">
              <a:off x="4511333" y="1650127"/>
              <a:ext cx="1599339" cy="1414257"/>
            </a:xfrm>
            <a:prstGeom prst="hexagon">
              <a:avLst>
                <a:gd fmla="val 25000" name="adj"/>
                <a:gd fmla="val 115470" name="vf"/>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Calibri"/>
                <a:ea typeface="Calibri"/>
                <a:cs typeface="Calibri"/>
                <a:sym typeface="Calibri"/>
              </a:endParaRPr>
            </a:p>
          </p:txBody>
        </p:sp>
        <p:sp>
          <p:nvSpPr>
            <p:cNvPr id="1061" name="Google Shape;1061;p20"/>
            <p:cNvSpPr/>
            <p:nvPr/>
          </p:nvSpPr>
          <p:spPr>
            <a:xfrm>
              <a:off x="4894938" y="2090517"/>
              <a:ext cx="783472" cy="555104"/>
            </a:xfrm>
            <a:custGeom>
              <a:rect b="b" l="l" r="r" t="t"/>
              <a:pathLst>
                <a:path extrusionOk="0" h="67" w="94">
                  <a:moveTo>
                    <a:pt x="47" y="17"/>
                  </a:moveTo>
                  <a:cubicBezTo>
                    <a:pt x="38" y="17"/>
                    <a:pt x="31" y="24"/>
                    <a:pt x="31" y="33"/>
                  </a:cubicBezTo>
                  <a:cubicBezTo>
                    <a:pt x="31" y="42"/>
                    <a:pt x="38" y="49"/>
                    <a:pt x="47" y="49"/>
                  </a:cubicBezTo>
                  <a:cubicBezTo>
                    <a:pt x="56" y="49"/>
                    <a:pt x="63" y="42"/>
                    <a:pt x="63" y="33"/>
                  </a:cubicBezTo>
                  <a:cubicBezTo>
                    <a:pt x="63" y="24"/>
                    <a:pt x="56" y="17"/>
                    <a:pt x="47" y="17"/>
                  </a:cubicBezTo>
                  <a:close/>
                  <a:moveTo>
                    <a:pt x="71" y="10"/>
                  </a:moveTo>
                  <a:cubicBezTo>
                    <a:pt x="65" y="15"/>
                    <a:pt x="65" y="15"/>
                    <a:pt x="65" y="15"/>
                  </a:cubicBezTo>
                  <a:cubicBezTo>
                    <a:pt x="69" y="20"/>
                    <a:pt x="72" y="26"/>
                    <a:pt x="72" y="33"/>
                  </a:cubicBezTo>
                  <a:cubicBezTo>
                    <a:pt x="72" y="40"/>
                    <a:pt x="69" y="46"/>
                    <a:pt x="65" y="51"/>
                  </a:cubicBezTo>
                  <a:cubicBezTo>
                    <a:pt x="71" y="57"/>
                    <a:pt x="71" y="57"/>
                    <a:pt x="71" y="57"/>
                  </a:cubicBezTo>
                  <a:cubicBezTo>
                    <a:pt x="77" y="50"/>
                    <a:pt x="80" y="42"/>
                    <a:pt x="80" y="33"/>
                  </a:cubicBezTo>
                  <a:cubicBezTo>
                    <a:pt x="80" y="24"/>
                    <a:pt x="77" y="16"/>
                    <a:pt x="71" y="10"/>
                  </a:cubicBezTo>
                  <a:close/>
                  <a:moveTo>
                    <a:pt x="81" y="0"/>
                  </a:moveTo>
                  <a:cubicBezTo>
                    <a:pt x="75" y="5"/>
                    <a:pt x="75" y="5"/>
                    <a:pt x="75" y="5"/>
                  </a:cubicBezTo>
                  <a:cubicBezTo>
                    <a:pt x="82" y="13"/>
                    <a:pt x="86" y="22"/>
                    <a:pt x="86" y="33"/>
                  </a:cubicBezTo>
                  <a:cubicBezTo>
                    <a:pt x="86" y="44"/>
                    <a:pt x="82" y="54"/>
                    <a:pt x="75" y="61"/>
                  </a:cubicBezTo>
                  <a:cubicBezTo>
                    <a:pt x="81" y="67"/>
                    <a:pt x="81" y="67"/>
                    <a:pt x="81" y="67"/>
                  </a:cubicBezTo>
                  <a:cubicBezTo>
                    <a:pt x="89" y="58"/>
                    <a:pt x="94" y="46"/>
                    <a:pt x="94" y="33"/>
                  </a:cubicBezTo>
                  <a:cubicBezTo>
                    <a:pt x="94" y="20"/>
                    <a:pt x="89" y="8"/>
                    <a:pt x="81" y="0"/>
                  </a:cubicBezTo>
                  <a:close/>
                  <a:moveTo>
                    <a:pt x="24" y="10"/>
                  </a:moveTo>
                  <a:cubicBezTo>
                    <a:pt x="18" y="16"/>
                    <a:pt x="14" y="24"/>
                    <a:pt x="14" y="33"/>
                  </a:cubicBezTo>
                  <a:cubicBezTo>
                    <a:pt x="14" y="42"/>
                    <a:pt x="18" y="50"/>
                    <a:pt x="24" y="57"/>
                  </a:cubicBezTo>
                  <a:cubicBezTo>
                    <a:pt x="30" y="51"/>
                    <a:pt x="30" y="51"/>
                    <a:pt x="30" y="51"/>
                  </a:cubicBezTo>
                  <a:cubicBezTo>
                    <a:pt x="25" y="46"/>
                    <a:pt x="22" y="40"/>
                    <a:pt x="22" y="33"/>
                  </a:cubicBezTo>
                  <a:cubicBezTo>
                    <a:pt x="22" y="26"/>
                    <a:pt x="25" y="20"/>
                    <a:pt x="30" y="15"/>
                  </a:cubicBezTo>
                  <a:lnTo>
                    <a:pt x="24" y="10"/>
                  </a:lnTo>
                  <a:close/>
                  <a:moveTo>
                    <a:pt x="19" y="5"/>
                  </a:moveTo>
                  <a:cubicBezTo>
                    <a:pt x="14" y="0"/>
                    <a:pt x="14" y="0"/>
                    <a:pt x="14" y="0"/>
                  </a:cubicBezTo>
                  <a:cubicBezTo>
                    <a:pt x="5" y="8"/>
                    <a:pt x="0" y="20"/>
                    <a:pt x="0" y="33"/>
                  </a:cubicBezTo>
                  <a:cubicBezTo>
                    <a:pt x="0" y="46"/>
                    <a:pt x="5" y="58"/>
                    <a:pt x="14" y="67"/>
                  </a:cubicBezTo>
                  <a:cubicBezTo>
                    <a:pt x="19" y="61"/>
                    <a:pt x="19" y="61"/>
                    <a:pt x="19" y="61"/>
                  </a:cubicBezTo>
                  <a:cubicBezTo>
                    <a:pt x="12" y="54"/>
                    <a:pt x="8" y="44"/>
                    <a:pt x="8" y="33"/>
                  </a:cubicBezTo>
                  <a:cubicBezTo>
                    <a:pt x="8" y="22"/>
                    <a:pt x="12" y="12"/>
                    <a:pt x="19" y="5"/>
                  </a:cubicBezTo>
                  <a:close/>
                </a:path>
              </a:pathLst>
            </a:custGeom>
            <a:solidFill>
              <a:srgbClr val="F2F2F2"/>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89">
                <a:solidFill>
                  <a:srgbClr val="3F3F3F"/>
                </a:solidFill>
                <a:latin typeface="Calibri"/>
                <a:ea typeface="Calibri"/>
                <a:cs typeface="Calibri"/>
                <a:sym typeface="Calibri"/>
              </a:endParaRPr>
            </a:p>
          </p:txBody>
        </p:sp>
      </p:grpSp>
      <p:grpSp>
        <p:nvGrpSpPr>
          <p:cNvPr id="1062" name="Google Shape;1062;p20"/>
          <p:cNvGrpSpPr/>
          <p:nvPr/>
        </p:nvGrpSpPr>
        <p:grpSpPr>
          <a:xfrm>
            <a:off x="6188049" y="1413570"/>
            <a:ext cx="1414257" cy="1599339"/>
            <a:chOff x="6188049" y="1557586"/>
            <a:chExt cx="1414257" cy="1599339"/>
          </a:xfrm>
        </p:grpSpPr>
        <p:sp>
          <p:nvSpPr>
            <p:cNvPr id="1063" name="Google Shape;1063;p20"/>
            <p:cNvSpPr/>
            <p:nvPr/>
          </p:nvSpPr>
          <p:spPr>
            <a:xfrm rot="5400000">
              <a:off x="6095508" y="1650127"/>
              <a:ext cx="1599339" cy="1414257"/>
            </a:xfrm>
            <a:prstGeom prst="hexagon">
              <a:avLst>
                <a:gd fmla="val 25000" name="adj"/>
                <a:gd fmla="val 115470" name="vf"/>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Calibri"/>
                <a:ea typeface="Calibri"/>
                <a:cs typeface="Calibri"/>
                <a:sym typeface="Calibri"/>
              </a:endParaRPr>
            </a:p>
          </p:txBody>
        </p:sp>
        <p:sp>
          <p:nvSpPr>
            <p:cNvPr id="1064" name="Google Shape;1064;p20"/>
            <p:cNvSpPr/>
            <p:nvPr/>
          </p:nvSpPr>
          <p:spPr>
            <a:xfrm>
              <a:off x="6663814" y="2005646"/>
              <a:ext cx="563407" cy="614725"/>
            </a:xfrm>
            <a:custGeom>
              <a:rect b="b" l="l" r="r" t="t"/>
              <a:pathLst>
                <a:path extrusionOk="0" h="222" w="177">
                  <a:moveTo>
                    <a:pt x="144" y="61"/>
                  </a:moveTo>
                  <a:lnTo>
                    <a:pt x="144" y="222"/>
                  </a:lnTo>
                  <a:lnTo>
                    <a:pt x="177" y="222"/>
                  </a:lnTo>
                  <a:lnTo>
                    <a:pt x="177" y="61"/>
                  </a:lnTo>
                  <a:lnTo>
                    <a:pt x="144" y="61"/>
                  </a:lnTo>
                  <a:close/>
                  <a:moveTo>
                    <a:pt x="96" y="222"/>
                  </a:moveTo>
                  <a:lnTo>
                    <a:pt x="130" y="222"/>
                  </a:lnTo>
                  <a:lnTo>
                    <a:pt x="130" y="90"/>
                  </a:lnTo>
                  <a:lnTo>
                    <a:pt x="96" y="90"/>
                  </a:lnTo>
                  <a:lnTo>
                    <a:pt x="96" y="222"/>
                  </a:lnTo>
                  <a:close/>
                  <a:moveTo>
                    <a:pt x="47" y="222"/>
                  </a:moveTo>
                  <a:lnTo>
                    <a:pt x="80" y="222"/>
                  </a:lnTo>
                  <a:lnTo>
                    <a:pt x="80" y="0"/>
                  </a:lnTo>
                  <a:lnTo>
                    <a:pt x="47" y="0"/>
                  </a:lnTo>
                  <a:lnTo>
                    <a:pt x="47" y="222"/>
                  </a:lnTo>
                  <a:close/>
                  <a:moveTo>
                    <a:pt x="0" y="222"/>
                  </a:moveTo>
                  <a:lnTo>
                    <a:pt x="33" y="222"/>
                  </a:lnTo>
                  <a:lnTo>
                    <a:pt x="33" y="139"/>
                  </a:lnTo>
                  <a:lnTo>
                    <a:pt x="0" y="139"/>
                  </a:lnTo>
                  <a:lnTo>
                    <a:pt x="0" y="222"/>
                  </a:lnTo>
                  <a:close/>
                </a:path>
              </a:pathLst>
            </a:custGeom>
            <a:solidFill>
              <a:srgbClr val="F2F2F2"/>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489">
                <a:solidFill>
                  <a:srgbClr val="3F3F3F"/>
                </a:solidFill>
                <a:latin typeface="Calibri"/>
                <a:ea typeface="Calibri"/>
                <a:cs typeface="Calibri"/>
                <a:sym typeface="Calibri"/>
              </a:endParaRPr>
            </a:p>
          </p:txBody>
        </p:sp>
      </p:grpSp>
      <p:grpSp>
        <p:nvGrpSpPr>
          <p:cNvPr id="1065" name="Google Shape;1065;p20"/>
          <p:cNvGrpSpPr/>
          <p:nvPr/>
        </p:nvGrpSpPr>
        <p:grpSpPr>
          <a:xfrm>
            <a:off x="3811786" y="2781722"/>
            <a:ext cx="1414257" cy="1599339"/>
            <a:chOff x="3811786" y="2925738"/>
            <a:chExt cx="1414257" cy="1599339"/>
          </a:xfrm>
        </p:grpSpPr>
        <p:sp>
          <p:nvSpPr>
            <p:cNvPr id="1066" name="Google Shape;1066;p20"/>
            <p:cNvSpPr/>
            <p:nvPr/>
          </p:nvSpPr>
          <p:spPr>
            <a:xfrm rot="5400000">
              <a:off x="3719245" y="3018279"/>
              <a:ext cx="1599339" cy="1414257"/>
            </a:xfrm>
            <a:prstGeom prst="hexagon">
              <a:avLst>
                <a:gd fmla="val 25000" name="adj"/>
                <a:gd fmla="val 115470" name="vf"/>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Calibri"/>
                <a:ea typeface="Calibri"/>
                <a:cs typeface="Calibri"/>
                <a:sym typeface="Calibri"/>
              </a:endParaRPr>
            </a:p>
          </p:txBody>
        </p:sp>
        <p:grpSp>
          <p:nvGrpSpPr>
            <p:cNvPr id="1067" name="Google Shape;1067;p20"/>
            <p:cNvGrpSpPr/>
            <p:nvPr/>
          </p:nvGrpSpPr>
          <p:grpSpPr>
            <a:xfrm>
              <a:off x="4242700" y="3370429"/>
              <a:ext cx="633615" cy="611925"/>
              <a:chOff x="4136908" y="3626190"/>
              <a:chExt cx="449941" cy="434538"/>
            </a:xfrm>
          </p:grpSpPr>
          <p:sp>
            <p:nvSpPr>
              <p:cNvPr id="1068" name="Google Shape;1068;p20"/>
              <p:cNvSpPr/>
              <p:nvPr/>
            </p:nvSpPr>
            <p:spPr>
              <a:xfrm>
                <a:off x="4184418" y="3708657"/>
                <a:ext cx="354922" cy="352071"/>
              </a:xfrm>
              <a:custGeom>
                <a:rect b="b" l="l" r="r" t="t"/>
                <a:pathLst>
                  <a:path extrusionOk="0" h="47" w="54">
                    <a:moveTo>
                      <a:pt x="29" y="1"/>
                    </a:moveTo>
                    <a:cubicBezTo>
                      <a:pt x="28" y="0"/>
                      <a:pt x="25" y="0"/>
                      <a:pt x="24" y="1"/>
                    </a:cubicBezTo>
                    <a:cubicBezTo>
                      <a:pt x="2" y="15"/>
                      <a:pt x="2" y="15"/>
                      <a:pt x="2" y="15"/>
                    </a:cubicBezTo>
                    <a:cubicBezTo>
                      <a:pt x="1" y="16"/>
                      <a:pt x="0" y="18"/>
                      <a:pt x="0" y="20"/>
                    </a:cubicBezTo>
                    <a:cubicBezTo>
                      <a:pt x="0" y="44"/>
                      <a:pt x="0" y="44"/>
                      <a:pt x="0" y="44"/>
                    </a:cubicBezTo>
                    <a:cubicBezTo>
                      <a:pt x="0" y="46"/>
                      <a:pt x="1" y="47"/>
                      <a:pt x="3" y="47"/>
                    </a:cubicBezTo>
                    <a:cubicBezTo>
                      <a:pt x="13" y="47"/>
                      <a:pt x="13" y="47"/>
                      <a:pt x="13" y="47"/>
                    </a:cubicBezTo>
                    <a:cubicBezTo>
                      <a:pt x="14" y="47"/>
                      <a:pt x="16" y="46"/>
                      <a:pt x="16" y="44"/>
                    </a:cubicBezTo>
                    <a:cubicBezTo>
                      <a:pt x="16" y="27"/>
                      <a:pt x="16" y="27"/>
                      <a:pt x="16" y="27"/>
                    </a:cubicBezTo>
                    <a:cubicBezTo>
                      <a:pt x="16" y="26"/>
                      <a:pt x="17" y="24"/>
                      <a:pt x="19" y="24"/>
                    </a:cubicBezTo>
                    <a:cubicBezTo>
                      <a:pt x="35" y="24"/>
                      <a:pt x="35" y="24"/>
                      <a:pt x="35" y="24"/>
                    </a:cubicBezTo>
                    <a:cubicBezTo>
                      <a:pt x="37" y="24"/>
                      <a:pt x="38" y="26"/>
                      <a:pt x="38" y="27"/>
                    </a:cubicBezTo>
                    <a:cubicBezTo>
                      <a:pt x="38" y="44"/>
                      <a:pt x="38" y="44"/>
                      <a:pt x="38" y="44"/>
                    </a:cubicBezTo>
                    <a:cubicBezTo>
                      <a:pt x="38" y="46"/>
                      <a:pt x="39" y="47"/>
                      <a:pt x="41" y="47"/>
                    </a:cubicBezTo>
                    <a:cubicBezTo>
                      <a:pt x="51" y="47"/>
                      <a:pt x="51" y="47"/>
                      <a:pt x="51" y="47"/>
                    </a:cubicBezTo>
                    <a:cubicBezTo>
                      <a:pt x="53" y="47"/>
                      <a:pt x="54" y="46"/>
                      <a:pt x="54" y="44"/>
                    </a:cubicBezTo>
                    <a:cubicBezTo>
                      <a:pt x="54" y="20"/>
                      <a:pt x="54" y="20"/>
                      <a:pt x="54" y="20"/>
                    </a:cubicBezTo>
                    <a:cubicBezTo>
                      <a:pt x="54" y="19"/>
                      <a:pt x="53" y="17"/>
                      <a:pt x="52" y="16"/>
                    </a:cubicBezTo>
                    <a:lnTo>
                      <a:pt x="29" y="1"/>
                    </a:lnTo>
                    <a:close/>
                  </a:path>
                </a:pathLst>
              </a:custGeom>
              <a:solidFill>
                <a:schemeClr val="lt1"/>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100">
                  <a:solidFill>
                    <a:srgbClr val="3F3F3F"/>
                  </a:solidFill>
                  <a:latin typeface="Calibri"/>
                  <a:ea typeface="Calibri"/>
                  <a:cs typeface="Calibri"/>
                  <a:sym typeface="Calibri"/>
                </a:endParaRPr>
              </a:p>
            </p:txBody>
          </p:sp>
          <p:sp>
            <p:nvSpPr>
              <p:cNvPr id="1069" name="Google Shape;1069;p20"/>
              <p:cNvSpPr/>
              <p:nvPr/>
            </p:nvSpPr>
            <p:spPr>
              <a:xfrm>
                <a:off x="4136908" y="3626190"/>
                <a:ext cx="449941" cy="196652"/>
              </a:xfrm>
              <a:custGeom>
                <a:rect b="b" l="l" r="r" t="t"/>
                <a:pathLst>
                  <a:path extrusionOk="0" h="26" w="68">
                    <a:moveTo>
                      <a:pt x="64" y="20"/>
                    </a:moveTo>
                    <a:cubicBezTo>
                      <a:pt x="62" y="19"/>
                      <a:pt x="61" y="17"/>
                      <a:pt x="61" y="15"/>
                    </a:cubicBezTo>
                    <a:cubicBezTo>
                      <a:pt x="61" y="10"/>
                      <a:pt x="61" y="10"/>
                      <a:pt x="61" y="10"/>
                    </a:cubicBezTo>
                    <a:cubicBezTo>
                      <a:pt x="61" y="8"/>
                      <a:pt x="60" y="7"/>
                      <a:pt x="58" y="7"/>
                    </a:cubicBezTo>
                    <a:cubicBezTo>
                      <a:pt x="57" y="7"/>
                      <a:pt x="57" y="7"/>
                      <a:pt x="57" y="7"/>
                    </a:cubicBezTo>
                    <a:cubicBezTo>
                      <a:pt x="56" y="7"/>
                      <a:pt x="54" y="8"/>
                      <a:pt x="54" y="10"/>
                    </a:cubicBezTo>
                    <a:cubicBezTo>
                      <a:pt x="54" y="10"/>
                      <a:pt x="54" y="10"/>
                      <a:pt x="54" y="10"/>
                    </a:cubicBezTo>
                    <a:cubicBezTo>
                      <a:pt x="54" y="12"/>
                      <a:pt x="53" y="13"/>
                      <a:pt x="52" y="12"/>
                    </a:cubicBezTo>
                    <a:cubicBezTo>
                      <a:pt x="36" y="1"/>
                      <a:pt x="36" y="1"/>
                      <a:pt x="36" y="1"/>
                    </a:cubicBezTo>
                    <a:cubicBezTo>
                      <a:pt x="35" y="1"/>
                      <a:pt x="33" y="0"/>
                      <a:pt x="33" y="0"/>
                    </a:cubicBezTo>
                    <a:cubicBezTo>
                      <a:pt x="33" y="0"/>
                      <a:pt x="32" y="1"/>
                      <a:pt x="30" y="1"/>
                    </a:cubicBezTo>
                    <a:cubicBezTo>
                      <a:pt x="2" y="20"/>
                      <a:pt x="2" y="20"/>
                      <a:pt x="2" y="20"/>
                    </a:cubicBezTo>
                    <a:cubicBezTo>
                      <a:pt x="1" y="21"/>
                      <a:pt x="0" y="23"/>
                      <a:pt x="1" y="24"/>
                    </a:cubicBezTo>
                    <a:cubicBezTo>
                      <a:pt x="2" y="25"/>
                      <a:pt x="3" y="25"/>
                      <a:pt x="5" y="24"/>
                    </a:cubicBezTo>
                    <a:cubicBezTo>
                      <a:pt x="31" y="7"/>
                      <a:pt x="31" y="7"/>
                      <a:pt x="31" y="7"/>
                    </a:cubicBezTo>
                    <a:cubicBezTo>
                      <a:pt x="32" y="6"/>
                      <a:pt x="34" y="6"/>
                      <a:pt x="36" y="7"/>
                    </a:cubicBezTo>
                    <a:cubicBezTo>
                      <a:pt x="63" y="25"/>
                      <a:pt x="63" y="25"/>
                      <a:pt x="63" y="25"/>
                    </a:cubicBezTo>
                    <a:cubicBezTo>
                      <a:pt x="64" y="26"/>
                      <a:pt x="66" y="26"/>
                      <a:pt x="67" y="25"/>
                    </a:cubicBezTo>
                    <a:cubicBezTo>
                      <a:pt x="68" y="24"/>
                      <a:pt x="67" y="22"/>
                      <a:pt x="66" y="21"/>
                    </a:cubicBezTo>
                    <a:lnTo>
                      <a:pt x="64" y="20"/>
                    </a:lnTo>
                    <a:close/>
                  </a:path>
                </a:pathLst>
              </a:custGeom>
              <a:solidFill>
                <a:schemeClr val="lt1"/>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100">
                  <a:solidFill>
                    <a:srgbClr val="3F3F3F"/>
                  </a:solidFill>
                  <a:latin typeface="Calibri"/>
                  <a:ea typeface="Calibri"/>
                  <a:cs typeface="Calibri"/>
                  <a:sym typeface="Calibri"/>
                </a:endParaRPr>
              </a:p>
            </p:txBody>
          </p:sp>
        </p:grpSp>
      </p:grpSp>
      <p:grpSp>
        <p:nvGrpSpPr>
          <p:cNvPr id="1070" name="Google Shape;1070;p20"/>
          <p:cNvGrpSpPr/>
          <p:nvPr/>
        </p:nvGrpSpPr>
        <p:grpSpPr>
          <a:xfrm>
            <a:off x="6954235" y="2781722"/>
            <a:ext cx="1414257" cy="1599339"/>
            <a:chOff x="6954235" y="2925738"/>
            <a:chExt cx="1414257" cy="1599339"/>
          </a:xfrm>
        </p:grpSpPr>
        <p:sp>
          <p:nvSpPr>
            <p:cNvPr id="1071" name="Google Shape;1071;p20"/>
            <p:cNvSpPr/>
            <p:nvPr/>
          </p:nvSpPr>
          <p:spPr>
            <a:xfrm rot="5400000">
              <a:off x="6861694" y="3018279"/>
              <a:ext cx="1599339" cy="1414257"/>
            </a:xfrm>
            <a:prstGeom prst="hexagon">
              <a:avLst>
                <a:gd fmla="val 25000" name="adj"/>
                <a:gd fmla="val 115470" name="vf"/>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Calibri"/>
                <a:ea typeface="Calibri"/>
                <a:cs typeface="Calibri"/>
                <a:sym typeface="Calibri"/>
              </a:endParaRPr>
            </a:p>
          </p:txBody>
        </p:sp>
        <p:grpSp>
          <p:nvGrpSpPr>
            <p:cNvPr id="1072" name="Google Shape;1072;p20"/>
            <p:cNvGrpSpPr/>
            <p:nvPr/>
          </p:nvGrpSpPr>
          <p:grpSpPr>
            <a:xfrm>
              <a:off x="7355017" y="3486605"/>
              <a:ext cx="688535" cy="429165"/>
              <a:chOff x="7659896" y="3661627"/>
              <a:chExt cx="474499" cy="295756"/>
            </a:xfrm>
          </p:grpSpPr>
          <p:sp>
            <p:nvSpPr>
              <p:cNvPr id="1073" name="Google Shape;1073;p20"/>
              <p:cNvSpPr/>
              <p:nvPr/>
            </p:nvSpPr>
            <p:spPr>
              <a:xfrm>
                <a:off x="7659896" y="3661627"/>
                <a:ext cx="474499" cy="295756"/>
              </a:xfrm>
              <a:custGeom>
                <a:rect b="b" l="l" r="r" t="t"/>
                <a:pathLst>
                  <a:path extrusionOk="0" h="78" w="125">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6"/>
                      <a:pt x="125" y="26"/>
                      <a:pt x="125" y="26"/>
                    </a:cubicBezTo>
                    <a:cubicBezTo>
                      <a:pt x="125" y="17"/>
                      <a:pt x="116" y="18"/>
                      <a:pt x="113" y="18"/>
                    </a:cubicBezTo>
                    <a:close/>
                    <a:moveTo>
                      <a:pt x="104" y="69"/>
                    </a:moveTo>
                    <a:cubicBezTo>
                      <a:pt x="10" y="69"/>
                      <a:pt x="10" y="69"/>
                      <a:pt x="10" y="69"/>
                    </a:cubicBezTo>
                    <a:cubicBezTo>
                      <a:pt x="10" y="10"/>
                      <a:pt x="10" y="10"/>
                      <a:pt x="10" y="10"/>
                    </a:cubicBezTo>
                    <a:cubicBezTo>
                      <a:pt x="104" y="10"/>
                      <a:pt x="104" y="10"/>
                      <a:pt x="104" y="10"/>
                    </a:cubicBezTo>
                    <a:lnTo>
                      <a:pt x="104" y="69"/>
                    </a:lnTo>
                    <a:close/>
                  </a:path>
                </a:pathLst>
              </a:custGeom>
              <a:solidFill>
                <a:schemeClr val="lt1"/>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100">
                  <a:solidFill>
                    <a:srgbClr val="3F3F3F"/>
                  </a:solidFill>
                  <a:latin typeface="Calibri"/>
                  <a:ea typeface="Calibri"/>
                  <a:cs typeface="Calibri"/>
                  <a:sym typeface="Calibri"/>
                </a:endParaRPr>
              </a:p>
            </p:txBody>
          </p:sp>
          <p:sp>
            <p:nvSpPr>
              <p:cNvPr id="1074" name="Google Shape;1074;p20"/>
              <p:cNvSpPr/>
              <p:nvPr/>
            </p:nvSpPr>
            <p:spPr>
              <a:xfrm>
                <a:off x="7723802" y="3725573"/>
                <a:ext cx="91066" cy="167862"/>
              </a:xfrm>
              <a:prstGeom prst="rect">
                <a:avLst/>
              </a:prstGeom>
              <a:solidFill>
                <a:schemeClr val="lt1"/>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500">
                  <a:solidFill>
                    <a:srgbClr val="3F3F3F"/>
                  </a:solidFill>
                  <a:latin typeface="Microsoft Yahei"/>
                  <a:ea typeface="Microsoft Yahei"/>
                  <a:cs typeface="Microsoft Yahei"/>
                  <a:sym typeface="Microsoft Yahei"/>
                </a:endParaRPr>
              </a:p>
            </p:txBody>
          </p:sp>
          <p:sp>
            <p:nvSpPr>
              <p:cNvPr id="1075" name="Google Shape;1075;p20"/>
              <p:cNvSpPr/>
              <p:nvPr/>
            </p:nvSpPr>
            <p:spPr>
              <a:xfrm>
                <a:off x="7830843" y="3725573"/>
                <a:ext cx="86272" cy="167862"/>
              </a:xfrm>
              <a:prstGeom prst="rect">
                <a:avLst/>
              </a:prstGeom>
              <a:solidFill>
                <a:schemeClr val="lt1"/>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500">
                  <a:solidFill>
                    <a:srgbClr val="3F3F3F"/>
                  </a:solidFill>
                  <a:latin typeface="Microsoft Yahei"/>
                  <a:ea typeface="Microsoft Yahei"/>
                  <a:cs typeface="Microsoft Yahei"/>
                  <a:sym typeface="Microsoft Yahei"/>
                </a:endParaRPr>
              </a:p>
            </p:txBody>
          </p:sp>
        </p:grpSp>
      </p:grpSp>
      <p:grpSp>
        <p:nvGrpSpPr>
          <p:cNvPr id="1076" name="Google Shape;1076;p20"/>
          <p:cNvGrpSpPr/>
          <p:nvPr/>
        </p:nvGrpSpPr>
        <p:grpSpPr>
          <a:xfrm>
            <a:off x="6188049" y="4149874"/>
            <a:ext cx="1414257" cy="1599339"/>
            <a:chOff x="6188049" y="4293890"/>
            <a:chExt cx="1414257" cy="1599339"/>
          </a:xfrm>
        </p:grpSpPr>
        <p:sp>
          <p:nvSpPr>
            <p:cNvPr id="1077" name="Google Shape;1077;p20"/>
            <p:cNvSpPr/>
            <p:nvPr/>
          </p:nvSpPr>
          <p:spPr>
            <a:xfrm rot="5400000">
              <a:off x="6095508" y="4386431"/>
              <a:ext cx="1599339" cy="1414257"/>
            </a:xfrm>
            <a:prstGeom prst="hexagon">
              <a:avLst>
                <a:gd fmla="val 25000" name="adj"/>
                <a:gd fmla="val 115470" name="vf"/>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Calibri"/>
                <a:ea typeface="Calibri"/>
                <a:cs typeface="Calibri"/>
                <a:sym typeface="Calibri"/>
              </a:endParaRPr>
            </a:p>
          </p:txBody>
        </p:sp>
        <p:sp>
          <p:nvSpPr>
            <p:cNvPr id="1078" name="Google Shape;1078;p20"/>
            <p:cNvSpPr/>
            <p:nvPr/>
          </p:nvSpPr>
          <p:spPr>
            <a:xfrm>
              <a:off x="6556876" y="4794197"/>
              <a:ext cx="670345" cy="669509"/>
            </a:xfrm>
            <a:custGeom>
              <a:rect b="b" l="l" r="r" t="t"/>
              <a:pathLst>
                <a:path extrusionOk="0" h="111" w="111">
                  <a:moveTo>
                    <a:pt x="56" y="0"/>
                  </a:moveTo>
                  <a:cubicBezTo>
                    <a:pt x="71" y="0"/>
                    <a:pt x="85" y="6"/>
                    <a:pt x="95" y="16"/>
                  </a:cubicBezTo>
                  <a:cubicBezTo>
                    <a:pt x="105" y="26"/>
                    <a:pt x="111" y="40"/>
                    <a:pt x="111" y="55"/>
                  </a:cubicBezTo>
                  <a:cubicBezTo>
                    <a:pt x="111" y="71"/>
                    <a:pt x="105" y="84"/>
                    <a:pt x="95" y="94"/>
                  </a:cubicBezTo>
                  <a:cubicBezTo>
                    <a:pt x="85" y="104"/>
                    <a:pt x="71" y="111"/>
                    <a:pt x="56" y="111"/>
                  </a:cubicBezTo>
                  <a:cubicBezTo>
                    <a:pt x="40" y="111"/>
                    <a:pt x="27" y="104"/>
                    <a:pt x="16" y="94"/>
                  </a:cubicBezTo>
                  <a:cubicBezTo>
                    <a:pt x="6" y="84"/>
                    <a:pt x="0" y="71"/>
                    <a:pt x="0" y="55"/>
                  </a:cubicBezTo>
                  <a:cubicBezTo>
                    <a:pt x="0" y="40"/>
                    <a:pt x="6" y="26"/>
                    <a:pt x="16" y="16"/>
                  </a:cubicBezTo>
                  <a:cubicBezTo>
                    <a:pt x="27" y="6"/>
                    <a:pt x="40" y="0"/>
                    <a:pt x="56" y="0"/>
                  </a:cubicBezTo>
                  <a:close/>
                  <a:moveTo>
                    <a:pt x="51" y="100"/>
                  </a:moveTo>
                  <a:cubicBezTo>
                    <a:pt x="51" y="87"/>
                    <a:pt x="51" y="87"/>
                    <a:pt x="51" y="87"/>
                  </a:cubicBezTo>
                  <a:cubicBezTo>
                    <a:pt x="47" y="87"/>
                    <a:pt x="42" y="86"/>
                    <a:pt x="38" y="85"/>
                  </a:cubicBezTo>
                  <a:cubicBezTo>
                    <a:pt x="39" y="87"/>
                    <a:pt x="40" y="88"/>
                    <a:pt x="40" y="89"/>
                  </a:cubicBezTo>
                  <a:cubicBezTo>
                    <a:pt x="43" y="94"/>
                    <a:pt x="47" y="98"/>
                    <a:pt x="51" y="100"/>
                  </a:cubicBezTo>
                  <a:close/>
                  <a:moveTo>
                    <a:pt x="51" y="77"/>
                  </a:moveTo>
                  <a:cubicBezTo>
                    <a:pt x="51" y="60"/>
                    <a:pt x="51" y="60"/>
                    <a:pt x="51" y="60"/>
                  </a:cubicBezTo>
                  <a:cubicBezTo>
                    <a:pt x="33" y="60"/>
                    <a:pt x="33" y="60"/>
                    <a:pt x="33" y="60"/>
                  </a:cubicBezTo>
                  <a:cubicBezTo>
                    <a:pt x="33" y="65"/>
                    <a:pt x="34" y="70"/>
                    <a:pt x="35" y="75"/>
                  </a:cubicBezTo>
                  <a:cubicBezTo>
                    <a:pt x="40" y="76"/>
                    <a:pt x="45" y="77"/>
                    <a:pt x="51" y="77"/>
                  </a:cubicBezTo>
                  <a:close/>
                  <a:moveTo>
                    <a:pt x="51" y="50"/>
                  </a:moveTo>
                  <a:cubicBezTo>
                    <a:pt x="51" y="33"/>
                    <a:pt x="51" y="33"/>
                    <a:pt x="51" y="33"/>
                  </a:cubicBezTo>
                  <a:cubicBezTo>
                    <a:pt x="45" y="34"/>
                    <a:pt x="40" y="34"/>
                    <a:pt x="35" y="36"/>
                  </a:cubicBezTo>
                  <a:cubicBezTo>
                    <a:pt x="34" y="40"/>
                    <a:pt x="33" y="45"/>
                    <a:pt x="33" y="50"/>
                  </a:cubicBezTo>
                  <a:cubicBezTo>
                    <a:pt x="51" y="50"/>
                    <a:pt x="51" y="50"/>
                    <a:pt x="51" y="50"/>
                  </a:cubicBezTo>
                  <a:close/>
                  <a:moveTo>
                    <a:pt x="51" y="24"/>
                  </a:moveTo>
                  <a:cubicBezTo>
                    <a:pt x="51" y="10"/>
                    <a:pt x="51" y="10"/>
                    <a:pt x="51" y="10"/>
                  </a:cubicBezTo>
                  <a:cubicBezTo>
                    <a:pt x="47" y="12"/>
                    <a:pt x="43" y="16"/>
                    <a:pt x="40" y="22"/>
                  </a:cubicBezTo>
                  <a:cubicBezTo>
                    <a:pt x="40" y="23"/>
                    <a:pt x="39" y="24"/>
                    <a:pt x="38" y="25"/>
                  </a:cubicBezTo>
                  <a:cubicBezTo>
                    <a:pt x="42" y="24"/>
                    <a:pt x="47" y="24"/>
                    <a:pt x="51" y="24"/>
                  </a:cubicBezTo>
                  <a:close/>
                  <a:moveTo>
                    <a:pt x="61" y="10"/>
                  </a:moveTo>
                  <a:cubicBezTo>
                    <a:pt x="61" y="24"/>
                    <a:pt x="61" y="24"/>
                    <a:pt x="61" y="24"/>
                  </a:cubicBezTo>
                  <a:cubicBezTo>
                    <a:pt x="65" y="24"/>
                    <a:pt x="69" y="24"/>
                    <a:pt x="73" y="25"/>
                  </a:cubicBezTo>
                  <a:cubicBezTo>
                    <a:pt x="72" y="24"/>
                    <a:pt x="72" y="23"/>
                    <a:pt x="71" y="22"/>
                  </a:cubicBezTo>
                  <a:cubicBezTo>
                    <a:pt x="68" y="16"/>
                    <a:pt x="65" y="12"/>
                    <a:pt x="61" y="10"/>
                  </a:cubicBezTo>
                  <a:close/>
                  <a:moveTo>
                    <a:pt x="61" y="33"/>
                  </a:moveTo>
                  <a:cubicBezTo>
                    <a:pt x="61" y="50"/>
                    <a:pt x="61" y="50"/>
                    <a:pt x="61" y="50"/>
                  </a:cubicBezTo>
                  <a:cubicBezTo>
                    <a:pt x="79" y="50"/>
                    <a:pt x="79" y="50"/>
                    <a:pt x="79" y="50"/>
                  </a:cubicBezTo>
                  <a:cubicBezTo>
                    <a:pt x="78" y="45"/>
                    <a:pt x="78" y="40"/>
                    <a:pt x="77" y="36"/>
                  </a:cubicBezTo>
                  <a:cubicBezTo>
                    <a:pt x="72" y="34"/>
                    <a:pt x="66" y="34"/>
                    <a:pt x="61" y="33"/>
                  </a:cubicBezTo>
                  <a:close/>
                  <a:moveTo>
                    <a:pt x="61" y="60"/>
                  </a:moveTo>
                  <a:cubicBezTo>
                    <a:pt x="61" y="77"/>
                    <a:pt x="61" y="77"/>
                    <a:pt x="61" y="77"/>
                  </a:cubicBezTo>
                  <a:cubicBezTo>
                    <a:pt x="66" y="77"/>
                    <a:pt x="72" y="76"/>
                    <a:pt x="77" y="75"/>
                  </a:cubicBezTo>
                  <a:cubicBezTo>
                    <a:pt x="78" y="70"/>
                    <a:pt x="78" y="65"/>
                    <a:pt x="79" y="60"/>
                  </a:cubicBezTo>
                  <a:cubicBezTo>
                    <a:pt x="61" y="60"/>
                    <a:pt x="61" y="60"/>
                    <a:pt x="61" y="60"/>
                  </a:cubicBezTo>
                  <a:close/>
                  <a:moveTo>
                    <a:pt x="61" y="87"/>
                  </a:moveTo>
                  <a:cubicBezTo>
                    <a:pt x="61" y="100"/>
                    <a:pt x="61" y="100"/>
                    <a:pt x="61" y="100"/>
                  </a:cubicBezTo>
                  <a:cubicBezTo>
                    <a:pt x="65" y="98"/>
                    <a:pt x="68" y="94"/>
                    <a:pt x="71" y="89"/>
                  </a:cubicBezTo>
                  <a:cubicBezTo>
                    <a:pt x="72" y="88"/>
                    <a:pt x="72" y="87"/>
                    <a:pt x="73" y="85"/>
                  </a:cubicBezTo>
                  <a:cubicBezTo>
                    <a:pt x="69" y="86"/>
                    <a:pt x="65" y="87"/>
                    <a:pt x="61" y="87"/>
                  </a:cubicBezTo>
                  <a:close/>
                  <a:moveTo>
                    <a:pt x="11" y="50"/>
                  </a:moveTo>
                  <a:cubicBezTo>
                    <a:pt x="23" y="50"/>
                    <a:pt x="23" y="50"/>
                    <a:pt x="23" y="50"/>
                  </a:cubicBezTo>
                  <a:cubicBezTo>
                    <a:pt x="23" y="47"/>
                    <a:pt x="24" y="43"/>
                    <a:pt x="24" y="39"/>
                  </a:cubicBezTo>
                  <a:cubicBezTo>
                    <a:pt x="24" y="40"/>
                    <a:pt x="23" y="40"/>
                    <a:pt x="22" y="40"/>
                  </a:cubicBezTo>
                  <a:cubicBezTo>
                    <a:pt x="17" y="43"/>
                    <a:pt x="13" y="47"/>
                    <a:pt x="11" y="50"/>
                  </a:cubicBezTo>
                  <a:close/>
                  <a:moveTo>
                    <a:pt x="88" y="50"/>
                  </a:moveTo>
                  <a:cubicBezTo>
                    <a:pt x="100" y="50"/>
                    <a:pt x="100" y="50"/>
                    <a:pt x="100" y="50"/>
                  </a:cubicBezTo>
                  <a:cubicBezTo>
                    <a:pt x="99" y="47"/>
                    <a:pt x="95" y="43"/>
                    <a:pt x="89" y="40"/>
                  </a:cubicBezTo>
                  <a:cubicBezTo>
                    <a:pt x="89" y="40"/>
                    <a:pt x="88" y="40"/>
                    <a:pt x="87" y="39"/>
                  </a:cubicBezTo>
                  <a:cubicBezTo>
                    <a:pt x="88" y="43"/>
                    <a:pt x="88" y="47"/>
                    <a:pt x="88" y="50"/>
                  </a:cubicBezTo>
                  <a:close/>
                  <a:moveTo>
                    <a:pt x="100" y="60"/>
                  </a:moveTo>
                  <a:cubicBezTo>
                    <a:pt x="88" y="60"/>
                    <a:pt x="88" y="60"/>
                    <a:pt x="88" y="60"/>
                  </a:cubicBezTo>
                  <a:cubicBezTo>
                    <a:pt x="88" y="64"/>
                    <a:pt x="88" y="67"/>
                    <a:pt x="87" y="71"/>
                  </a:cubicBezTo>
                  <a:cubicBezTo>
                    <a:pt x="88" y="71"/>
                    <a:pt x="89" y="70"/>
                    <a:pt x="89" y="70"/>
                  </a:cubicBezTo>
                  <a:cubicBezTo>
                    <a:pt x="95" y="67"/>
                    <a:pt x="99" y="64"/>
                    <a:pt x="100" y="60"/>
                  </a:cubicBezTo>
                  <a:close/>
                  <a:moveTo>
                    <a:pt x="23" y="60"/>
                  </a:moveTo>
                  <a:cubicBezTo>
                    <a:pt x="11" y="60"/>
                    <a:pt x="11" y="60"/>
                    <a:pt x="11" y="60"/>
                  </a:cubicBezTo>
                  <a:cubicBezTo>
                    <a:pt x="13" y="64"/>
                    <a:pt x="17" y="67"/>
                    <a:pt x="22" y="70"/>
                  </a:cubicBezTo>
                  <a:cubicBezTo>
                    <a:pt x="23" y="70"/>
                    <a:pt x="24" y="71"/>
                    <a:pt x="24" y="71"/>
                  </a:cubicBezTo>
                  <a:cubicBezTo>
                    <a:pt x="24" y="67"/>
                    <a:pt x="23" y="64"/>
                    <a:pt x="23" y="60"/>
                  </a:cubicBezTo>
                  <a:close/>
                  <a:moveTo>
                    <a:pt x="96" y="77"/>
                  </a:moveTo>
                  <a:cubicBezTo>
                    <a:pt x="95" y="78"/>
                    <a:pt x="95" y="78"/>
                    <a:pt x="94" y="78"/>
                  </a:cubicBezTo>
                  <a:cubicBezTo>
                    <a:pt x="91" y="80"/>
                    <a:pt x="88" y="81"/>
                    <a:pt x="84" y="82"/>
                  </a:cubicBezTo>
                  <a:cubicBezTo>
                    <a:pt x="83" y="86"/>
                    <a:pt x="81" y="90"/>
                    <a:pt x="80" y="93"/>
                  </a:cubicBezTo>
                  <a:cubicBezTo>
                    <a:pt x="79" y="94"/>
                    <a:pt x="79" y="94"/>
                    <a:pt x="79" y="95"/>
                  </a:cubicBezTo>
                  <a:cubicBezTo>
                    <a:pt x="82" y="93"/>
                    <a:pt x="85" y="90"/>
                    <a:pt x="88" y="88"/>
                  </a:cubicBezTo>
                  <a:cubicBezTo>
                    <a:pt x="91" y="85"/>
                    <a:pt x="94" y="81"/>
                    <a:pt x="96" y="77"/>
                  </a:cubicBezTo>
                  <a:close/>
                  <a:moveTo>
                    <a:pt x="27" y="82"/>
                  </a:moveTo>
                  <a:cubicBezTo>
                    <a:pt x="24" y="81"/>
                    <a:pt x="20" y="80"/>
                    <a:pt x="18" y="78"/>
                  </a:cubicBezTo>
                  <a:cubicBezTo>
                    <a:pt x="17" y="78"/>
                    <a:pt x="16" y="78"/>
                    <a:pt x="15" y="77"/>
                  </a:cubicBezTo>
                  <a:cubicBezTo>
                    <a:pt x="18" y="81"/>
                    <a:pt x="20" y="85"/>
                    <a:pt x="23" y="88"/>
                  </a:cubicBezTo>
                  <a:cubicBezTo>
                    <a:pt x="26" y="90"/>
                    <a:pt x="29" y="93"/>
                    <a:pt x="33" y="95"/>
                  </a:cubicBezTo>
                  <a:cubicBezTo>
                    <a:pt x="32" y="94"/>
                    <a:pt x="32" y="94"/>
                    <a:pt x="32" y="93"/>
                  </a:cubicBezTo>
                  <a:cubicBezTo>
                    <a:pt x="30" y="90"/>
                    <a:pt x="28" y="86"/>
                    <a:pt x="27" y="82"/>
                  </a:cubicBezTo>
                  <a:close/>
                  <a:moveTo>
                    <a:pt x="15" y="33"/>
                  </a:moveTo>
                  <a:cubicBezTo>
                    <a:pt x="16" y="33"/>
                    <a:pt x="17" y="32"/>
                    <a:pt x="18" y="32"/>
                  </a:cubicBezTo>
                  <a:cubicBezTo>
                    <a:pt x="20" y="30"/>
                    <a:pt x="24" y="29"/>
                    <a:pt x="27" y="28"/>
                  </a:cubicBezTo>
                  <a:cubicBezTo>
                    <a:pt x="28" y="24"/>
                    <a:pt x="30" y="20"/>
                    <a:pt x="32" y="17"/>
                  </a:cubicBezTo>
                  <a:cubicBezTo>
                    <a:pt x="32" y="17"/>
                    <a:pt x="32" y="16"/>
                    <a:pt x="33" y="16"/>
                  </a:cubicBezTo>
                  <a:cubicBezTo>
                    <a:pt x="29" y="18"/>
                    <a:pt x="26" y="20"/>
                    <a:pt x="23" y="23"/>
                  </a:cubicBezTo>
                  <a:cubicBezTo>
                    <a:pt x="20" y="26"/>
                    <a:pt x="18" y="29"/>
                    <a:pt x="15" y="33"/>
                  </a:cubicBezTo>
                  <a:close/>
                  <a:moveTo>
                    <a:pt x="84" y="28"/>
                  </a:moveTo>
                  <a:cubicBezTo>
                    <a:pt x="88" y="29"/>
                    <a:pt x="91" y="30"/>
                    <a:pt x="94" y="32"/>
                  </a:cubicBezTo>
                  <a:cubicBezTo>
                    <a:pt x="95" y="32"/>
                    <a:pt x="95" y="33"/>
                    <a:pt x="96" y="33"/>
                  </a:cubicBezTo>
                  <a:cubicBezTo>
                    <a:pt x="94" y="29"/>
                    <a:pt x="91" y="26"/>
                    <a:pt x="88" y="23"/>
                  </a:cubicBezTo>
                  <a:cubicBezTo>
                    <a:pt x="85" y="20"/>
                    <a:pt x="82" y="18"/>
                    <a:pt x="79" y="16"/>
                  </a:cubicBezTo>
                  <a:cubicBezTo>
                    <a:pt x="79" y="16"/>
                    <a:pt x="79" y="17"/>
                    <a:pt x="80" y="17"/>
                  </a:cubicBezTo>
                  <a:cubicBezTo>
                    <a:pt x="81" y="20"/>
                    <a:pt x="83" y="24"/>
                    <a:pt x="84" y="2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grpSp>
      <p:cxnSp>
        <p:nvCxnSpPr>
          <p:cNvPr id="1079" name="Google Shape;1079;p20"/>
          <p:cNvCxnSpPr/>
          <p:nvPr/>
        </p:nvCxnSpPr>
        <p:spPr>
          <a:xfrm rot="10800000">
            <a:off x="3324494" y="5159730"/>
            <a:ext cx="1279379" cy="0"/>
          </a:xfrm>
          <a:prstGeom prst="straightConnector1">
            <a:avLst/>
          </a:prstGeom>
          <a:noFill/>
          <a:ln cap="flat" cmpd="sng" w="12700">
            <a:solidFill>
              <a:srgbClr val="7F7F7F"/>
            </a:solidFill>
            <a:prstDash val="solid"/>
            <a:bevel/>
            <a:headEnd len="med" w="med" type="none"/>
            <a:tailEnd len="med" w="med" type="none"/>
          </a:ln>
        </p:spPr>
      </p:cxnSp>
      <p:cxnSp>
        <p:nvCxnSpPr>
          <p:cNvPr id="1080" name="Google Shape;1080;p20"/>
          <p:cNvCxnSpPr/>
          <p:nvPr/>
        </p:nvCxnSpPr>
        <p:spPr>
          <a:xfrm rot="10800000">
            <a:off x="3324498" y="3612737"/>
            <a:ext cx="487288" cy="0"/>
          </a:xfrm>
          <a:prstGeom prst="straightConnector1">
            <a:avLst/>
          </a:prstGeom>
          <a:noFill/>
          <a:ln cap="flat" cmpd="sng" w="12700">
            <a:solidFill>
              <a:srgbClr val="7F7F7F"/>
            </a:solidFill>
            <a:prstDash val="solid"/>
            <a:bevel/>
            <a:headEnd len="med" w="med" type="none"/>
            <a:tailEnd len="med" w="med" type="none"/>
          </a:ln>
        </p:spPr>
      </p:cxnSp>
      <p:cxnSp>
        <p:nvCxnSpPr>
          <p:cNvPr id="1081" name="Google Shape;1081;p20"/>
          <p:cNvCxnSpPr/>
          <p:nvPr/>
        </p:nvCxnSpPr>
        <p:spPr>
          <a:xfrm rot="10800000">
            <a:off x="3324495" y="1961282"/>
            <a:ext cx="1279378" cy="0"/>
          </a:xfrm>
          <a:prstGeom prst="straightConnector1">
            <a:avLst/>
          </a:prstGeom>
          <a:noFill/>
          <a:ln cap="flat" cmpd="sng" w="12700">
            <a:solidFill>
              <a:srgbClr val="7F7F7F"/>
            </a:solidFill>
            <a:prstDash val="solid"/>
            <a:bevel/>
            <a:headEnd len="med" w="med" type="none"/>
            <a:tailEnd len="med" w="med" type="none"/>
          </a:ln>
        </p:spPr>
      </p:cxnSp>
      <p:sp>
        <p:nvSpPr>
          <p:cNvPr id="1082" name="Google Shape;1082;p20"/>
          <p:cNvSpPr/>
          <p:nvPr/>
        </p:nvSpPr>
        <p:spPr>
          <a:xfrm>
            <a:off x="1822990" y="1656818"/>
            <a:ext cx="1436564" cy="40010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zh-CN" sz="2000">
                <a:solidFill>
                  <a:srgbClr val="3F3F3F"/>
                </a:solidFill>
                <a:latin typeface="Microsoft Yahei"/>
                <a:ea typeface="Microsoft Yahei"/>
                <a:cs typeface="Microsoft Yahei"/>
                <a:sym typeface="Microsoft Yahei"/>
              </a:rPr>
              <a:t>添加标题</a:t>
            </a:r>
            <a:endParaRPr sz="2000">
              <a:solidFill>
                <a:srgbClr val="3F3F3F"/>
              </a:solidFill>
              <a:latin typeface="Microsoft Yahei"/>
              <a:ea typeface="Microsoft Yahei"/>
              <a:cs typeface="Microsoft Yahei"/>
              <a:sym typeface="Microsoft Yahei"/>
            </a:endParaRPr>
          </a:p>
        </p:txBody>
      </p:sp>
      <p:sp>
        <p:nvSpPr>
          <p:cNvPr id="1083" name="Google Shape;1083;p20"/>
          <p:cNvSpPr/>
          <p:nvPr/>
        </p:nvSpPr>
        <p:spPr>
          <a:xfrm>
            <a:off x="406574" y="2021943"/>
            <a:ext cx="2852980" cy="609390"/>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lang="zh-CN" sz="1400">
                <a:solidFill>
                  <a:srgbClr val="3F3F3F"/>
                </a:solidFill>
                <a:latin typeface="Microsoft Yahei"/>
                <a:ea typeface="Microsoft Yahei"/>
                <a:cs typeface="Microsoft Yahei"/>
                <a:sym typeface="Microsoft Yahei"/>
              </a:rPr>
              <a:t>在此录入上述图表的描述说明</a:t>
            </a:r>
            <a:endParaRPr sz="1400">
              <a:solidFill>
                <a:srgbClr val="3F3F3F"/>
              </a:solidFill>
              <a:latin typeface="Microsoft Yahei"/>
              <a:ea typeface="Microsoft Yahei"/>
              <a:cs typeface="Microsoft Yahei"/>
              <a:sym typeface="Microsoft Yahei"/>
            </a:endParaRPr>
          </a:p>
          <a:p>
            <a:pPr indent="0" lvl="0" marL="0" marR="0" rtl="0" algn="r">
              <a:lnSpc>
                <a:spcPct val="120000"/>
              </a:lnSpc>
              <a:spcBef>
                <a:spcPts val="0"/>
              </a:spcBef>
              <a:spcAft>
                <a:spcPts val="0"/>
              </a:spcAft>
              <a:buNone/>
            </a:pPr>
            <a:r>
              <a:rPr lang="zh-CN" sz="1400">
                <a:solidFill>
                  <a:srgbClr val="3F3F3F"/>
                </a:solidFill>
                <a:latin typeface="Microsoft Yahei"/>
                <a:ea typeface="Microsoft Yahei"/>
                <a:cs typeface="Microsoft Yahei"/>
                <a:sym typeface="Microsoft Yahei"/>
              </a:rPr>
              <a:t>在此录入上述图表的描述说明</a:t>
            </a:r>
            <a:endParaRPr sz="2100">
              <a:solidFill>
                <a:srgbClr val="3F3F3F"/>
              </a:solidFill>
              <a:latin typeface="Microsoft Yahei"/>
              <a:ea typeface="Microsoft Yahei"/>
              <a:cs typeface="Microsoft Yahei"/>
              <a:sym typeface="Microsoft Yahei"/>
            </a:endParaRPr>
          </a:p>
        </p:txBody>
      </p:sp>
      <p:sp>
        <p:nvSpPr>
          <p:cNvPr id="1084" name="Google Shape;1084;p20"/>
          <p:cNvSpPr/>
          <p:nvPr/>
        </p:nvSpPr>
        <p:spPr>
          <a:xfrm>
            <a:off x="1979089" y="3141973"/>
            <a:ext cx="1280465" cy="40010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zh-CN" sz="2000">
                <a:solidFill>
                  <a:srgbClr val="3F3F3F"/>
                </a:solidFill>
                <a:latin typeface="Microsoft Yahei"/>
                <a:ea typeface="Microsoft Yahei"/>
                <a:cs typeface="Microsoft Yahei"/>
                <a:sym typeface="Microsoft Yahei"/>
              </a:rPr>
              <a:t>添加标题</a:t>
            </a:r>
            <a:endParaRPr sz="2000">
              <a:solidFill>
                <a:srgbClr val="3F3F3F"/>
              </a:solidFill>
              <a:latin typeface="Microsoft Yahei"/>
              <a:ea typeface="Microsoft Yahei"/>
              <a:cs typeface="Microsoft Yahei"/>
              <a:sym typeface="Microsoft Yahei"/>
            </a:endParaRPr>
          </a:p>
        </p:txBody>
      </p:sp>
      <p:sp>
        <p:nvSpPr>
          <p:cNvPr id="1085" name="Google Shape;1085;p20"/>
          <p:cNvSpPr/>
          <p:nvPr/>
        </p:nvSpPr>
        <p:spPr>
          <a:xfrm>
            <a:off x="703058" y="3507099"/>
            <a:ext cx="2556496" cy="609390"/>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lang="zh-CN" sz="1400">
                <a:solidFill>
                  <a:srgbClr val="3F3F3F"/>
                </a:solidFill>
                <a:latin typeface="Microsoft Yahei"/>
                <a:ea typeface="Microsoft Yahei"/>
                <a:cs typeface="Microsoft Yahei"/>
                <a:sym typeface="Microsoft Yahei"/>
              </a:rPr>
              <a:t>在此录入上述图表的描述说明在此录入上述图表的描述说明</a:t>
            </a:r>
            <a:endParaRPr sz="2100">
              <a:solidFill>
                <a:srgbClr val="3F3F3F"/>
              </a:solidFill>
              <a:latin typeface="Microsoft Yahei"/>
              <a:ea typeface="Microsoft Yahei"/>
              <a:cs typeface="Microsoft Yahei"/>
              <a:sym typeface="Microsoft Yahei"/>
            </a:endParaRPr>
          </a:p>
        </p:txBody>
      </p:sp>
      <p:sp>
        <p:nvSpPr>
          <p:cNvPr id="1086" name="Google Shape;1086;p20"/>
          <p:cNvSpPr/>
          <p:nvPr/>
        </p:nvSpPr>
        <p:spPr>
          <a:xfrm>
            <a:off x="1979088" y="4561198"/>
            <a:ext cx="1280466" cy="40010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zh-CN" sz="2000">
                <a:solidFill>
                  <a:srgbClr val="3F3F3F"/>
                </a:solidFill>
                <a:latin typeface="Microsoft Yahei"/>
                <a:ea typeface="Microsoft Yahei"/>
                <a:cs typeface="Microsoft Yahei"/>
                <a:sym typeface="Microsoft Yahei"/>
              </a:rPr>
              <a:t>添加标题</a:t>
            </a:r>
            <a:endParaRPr sz="2000">
              <a:solidFill>
                <a:srgbClr val="3F3F3F"/>
              </a:solidFill>
              <a:latin typeface="Microsoft Yahei"/>
              <a:ea typeface="Microsoft Yahei"/>
              <a:cs typeface="Microsoft Yahei"/>
              <a:sym typeface="Microsoft Yahei"/>
            </a:endParaRPr>
          </a:p>
        </p:txBody>
      </p:sp>
      <p:sp>
        <p:nvSpPr>
          <p:cNvPr id="1087" name="Google Shape;1087;p20"/>
          <p:cNvSpPr/>
          <p:nvPr/>
        </p:nvSpPr>
        <p:spPr>
          <a:xfrm>
            <a:off x="703058" y="4926324"/>
            <a:ext cx="2556496" cy="609390"/>
          </a:xfrm>
          <a:prstGeom prst="rect">
            <a:avLst/>
          </a:prstGeom>
          <a:noFill/>
          <a:ln>
            <a:noFill/>
          </a:ln>
        </p:spPr>
        <p:txBody>
          <a:bodyPr anchorCtr="0" anchor="t" bIns="45700" lIns="91425" spcFirstLastPara="1" rIns="91425" wrap="square" tIns="45700">
            <a:spAutoFit/>
          </a:bodyPr>
          <a:lstStyle/>
          <a:p>
            <a:pPr indent="0" lvl="0" marL="0" marR="0" rtl="0" algn="r">
              <a:lnSpc>
                <a:spcPct val="120000"/>
              </a:lnSpc>
              <a:spcBef>
                <a:spcPts val="0"/>
              </a:spcBef>
              <a:spcAft>
                <a:spcPts val="0"/>
              </a:spcAft>
              <a:buNone/>
            </a:pPr>
            <a:r>
              <a:rPr lang="zh-CN" sz="1400">
                <a:solidFill>
                  <a:srgbClr val="3F3F3F"/>
                </a:solidFill>
                <a:latin typeface="Microsoft Yahei"/>
                <a:ea typeface="Microsoft Yahei"/>
                <a:cs typeface="Microsoft Yahei"/>
                <a:sym typeface="Microsoft Yahei"/>
              </a:rPr>
              <a:t>在此录入上述图表的描述说明在此录入上述图表的描述说明</a:t>
            </a:r>
            <a:endParaRPr sz="2100">
              <a:solidFill>
                <a:srgbClr val="3F3F3F"/>
              </a:solidFill>
              <a:latin typeface="Microsoft Yahei"/>
              <a:ea typeface="Microsoft Yahei"/>
              <a:cs typeface="Microsoft Yahei"/>
              <a:sym typeface="Microsoft Yahei"/>
            </a:endParaRPr>
          </a:p>
        </p:txBody>
      </p:sp>
      <p:sp>
        <p:nvSpPr>
          <p:cNvPr id="1088" name="Google Shape;1088;p20"/>
          <p:cNvSpPr/>
          <p:nvPr/>
        </p:nvSpPr>
        <p:spPr>
          <a:xfrm>
            <a:off x="8876178" y="1557586"/>
            <a:ext cx="1275657" cy="40010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2000">
                <a:solidFill>
                  <a:srgbClr val="3F3F3F"/>
                </a:solidFill>
                <a:latin typeface="Microsoft Yahei"/>
                <a:ea typeface="Microsoft Yahei"/>
                <a:cs typeface="Microsoft Yahei"/>
                <a:sym typeface="Microsoft Yahei"/>
              </a:rPr>
              <a:t>添加标题</a:t>
            </a:r>
            <a:endParaRPr sz="2000">
              <a:solidFill>
                <a:srgbClr val="3F3F3F"/>
              </a:solidFill>
              <a:latin typeface="Microsoft Yahei"/>
              <a:ea typeface="Microsoft Yahei"/>
              <a:cs typeface="Microsoft Yahei"/>
              <a:sym typeface="Microsoft Yahei"/>
            </a:endParaRPr>
          </a:p>
        </p:txBody>
      </p:sp>
      <p:sp>
        <p:nvSpPr>
          <p:cNvPr id="1089" name="Google Shape;1089;p20"/>
          <p:cNvSpPr/>
          <p:nvPr/>
        </p:nvSpPr>
        <p:spPr>
          <a:xfrm>
            <a:off x="8876178" y="1938586"/>
            <a:ext cx="2653758" cy="60939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lang="zh-CN" sz="1400">
                <a:solidFill>
                  <a:srgbClr val="3F3F3F"/>
                </a:solidFill>
                <a:latin typeface="Microsoft Yahei"/>
                <a:ea typeface="Microsoft Yahei"/>
                <a:cs typeface="Microsoft Yahei"/>
                <a:sym typeface="Microsoft Yahei"/>
              </a:rPr>
              <a:t>在此录入上述图表的描述说明在此录入上述图表的描述说明</a:t>
            </a:r>
            <a:endParaRPr sz="2100">
              <a:solidFill>
                <a:srgbClr val="3F3F3F"/>
              </a:solidFill>
              <a:latin typeface="Microsoft Yahei"/>
              <a:ea typeface="Microsoft Yahei"/>
              <a:cs typeface="Microsoft Yahei"/>
              <a:sym typeface="Microsoft Yahei"/>
            </a:endParaRPr>
          </a:p>
        </p:txBody>
      </p:sp>
      <p:sp>
        <p:nvSpPr>
          <p:cNvPr id="1090" name="Google Shape;1090;p20"/>
          <p:cNvSpPr/>
          <p:nvPr/>
        </p:nvSpPr>
        <p:spPr>
          <a:xfrm>
            <a:off x="8876178" y="3446659"/>
            <a:ext cx="1285182" cy="40010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2000">
                <a:solidFill>
                  <a:srgbClr val="3F3F3F"/>
                </a:solidFill>
                <a:latin typeface="Microsoft Yahei"/>
                <a:ea typeface="Microsoft Yahei"/>
                <a:cs typeface="Microsoft Yahei"/>
                <a:sym typeface="Microsoft Yahei"/>
              </a:rPr>
              <a:t>添加标题</a:t>
            </a:r>
            <a:endParaRPr sz="2000">
              <a:solidFill>
                <a:srgbClr val="3F3F3F"/>
              </a:solidFill>
              <a:latin typeface="Microsoft Yahei"/>
              <a:ea typeface="Microsoft Yahei"/>
              <a:cs typeface="Microsoft Yahei"/>
              <a:sym typeface="Microsoft Yahei"/>
            </a:endParaRPr>
          </a:p>
        </p:txBody>
      </p:sp>
      <p:sp>
        <p:nvSpPr>
          <p:cNvPr id="1091" name="Google Shape;1091;p20"/>
          <p:cNvSpPr/>
          <p:nvPr/>
        </p:nvSpPr>
        <p:spPr>
          <a:xfrm>
            <a:off x="8876178" y="3827659"/>
            <a:ext cx="2653758" cy="60939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lang="zh-CN" sz="1400">
                <a:solidFill>
                  <a:srgbClr val="3F3F3F"/>
                </a:solidFill>
                <a:latin typeface="Microsoft Yahei"/>
                <a:ea typeface="Microsoft Yahei"/>
                <a:cs typeface="Microsoft Yahei"/>
                <a:sym typeface="Microsoft Yahei"/>
              </a:rPr>
              <a:t>在此录入上述图表的描述说明在此录入上述图表的描述说明</a:t>
            </a:r>
            <a:endParaRPr sz="2100">
              <a:solidFill>
                <a:srgbClr val="3F3F3F"/>
              </a:solidFill>
              <a:latin typeface="Microsoft Yahei"/>
              <a:ea typeface="Microsoft Yahei"/>
              <a:cs typeface="Microsoft Yahei"/>
              <a:sym typeface="Microsoft Yahei"/>
            </a:endParaRPr>
          </a:p>
        </p:txBody>
      </p:sp>
      <p:sp>
        <p:nvSpPr>
          <p:cNvPr id="1092" name="Google Shape;1092;p20"/>
          <p:cNvSpPr/>
          <p:nvPr/>
        </p:nvSpPr>
        <p:spPr>
          <a:xfrm>
            <a:off x="8876178" y="4727024"/>
            <a:ext cx="1220441" cy="40010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2000">
                <a:solidFill>
                  <a:srgbClr val="3F3F3F"/>
                </a:solidFill>
                <a:latin typeface="Microsoft Yahei"/>
                <a:ea typeface="Microsoft Yahei"/>
                <a:cs typeface="Microsoft Yahei"/>
                <a:sym typeface="Microsoft Yahei"/>
              </a:rPr>
              <a:t>添加标题</a:t>
            </a:r>
            <a:endParaRPr sz="2000">
              <a:solidFill>
                <a:srgbClr val="3F3F3F"/>
              </a:solidFill>
              <a:latin typeface="Microsoft Yahei"/>
              <a:ea typeface="Microsoft Yahei"/>
              <a:cs typeface="Microsoft Yahei"/>
              <a:sym typeface="Microsoft Yahei"/>
            </a:endParaRPr>
          </a:p>
        </p:txBody>
      </p:sp>
      <p:sp>
        <p:nvSpPr>
          <p:cNvPr id="1093" name="Google Shape;1093;p20"/>
          <p:cNvSpPr/>
          <p:nvPr/>
        </p:nvSpPr>
        <p:spPr>
          <a:xfrm>
            <a:off x="8876178" y="5108024"/>
            <a:ext cx="2686569" cy="60939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lang="zh-CN" sz="1400">
                <a:solidFill>
                  <a:srgbClr val="3F3F3F"/>
                </a:solidFill>
                <a:latin typeface="Microsoft Yahei"/>
                <a:ea typeface="Microsoft Yahei"/>
                <a:cs typeface="Microsoft Yahei"/>
                <a:sym typeface="Microsoft Yahei"/>
              </a:rPr>
              <a:t>在此录入上述图表的描述说明</a:t>
            </a:r>
            <a:endParaRPr sz="1400">
              <a:solidFill>
                <a:srgbClr val="3F3F3F"/>
              </a:solidFill>
              <a:latin typeface="Microsoft Yahei"/>
              <a:ea typeface="Microsoft Yahei"/>
              <a:cs typeface="Microsoft Yahei"/>
              <a:sym typeface="Microsoft Yahei"/>
            </a:endParaRPr>
          </a:p>
          <a:p>
            <a:pPr indent="0" lvl="0" marL="0" marR="0" rtl="0" algn="l">
              <a:lnSpc>
                <a:spcPct val="120000"/>
              </a:lnSpc>
              <a:spcBef>
                <a:spcPts val="0"/>
              </a:spcBef>
              <a:spcAft>
                <a:spcPts val="0"/>
              </a:spcAft>
              <a:buNone/>
            </a:pPr>
            <a:r>
              <a:rPr lang="zh-CN" sz="1400">
                <a:solidFill>
                  <a:srgbClr val="3F3F3F"/>
                </a:solidFill>
                <a:latin typeface="Microsoft Yahei"/>
                <a:ea typeface="Microsoft Yahei"/>
                <a:cs typeface="Microsoft Yahei"/>
                <a:sym typeface="Microsoft Yahei"/>
              </a:rPr>
              <a:t>在此录入上述图表的描述说明</a:t>
            </a:r>
            <a:endParaRPr sz="2100">
              <a:solidFill>
                <a:srgbClr val="3F3F3F"/>
              </a:solidFill>
              <a:latin typeface="Microsoft Yahei"/>
              <a:ea typeface="Microsoft Yahei"/>
              <a:cs typeface="Microsoft Yahei"/>
              <a:sym typeface="Microsoft Yahei"/>
            </a:endParaRPr>
          </a:p>
        </p:txBody>
      </p:sp>
      <p:cxnSp>
        <p:nvCxnSpPr>
          <p:cNvPr id="1094" name="Google Shape;1094;p20"/>
          <p:cNvCxnSpPr/>
          <p:nvPr/>
        </p:nvCxnSpPr>
        <p:spPr>
          <a:xfrm rot="10800000">
            <a:off x="7602306" y="5159730"/>
            <a:ext cx="1317072" cy="0"/>
          </a:xfrm>
          <a:prstGeom prst="straightConnector1">
            <a:avLst/>
          </a:prstGeom>
          <a:noFill/>
          <a:ln cap="flat" cmpd="sng" w="12700">
            <a:solidFill>
              <a:srgbClr val="7F7F7F"/>
            </a:solidFill>
            <a:prstDash val="solid"/>
            <a:bevel/>
            <a:headEnd len="med" w="med" type="none"/>
            <a:tailEnd len="med" w="med" type="none"/>
          </a:ln>
        </p:spPr>
      </p:cxnSp>
      <p:cxnSp>
        <p:nvCxnSpPr>
          <p:cNvPr id="1095" name="Google Shape;1095;p20"/>
          <p:cNvCxnSpPr/>
          <p:nvPr/>
        </p:nvCxnSpPr>
        <p:spPr>
          <a:xfrm rot="10800000">
            <a:off x="8368492" y="3622958"/>
            <a:ext cx="468374" cy="0"/>
          </a:xfrm>
          <a:prstGeom prst="straightConnector1">
            <a:avLst/>
          </a:prstGeom>
          <a:noFill/>
          <a:ln cap="flat" cmpd="sng" w="12700">
            <a:solidFill>
              <a:srgbClr val="7F7F7F"/>
            </a:solidFill>
            <a:prstDash val="solid"/>
            <a:bevel/>
            <a:headEnd len="med" w="med" type="none"/>
            <a:tailEnd len="med" w="med" type="none"/>
          </a:ln>
        </p:spPr>
      </p:cxnSp>
      <p:cxnSp>
        <p:nvCxnSpPr>
          <p:cNvPr id="1096" name="Google Shape;1096;p20"/>
          <p:cNvCxnSpPr/>
          <p:nvPr/>
        </p:nvCxnSpPr>
        <p:spPr>
          <a:xfrm rot="10800000">
            <a:off x="7603073" y="1971503"/>
            <a:ext cx="1290315" cy="0"/>
          </a:xfrm>
          <a:prstGeom prst="straightConnector1">
            <a:avLst/>
          </a:prstGeom>
          <a:noFill/>
          <a:ln cap="flat" cmpd="sng" w="12700">
            <a:solidFill>
              <a:srgbClr val="7F7F7F"/>
            </a:solidFill>
            <a:prstDash val="solid"/>
            <a:bevel/>
            <a:headEnd len="med" w="med" type="none"/>
            <a:tailEnd len="med" w="med" type="none"/>
          </a:ln>
        </p:spPr>
      </p:cxnSp>
      <p:grpSp>
        <p:nvGrpSpPr>
          <p:cNvPr id="1097" name="Google Shape;1097;p20"/>
          <p:cNvGrpSpPr/>
          <p:nvPr/>
        </p:nvGrpSpPr>
        <p:grpSpPr>
          <a:xfrm>
            <a:off x="4603874" y="4149874"/>
            <a:ext cx="1414257" cy="1599339"/>
            <a:chOff x="4603874" y="4293890"/>
            <a:chExt cx="1414257" cy="1599339"/>
          </a:xfrm>
        </p:grpSpPr>
        <p:sp>
          <p:nvSpPr>
            <p:cNvPr id="1098" name="Google Shape;1098;p20"/>
            <p:cNvSpPr/>
            <p:nvPr/>
          </p:nvSpPr>
          <p:spPr>
            <a:xfrm rot="5400000">
              <a:off x="4511333" y="4386431"/>
              <a:ext cx="1599339" cy="1414257"/>
            </a:xfrm>
            <a:prstGeom prst="hexagon">
              <a:avLst>
                <a:gd fmla="val 25000" name="adj"/>
                <a:gd fmla="val 115470" name="vf"/>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Calibri"/>
                <a:ea typeface="Calibri"/>
                <a:cs typeface="Calibri"/>
                <a:sym typeface="Calibri"/>
              </a:endParaRPr>
            </a:p>
          </p:txBody>
        </p:sp>
        <p:sp>
          <p:nvSpPr>
            <p:cNvPr id="1099" name="Google Shape;1099;p20"/>
            <p:cNvSpPr/>
            <p:nvPr/>
          </p:nvSpPr>
          <p:spPr>
            <a:xfrm>
              <a:off x="5064412" y="4653930"/>
              <a:ext cx="493180" cy="909062"/>
            </a:xfrm>
            <a:custGeom>
              <a:rect b="b" l="l" r="r" t="t"/>
              <a:pathLst>
                <a:path extrusionOk="0" h="225" w="122">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rgbClr val="FFFFFF"/>
            </a:solidFill>
            <a:ln>
              <a:noFill/>
            </a:ln>
          </p:spPr>
          <p:txBody>
            <a:bodyPr anchorCtr="0" anchor="t" bIns="34275" lIns="68550" spcFirstLastPara="1" rIns="68550" wrap="square" tIns="34275">
              <a:noAutofit/>
            </a:bodyPr>
            <a:lstStyle/>
            <a:p>
              <a:pPr indent="0" lvl="0" marL="0" marR="0" rtl="0" algn="l">
                <a:spcBef>
                  <a:spcPts val="0"/>
                </a:spcBef>
                <a:spcAft>
                  <a:spcPts val="0"/>
                </a:spcAft>
                <a:buNone/>
              </a:pPr>
              <a:r>
                <a:t/>
              </a:r>
              <a:endParaRPr sz="2100">
                <a:solidFill>
                  <a:schemeClr val="dk1"/>
                </a:solidFill>
                <a:latin typeface="Microsoft Yahei"/>
                <a:ea typeface="Microsoft Yahei"/>
                <a:cs typeface="Microsoft Yahei"/>
                <a:sym typeface="Microsoft Yahei"/>
              </a:endParaRPr>
            </a:p>
          </p:txBody>
        </p:sp>
      </p:grpSp>
    </p:spTree>
  </p:cSld>
  <p:clrMapOvr>
    <a:masterClrMapping/>
  </p:clrMapOvr>
  <p:transition advClick="0" spd="slow">
    <p:wipe dir="l"/>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51"/>
                                        </p:tgtEl>
                                        <p:attrNameLst>
                                          <p:attrName>style.visibility</p:attrName>
                                        </p:attrNameLst>
                                      </p:cBhvr>
                                      <p:to>
                                        <p:strVal val="visible"/>
                                      </p:to>
                                    </p:set>
                                    <p:animEffect filter="fade" transition="in">
                                      <p:cBhvr>
                                        <p:cTn dur="500"/>
                                        <p:tgtEl>
                                          <p:spTgt spid="105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052"/>
                                        </p:tgtEl>
                                        <p:attrNameLst>
                                          <p:attrName>style.visibility</p:attrName>
                                        </p:attrNameLst>
                                      </p:cBhvr>
                                      <p:to>
                                        <p:strVal val="visible"/>
                                      </p:to>
                                    </p:set>
                                    <p:animEffect filter="fade" transition="in">
                                      <p:cBhvr>
                                        <p:cTn dur="500"/>
                                        <p:tgtEl>
                                          <p:spTgt spid="105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59"/>
                                        </p:tgtEl>
                                        <p:attrNameLst>
                                          <p:attrName>style.visibility</p:attrName>
                                        </p:attrNameLst>
                                      </p:cBhvr>
                                      <p:to>
                                        <p:strVal val="visible"/>
                                      </p:to>
                                    </p:set>
                                    <p:animEffect filter="fade" transition="in">
                                      <p:cBhvr>
                                        <p:cTn dur="500"/>
                                        <p:tgtEl>
                                          <p:spTgt spid="1059"/>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081"/>
                                        </p:tgtEl>
                                        <p:attrNameLst>
                                          <p:attrName>style.visibility</p:attrName>
                                        </p:attrNameLst>
                                      </p:cBhvr>
                                      <p:to>
                                        <p:strVal val="visible"/>
                                      </p:to>
                                    </p:set>
                                    <p:animEffect filter="fade" transition="in">
                                      <p:cBhvr>
                                        <p:cTn dur="500"/>
                                        <p:tgtEl>
                                          <p:spTgt spid="1081"/>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082"/>
                                        </p:tgtEl>
                                        <p:attrNameLst>
                                          <p:attrName>style.visibility</p:attrName>
                                        </p:attrNameLst>
                                      </p:cBhvr>
                                      <p:to>
                                        <p:strVal val="visible"/>
                                      </p:to>
                                    </p:set>
                                    <p:animEffect filter="fade" transition="in">
                                      <p:cBhvr>
                                        <p:cTn dur="500"/>
                                        <p:tgtEl>
                                          <p:spTgt spid="1082"/>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083"/>
                                        </p:tgtEl>
                                        <p:attrNameLst>
                                          <p:attrName>style.visibility</p:attrName>
                                        </p:attrNameLst>
                                      </p:cBhvr>
                                      <p:to>
                                        <p:strVal val="visible"/>
                                      </p:to>
                                    </p:set>
                                    <p:animEffect filter="fade" transition="in">
                                      <p:cBhvr>
                                        <p:cTn dur="500"/>
                                        <p:tgtEl>
                                          <p:spTgt spid="1083"/>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065"/>
                                        </p:tgtEl>
                                        <p:attrNameLst>
                                          <p:attrName>style.visibility</p:attrName>
                                        </p:attrNameLst>
                                      </p:cBhvr>
                                      <p:to>
                                        <p:strVal val="visible"/>
                                      </p:to>
                                    </p:set>
                                    <p:animEffect filter="fade" transition="in">
                                      <p:cBhvr>
                                        <p:cTn dur="500"/>
                                        <p:tgtEl>
                                          <p:spTgt spid="1065"/>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080"/>
                                        </p:tgtEl>
                                        <p:attrNameLst>
                                          <p:attrName>style.visibility</p:attrName>
                                        </p:attrNameLst>
                                      </p:cBhvr>
                                      <p:to>
                                        <p:strVal val="visible"/>
                                      </p:to>
                                    </p:set>
                                    <p:animEffect filter="fade" transition="in">
                                      <p:cBhvr>
                                        <p:cTn dur="500"/>
                                        <p:tgtEl>
                                          <p:spTgt spid="1080"/>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084"/>
                                        </p:tgtEl>
                                        <p:attrNameLst>
                                          <p:attrName>style.visibility</p:attrName>
                                        </p:attrNameLst>
                                      </p:cBhvr>
                                      <p:to>
                                        <p:strVal val="visible"/>
                                      </p:to>
                                    </p:set>
                                    <p:animEffect filter="fade" transition="in">
                                      <p:cBhvr>
                                        <p:cTn dur="500"/>
                                        <p:tgtEl>
                                          <p:spTgt spid="1084"/>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1085"/>
                                        </p:tgtEl>
                                        <p:attrNameLst>
                                          <p:attrName>style.visibility</p:attrName>
                                        </p:attrNameLst>
                                      </p:cBhvr>
                                      <p:to>
                                        <p:strVal val="visible"/>
                                      </p:to>
                                    </p:set>
                                    <p:animEffect filter="fade" transition="in">
                                      <p:cBhvr>
                                        <p:cTn dur="500"/>
                                        <p:tgtEl>
                                          <p:spTgt spid="1085"/>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097"/>
                                        </p:tgtEl>
                                        <p:attrNameLst>
                                          <p:attrName>style.visibility</p:attrName>
                                        </p:attrNameLst>
                                      </p:cBhvr>
                                      <p:to>
                                        <p:strVal val="visible"/>
                                      </p:to>
                                    </p:set>
                                    <p:animEffect filter="fade" transition="in">
                                      <p:cBhvr>
                                        <p:cTn dur="500"/>
                                        <p:tgtEl>
                                          <p:spTgt spid="1097"/>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1079"/>
                                        </p:tgtEl>
                                        <p:attrNameLst>
                                          <p:attrName>style.visibility</p:attrName>
                                        </p:attrNameLst>
                                      </p:cBhvr>
                                      <p:to>
                                        <p:strVal val="visible"/>
                                      </p:to>
                                    </p:set>
                                    <p:animEffect filter="fade" transition="in">
                                      <p:cBhvr>
                                        <p:cTn dur="500"/>
                                        <p:tgtEl>
                                          <p:spTgt spid="1079"/>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086"/>
                                        </p:tgtEl>
                                        <p:attrNameLst>
                                          <p:attrName>style.visibility</p:attrName>
                                        </p:attrNameLst>
                                      </p:cBhvr>
                                      <p:to>
                                        <p:strVal val="visible"/>
                                      </p:to>
                                    </p:set>
                                    <p:animEffect filter="fade" transition="in">
                                      <p:cBhvr>
                                        <p:cTn dur="500"/>
                                        <p:tgtEl>
                                          <p:spTgt spid="1086"/>
                                        </p:tgtEl>
                                      </p:cBhvr>
                                    </p:animEffect>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1087"/>
                                        </p:tgtEl>
                                        <p:attrNameLst>
                                          <p:attrName>style.visibility</p:attrName>
                                        </p:attrNameLst>
                                      </p:cBhvr>
                                      <p:to>
                                        <p:strVal val="visible"/>
                                      </p:to>
                                    </p:set>
                                    <p:animEffect filter="fade" transition="in">
                                      <p:cBhvr>
                                        <p:cTn dur="500"/>
                                        <p:tgtEl>
                                          <p:spTgt spid="1087"/>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1076"/>
                                        </p:tgtEl>
                                        <p:attrNameLst>
                                          <p:attrName>style.visibility</p:attrName>
                                        </p:attrNameLst>
                                      </p:cBhvr>
                                      <p:to>
                                        <p:strVal val="visible"/>
                                      </p:to>
                                    </p:set>
                                    <p:animEffect filter="fade" transition="in">
                                      <p:cBhvr>
                                        <p:cTn dur="500"/>
                                        <p:tgtEl>
                                          <p:spTgt spid="1076"/>
                                        </p:tgtEl>
                                      </p:cBhvr>
                                    </p:animEffect>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1094"/>
                                        </p:tgtEl>
                                        <p:attrNameLst>
                                          <p:attrName>style.visibility</p:attrName>
                                        </p:attrNameLst>
                                      </p:cBhvr>
                                      <p:to>
                                        <p:strVal val="visible"/>
                                      </p:to>
                                    </p:set>
                                    <p:animEffect filter="fade" transition="in">
                                      <p:cBhvr>
                                        <p:cTn dur="500"/>
                                        <p:tgtEl>
                                          <p:spTgt spid="1094"/>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1092"/>
                                        </p:tgtEl>
                                        <p:attrNameLst>
                                          <p:attrName>style.visibility</p:attrName>
                                        </p:attrNameLst>
                                      </p:cBhvr>
                                      <p:to>
                                        <p:strVal val="visible"/>
                                      </p:to>
                                    </p:set>
                                    <p:animEffect filter="fade" transition="in">
                                      <p:cBhvr>
                                        <p:cTn dur="500"/>
                                        <p:tgtEl>
                                          <p:spTgt spid="1092"/>
                                        </p:tgtEl>
                                      </p:cBhvr>
                                    </p:animEffect>
                                  </p:childTnLst>
                                </p:cTn>
                              </p:par>
                            </p:childTnLst>
                          </p:cTn>
                        </p:par>
                        <p:par>
                          <p:cTn fill="hold">
                            <p:stCondLst>
                              <p:cond delay="8500"/>
                            </p:stCondLst>
                            <p:childTnLst>
                              <p:par>
                                <p:cTn fill="hold" nodeType="afterEffect" presetClass="entr" presetID="10" presetSubtype="0">
                                  <p:stCondLst>
                                    <p:cond delay="0"/>
                                  </p:stCondLst>
                                  <p:childTnLst>
                                    <p:set>
                                      <p:cBhvr>
                                        <p:cTn dur="1" fill="hold">
                                          <p:stCondLst>
                                            <p:cond delay="0"/>
                                          </p:stCondLst>
                                        </p:cTn>
                                        <p:tgtEl>
                                          <p:spTgt spid="1093"/>
                                        </p:tgtEl>
                                        <p:attrNameLst>
                                          <p:attrName>style.visibility</p:attrName>
                                        </p:attrNameLst>
                                      </p:cBhvr>
                                      <p:to>
                                        <p:strVal val="visible"/>
                                      </p:to>
                                    </p:set>
                                    <p:animEffect filter="fade" transition="in">
                                      <p:cBhvr>
                                        <p:cTn dur="500"/>
                                        <p:tgtEl>
                                          <p:spTgt spid="1093"/>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1070"/>
                                        </p:tgtEl>
                                        <p:attrNameLst>
                                          <p:attrName>style.visibility</p:attrName>
                                        </p:attrNameLst>
                                      </p:cBhvr>
                                      <p:to>
                                        <p:strVal val="visible"/>
                                      </p:to>
                                    </p:set>
                                    <p:animEffect filter="fade" transition="in">
                                      <p:cBhvr>
                                        <p:cTn dur="500"/>
                                        <p:tgtEl>
                                          <p:spTgt spid="1070"/>
                                        </p:tgtEl>
                                      </p:cBhvr>
                                    </p:animEffect>
                                  </p:childTnLst>
                                </p:cTn>
                              </p:par>
                            </p:childTnLst>
                          </p:cTn>
                        </p:par>
                        <p:par>
                          <p:cTn fill="hold">
                            <p:stCondLst>
                              <p:cond delay="9500"/>
                            </p:stCondLst>
                            <p:childTnLst>
                              <p:par>
                                <p:cTn fill="hold" nodeType="afterEffect" presetClass="entr" presetID="10" presetSubtype="0">
                                  <p:stCondLst>
                                    <p:cond delay="0"/>
                                  </p:stCondLst>
                                  <p:childTnLst>
                                    <p:set>
                                      <p:cBhvr>
                                        <p:cTn dur="1" fill="hold">
                                          <p:stCondLst>
                                            <p:cond delay="0"/>
                                          </p:stCondLst>
                                        </p:cTn>
                                        <p:tgtEl>
                                          <p:spTgt spid="1095"/>
                                        </p:tgtEl>
                                        <p:attrNameLst>
                                          <p:attrName>style.visibility</p:attrName>
                                        </p:attrNameLst>
                                      </p:cBhvr>
                                      <p:to>
                                        <p:strVal val="visible"/>
                                      </p:to>
                                    </p:set>
                                    <p:animEffect filter="fade" transition="in">
                                      <p:cBhvr>
                                        <p:cTn dur="500"/>
                                        <p:tgtEl>
                                          <p:spTgt spid="1095"/>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1090"/>
                                        </p:tgtEl>
                                        <p:attrNameLst>
                                          <p:attrName>style.visibility</p:attrName>
                                        </p:attrNameLst>
                                      </p:cBhvr>
                                      <p:to>
                                        <p:strVal val="visible"/>
                                      </p:to>
                                    </p:set>
                                    <p:animEffect filter="fade" transition="in">
                                      <p:cBhvr>
                                        <p:cTn dur="500"/>
                                        <p:tgtEl>
                                          <p:spTgt spid="1090"/>
                                        </p:tgtEl>
                                      </p:cBhvr>
                                    </p:animEffect>
                                  </p:childTnLst>
                                </p:cTn>
                              </p:par>
                            </p:childTnLst>
                          </p:cTn>
                        </p:par>
                        <p:par>
                          <p:cTn fill="hold">
                            <p:stCondLst>
                              <p:cond delay="10500"/>
                            </p:stCondLst>
                            <p:childTnLst>
                              <p:par>
                                <p:cTn fill="hold" nodeType="afterEffect" presetClass="entr" presetID="10" presetSubtype="0">
                                  <p:stCondLst>
                                    <p:cond delay="0"/>
                                  </p:stCondLst>
                                  <p:childTnLst>
                                    <p:set>
                                      <p:cBhvr>
                                        <p:cTn dur="1" fill="hold">
                                          <p:stCondLst>
                                            <p:cond delay="0"/>
                                          </p:stCondLst>
                                        </p:cTn>
                                        <p:tgtEl>
                                          <p:spTgt spid="1091"/>
                                        </p:tgtEl>
                                        <p:attrNameLst>
                                          <p:attrName>style.visibility</p:attrName>
                                        </p:attrNameLst>
                                      </p:cBhvr>
                                      <p:to>
                                        <p:strVal val="visible"/>
                                      </p:to>
                                    </p:set>
                                    <p:animEffect filter="fade" transition="in">
                                      <p:cBhvr>
                                        <p:cTn dur="500"/>
                                        <p:tgtEl>
                                          <p:spTgt spid="1091"/>
                                        </p:tgtEl>
                                      </p:cBhvr>
                                    </p:animEffect>
                                  </p:childTnLst>
                                </p:cTn>
                              </p:par>
                            </p:childTnLst>
                          </p:cTn>
                        </p:par>
                        <p:par>
                          <p:cTn fill="hold">
                            <p:stCondLst>
                              <p:cond delay="11000"/>
                            </p:stCondLst>
                            <p:childTnLst>
                              <p:par>
                                <p:cTn fill="hold" nodeType="afterEffect" presetClass="entr" presetID="10" presetSubtype="0">
                                  <p:stCondLst>
                                    <p:cond delay="0"/>
                                  </p:stCondLst>
                                  <p:childTnLst>
                                    <p:set>
                                      <p:cBhvr>
                                        <p:cTn dur="1" fill="hold">
                                          <p:stCondLst>
                                            <p:cond delay="0"/>
                                          </p:stCondLst>
                                        </p:cTn>
                                        <p:tgtEl>
                                          <p:spTgt spid="1062"/>
                                        </p:tgtEl>
                                        <p:attrNameLst>
                                          <p:attrName>style.visibility</p:attrName>
                                        </p:attrNameLst>
                                      </p:cBhvr>
                                      <p:to>
                                        <p:strVal val="visible"/>
                                      </p:to>
                                    </p:set>
                                    <p:animEffect filter="fade" transition="in">
                                      <p:cBhvr>
                                        <p:cTn dur="500"/>
                                        <p:tgtEl>
                                          <p:spTgt spid="1062"/>
                                        </p:tgtEl>
                                      </p:cBhvr>
                                    </p:animEffect>
                                  </p:childTnLst>
                                </p:cTn>
                              </p:par>
                            </p:childTnLst>
                          </p:cTn>
                        </p:par>
                        <p:par>
                          <p:cTn fill="hold">
                            <p:stCondLst>
                              <p:cond delay="11500"/>
                            </p:stCondLst>
                            <p:childTnLst>
                              <p:par>
                                <p:cTn fill="hold" nodeType="afterEffect" presetClass="entr" presetID="10" presetSubtype="0">
                                  <p:stCondLst>
                                    <p:cond delay="0"/>
                                  </p:stCondLst>
                                  <p:childTnLst>
                                    <p:set>
                                      <p:cBhvr>
                                        <p:cTn dur="1" fill="hold">
                                          <p:stCondLst>
                                            <p:cond delay="0"/>
                                          </p:stCondLst>
                                        </p:cTn>
                                        <p:tgtEl>
                                          <p:spTgt spid="1096"/>
                                        </p:tgtEl>
                                        <p:attrNameLst>
                                          <p:attrName>style.visibility</p:attrName>
                                        </p:attrNameLst>
                                      </p:cBhvr>
                                      <p:to>
                                        <p:strVal val="visible"/>
                                      </p:to>
                                    </p:set>
                                    <p:animEffect filter="fade" transition="in">
                                      <p:cBhvr>
                                        <p:cTn dur="500"/>
                                        <p:tgtEl>
                                          <p:spTgt spid="1096"/>
                                        </p:tgtEl>
                                      </p:cBhvr>
                                    </p:animEffect>
                                  </p:childTnLst>
                                </p:cTn>
                              </p:par>
                            </p:childTnLst>
                          </p:cTn>
                        </p:par>
                        <p:par>
                          <p:cTn fill="hold">
                            <p:stCondLst>
                              <p:cond delay="12000"/>
                            </p:stCondLst>
                            <p:childTnLst>
                              <p:par>
                                <p:cTn fill="hold" nodeType="afterEffect" presetClass="entr" presetID="10" presetSubtype="0">
                                  <p:stCondLst>
                                    <p:cond delay="0"/>
                                  </p:stCondLst>
                                  <p:childTnLst>
                                    <p:set>
                                      <p:cBhvr>
                                        <p:cTn dur="1" fill="hold">
                                          <p:stCondLst>
                                            <p:cond delay="0"/>
                                          </p:stCondLst>
                                        </p:cTn>
                                        <p:tgtEl>
                                          <p:spTgt spid="1088"/>
                                        </p:tgtEl>
                                        <p:attrNameLst>
                                          <p:attrName>style.visibility</p:attrName>
                                        </p:attrNameLst>
                                      </p:cBhvr>
                                      <p:to>
                                        <p:strVal val="visible"/>
                                      </p:to>
                                    </p:set>
                                    <p:animEffect filter="fade" transition="in">
                                      <p:cBhvr>
                                        <p:cTn dur="500"/>
                                        <p:tgtEl>
                                          <p:spTgt spid="1088"/>
                                        </p:tgtEl>
                                      </p:cBhvr>
                                    </p:animEffect>
                                  </p:childTnLst>
                                </p:cTn>
                              </p:par>
                            </p:childTnLst>
                          </p:cTn>
                        </p:par>
                        <p:par>
                          <p:cTn fill="hold">
                            <p:stCondLst>
                              <p:cond delay="12500"/>
                            </p:stCondLst>
                            <p:childTnLst>
                              <p:par>
                                <p:cTn fill="hold" nodeType="afterEffect" presetClass="entr" presetID="10" presetSubtype="0">
                                  <p:stCondLst>
                                    <p:cond delay="0"/>
                                  </p:stCondLst>
                                  <p:childTnLst>
                                    <p:set>
                                      <p:cBhvr>
                                        <p:cTn dur="1" fill="hold">
                                          <p:stCondLst>
                                            <p:cond delay="0"/>
                                          </p:stCondLst>
                                        </p:cTn>
                                        <p:tgtEl>
                                          <p:spTgt spid="1089"/>
                                        </p:tgtEl>
                                        <p:attrNameLst>
                                          <p:attrName>style.visibility</p:attrName>
                                        </p:attrNameLst>
                                      </p:cBhvr>
                                      <p:to>
                                        <p:strVal val="visible"/>
                                      </p:to>
                                    </p:set>
                                    <p:animEffect filter="fade" transition="in">
                                      <p:cBhvr>
                                        <p:cTn dur="500"/>
                                        <p:tgtEl>
                                          <p:spTgt spid="10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4" name="Shape 1104"/>
        <p:cNvGrpSpPr/>
        <p:nvPr/>
      </p:nvGrpSpPr>
      <p:grpSpPr>
        <a:xfrm>
          <a:off x="0" y="0"/>
          <a:ext cx="0" cy="0"/>
          <a:chOff x="0" y="0"/>
          <a:chExt cx="0" cy="0"/>
        </a:xfrm>
      </p:grpSpPr>
      <p:sp>
        <p:nvSpPr>
          <p:cNvPr id="1105" name="Google Shape;1105;p21"/>
          <p:cNvSpPr/>
          <p:nvPr/>
        </p:nvSpPr>
        <p:spPr>
          <a:xfrm>
            <a:off x="5457006" y="1573726"/>
            <a:ext cx="513261" cy="511504"/>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rPr lang="zh-CN" sz="3600">
                <a:solidFill>
                  <a:schemeClr val="lt1"/>
                </a:solidFill>
                <a:latin typeface="Calibri"/>
                <a:ea typeface="Calibri"/>
                <a:cs typeface="Calibri"/>
                <a:sym typeface="Calibri"/>
              </a:rPr>
              <a:t>1</a:t>
            </a:r>
            <a:endParaRPr sz="3600">
              <a:solidFill>
                <a:schemeClr val="lt1"/>
              </a:solidFill>
              <a:latin typeface="Calibri"/>
              <a:ea typeface="Calibri"/>
              <a:cs typeface="Calibri"/>
              <a:sym typeface="Calibri"/>
            </a:endParaRPr>
          </a:p>
        </p:txBody>
      </p:sp>
      <p:grpSp>
        <p:nvGrpSpPr>
          <p:cNvPr id="1106" name="Google Shape;1106;p21"/>
          <p:cNvGrpSpPr/>
          <p:nvPr/>
        </p:nvGrpSpPr>
        <p:grpSpPr>
          <a:xfrm>
            <a:off x="6339097" y="1573726"/>
            <a:ext cx="3744416" cy="511504"/>
            <a:chOff x="6339097" y="1573726"/>
            <a:chExt cx="3744416" cy="511504"/>
          </a:xfrm>
        </p:grpSpPr>
        <p:sp>
          <p:nvSpPr>
            <p:cNvPr id="1107" name="Google Shape;1107;p21"/>
            <p:cNvSpPr/>
            <p:nvPr/>
          </p:nvSpPr>
          <p:spPr>
            <a:xfrm>
              <a:off x="6339097" y="1573726"/>
              <a:ext cx="3744416" cy="511504"/>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08" name="Google Shape;1108;p21"/>
            <p:cNvSpPr/>
            <p:nvPr/>
          </p:nvSpPr>
          <p:spPr>
            <a:xfrm>
              <a:off x="6723350" y="1614014"/>
              <a:ext cx="2653074" cy="430928"/>
            </a:xfrm>
            <a:prstGeom prst="rect">
              <a:avLst/>
            </a:prstGeom>
            <a:noFill/>
            <a:ln>
              <a:noFill/>
            </a:ln>
          </p:spPr>
          <p:txBody>
            <a:bodyPr anchorCtr="0" anchor="t" bIns="60975" lIns="121950" spcFirstLastPara="1" rIns="121950" wrap="square" tIns="60975">
              <a:spAutoFit/>
            </a:bodyPr>
            <a:lstStyle/>
            <a:p>
              <a:pPr indent="0" lvl="0" marL="0" marR="0" rtl="0" algn="l">
                <a:spcBef>
                  <a:spcPts val="0"/>
                </a:spcBef>
                <a:spcAft>
                  <a:spcPts val="0"/>
                </a:spcAft>
                <a:buNone/>
              </a:pPr>
              <a:r>
                <a:rPr b="1" lang="zh-CN" sz="2000">
                  <a:solidFill>
                    <a:schemeClr val="lt1"/>
                  </a:solidFill>
                  <a:latin typeface="Microsoft Yahei"/>
                  <a:ea typeface="Microsoft Yahei"/>
                  <a:cs typeface="Microsoft Yahei"/>
                  <a:sym typeface="Microsoft Yahei"/>
                </a:rPr>
                <a:t>年度工作概述</a:t>
              </a:r>
              <a:endParaRPr b="1" sz="2000">
                <a:solidFill>
                  <a:schemeClr val="lt1"/>
                </a:solidFill>
                <a:latin typeface="Microsoft Yahei"/>
                <a:ea typeface="Microsoft Yahei"/>
                <a:cs typeface="Microsoft Yahei"/>
                <a:sym typeface="Microsoft Yahei"/>
              </a:endParaRPr>
            </a:p>
          </p:txBody>
        </p:sp>
      </p:grpSp>
      <p:sp>
        <p:nvSpPr>
          <p:cNvPr id="1109" name="Google Shape;1109;p21"/>
          <p:cNvSpPr/>
          <p:nvPr/>
        </p:nvSpPr>
        <p:spPr>
          <a:xfrm>
            <a:off x="5457006" y="2410178"/>
            <a:ext cx="513261" cy="511504"/>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rPr lang="zh-CN" sz="3600">
                <a:solidFill>
                  <a:schemeClr val="lt1"/>
                </a:solidFill>
                <a:latin typeface="Calibri"/>
                <a:ea typeface="Calibri"/>
                <a:cs typeface="Calibri"/>
                <a:sym typeface="Calibri"/>
              </a:rPr>
              <a:t>2</a:t>
            </a:r>
            <a:endParaRPr sz="3600">
              <a:solidFill>
                <a:schemeClr val="lt1"/>
              </a:solidFill>
              <a:latin typeface="Calibri"/>
              <a:ea typeface="Calibri"/>
              <a:cs typeface="Calibri"/>
              <a:sym typeface="Calibri"/>
            </a:endParaRPr>
          </a:p>
        </p:txBody>
      </p:sp>
      <p:grpSp>
        <p:nvGrpSpPr>
          <p:cNvPr id="1110" name="Google Shape;1110;p21"/>
          <p:cNvGrpSpPr/>
          <p:nvPr/>
        </p:nvGrpSpPr>
        <p:grpSpPr>
          <a:xfrm>
            <a:off x="6315199" y="2410178"/>
            <a:ext cx="3744416" cy="511504"/>
            <a:chOff x="6315199" y="2410178"/>
            <a:chExt cx="3744416" cy="511504"/>
          </a:xfrm>
        </p:grpSpPr>
        <p:sp>
          <p:nvSpPr>
            <p:cNvPr id="1111" name="Google Shape;1111;p21"/>
            <p:cNvSpPr/>
            <p:nvPr/>
          </p:nvSpPr>
          <p:spPr>
            <a:xfrm>
              <a:off x="6315199" y="2410178"/>
              <a:ext cx="3744416" cy="511504"/>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12" name="Google Shape;1112;p21"/>
            <p:cNvSpPr/>
            <p:nvPr/>
          </p:nvSpPr>
          <p:spPr>
            <a:xfrm>
              <a:off x="6747248" y="2450466"/>
              <a:ext cx="2653074" cy="430928"/>
            </a:xfrm>
            <a:prstGeom prst="rect">
              <a:avLst/>
            </a:prstGeom>
            <a:noFill/>
            <a:ln>
              <a:noFill/>
            </a:ln>
          </p:spPr>
          <p:txBody>
            <a:bodyPr anchorCtr="0" anchor="t" bIns="60975" lIns="121950" spcFirstLastPara="1" rIns="121950" wrap="square" tIns="60975">
              <a:spAutoFit/>
            </a:bodyPr>
            <a:lstStyle/>
            <a:p>
              <a:pPr indent="0" lvl="0" marL="0" marR="0" rtl="0" algn="l">
                <a:spcBef>
                  <a:spcPts val="0"/>
                </a:spcBef>
                <a:spcAft>
                  <a:spcPts val="0"/>
                </a:spcAft>
                <a:buNone/>
              </a:pPr>
              <a:r>
                <a:rPr b="1" lang="zh-CN" sz="2000">
                  <a:solidFill>
                    <a:schemeClr val="lt1"/>
                  </a:solidFill>
                  <a:latin typeface="Microsoft Yahei"/>
                  <a:ea typeface="Microsoft Yahei"/>
                  <a:cs typeface="Microsoft Yahei"/>
                  <a:sym typeface="Microsoft Yahei"/>
                </a:rPr>
                <a:t>工作完成情况</a:t>
              </a:r>
              <a:endParaRPr b="1" sz="2000">
                <a:solidFill>
                  <a:schemeClr val="lt1"/>
                </a:solidFill>
                <a:latin typeface="Microsoft Yahei"/>
                <a:ea typeface="Microsoft Yahei"/>
                <a:cs typeface="Microsoft Yahei"/>
                <a:sym typeface="Microsoft Yahei"/>
              </a:endParaRPr>
            </a:p>
          </p:txBody>
        </p:sp>
      </p:grpSp>
      <p:sp>
        <p:nvSpPr>
          <p:cNvPr id="1113" name="Google Shape;1113;p21"/>
          <p:cNvSpPr/>
          <p:nvPr/>
        </p:nvSpPr>
        <p:spPr>
          <a:xfrm>
            <a:off x="5457006" y="3296031"/>
            <a:ext cx="513261" cy="511504"/>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rPr lang="zh-CN" sz="3600">
                <a:solidFill>
                  <a:schemeClr val="lt1"/>
                </a:solidFill>
                <a:latin typeface="Calibri"/>
                <a:ea typeface="Calibri"/>
                <a:cs typeface="Calibri"/>
                <a:sym typeface="Calibri"/>
              </a:rPr>
              <a:t>3</a:t>
            </a:r>
            <a:endParaRPr sz="3600">
              <a:solidFill>
                <a:schemeClr val="lt1"/>
              </a:solidFill>
              <a:latin typeface="Calibri"/>
              <a:ea typeface="Calibri"/>
              <a:cs typeface="Calibri"/>
              <a:sym typeface="Calibri"/>
            </a:endParaRPr>
          </a:p>
        </p:txBody>
      </p:sp>
      <p:grpSp>
        <p:nvGrpSpPr>
          <p:cNvPr id="1114" name="Google Shape;1114;p21"/>
          <p:cNvGrpSpPr/>
          <p:nvPr/>
        </p:nvGrpSpPr>
        <p:grpSpPr>
          <a:xfrm>
            <a:off x="6339097" y="3296031"/>
            <a:ext cx="3744416" cy="511504"/>
            <a:chOff x="6339097" y="3296031"/>
            <a:chExt cx="3744416" cy="511504"/>
          </a:xfrm>
        </p:grpSpPr>
        <p:sp>
          <p:nvSpPr>
            <p:cNvPr id="1115" name="Google Shape;1115;p21"/>
            <p:cNvSpPr/>
            <p:nvPr/>
          </p:nvSpPr>
          <p:spPr>
            <a:xfrm>
              <a:off x="6339097" y="3296031"/>
              <a:ext cx="3744416" cy="511504"/>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16" name="Google Shape;1116;p21"/>
            <p:cNvSpPr/>
            <p:nvPr/>
          </p:nvSpPr>
          <p:spPr>
            <a:xfrm>
              <a:off x="6723349" y="3336319"/>
              <a:ext cx="2736304" cy="430928"/>
            </a:xfrm>
            <a:prstGeom prst="rect">
              <a:avLst/>
            </a:prstGeom>
            <a:noFill/>
            <a:ln>
              <a:noFill/>
            </a:ln>
          </p:spPr>
          <p:txBody>
            <a:bodyPr anchorCtr="0" anchor="t" bIns="60975" lIns="121950" spcFirstLastPara="1" rIns="121950" wrap="square" tIns="60975">
              <a:spAutoFit/>
            </a:bodyPr>
            <a:lstStyle/>
            <a:p>
              <a:pPr indent="0" lvl="0" marL="0" marR="0" rtl="0" algn="l">
                <a:spcBef>
                  <a:spcPts val="0"/>
                </a:spcBef>
                <a:spcAft>
                  <a:spcPts val="0"/>
                </a:spcAft>
                <a:buNone/>
              </a:pPr>
              <a:r>
                <a:rPr b="1" lang="zh-CN" sz="2000">
                  <a:solidFill>
                    <a:schemeClr val="lt1"/>
                  </a:solidFill>
                  <a:latin typeface="Microsoft Yahei"/>
                  <a:ea typeface="Microsoft Yahei"/>
                  <a:cs typeface="Microsoft Yahei"/>
                  <a:sym typeface="Microsoft Yahei"/>
                </a:rPr>
                <a:t>成功项目展示</a:t>
              </a:r>
              <a:endParaRPr b="1" sz="2000">
                <a:solidFill>
                  <a:schemeClr val="lt1"/>
                </a:solidFill>
                <a:latin typeface="Microsoft Yahei"/>
                <a:ea typeface="Microsoft Yahei"/>
                <a:cs typeface="Microsoft Yahei"/>
                <a:sym typeface="Microsoft Yahei"/>
              </a:endParaRPr>
            </a:p>
          </p:txBody>
        </p:sp>
      </p:grpSp>
      <p:sp>
        <p:nvSpPr>
          <p:cNvPr id="1117" name="Google Shape;1117;p21"/>
          <p:cNvSpPr/>
          <p:nvPr/>
        </p:nvSpPr>
        <p:spPr>
          <a:xfrm>
            <a:off x="5457006" y="4180903"/>
            <a:ext cx="513261" cy="511504"/>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rPr lang="zh-CN" sz="3600">
                <a:solidFill>
                  <a:schemeClr val="lt1"/>
                </a:solidFill>
                <a:latin typeface="Calibri"/>
                <a:ea typeface="Calibri"/>
                <a:cs typeface="Calibri"/>
                <a:sym typeface="Calibri"/>
              </a:rPr>
              <a:t>4</a:t>
            </a:r>
            <a:endParaRPr sz="3600">
              <a:solidFill>
                <a:schemeClr val="lt1"/>
              </a:solidFill>
              <a:latin typeface="Calibri"/>
              <a:ea typeface="Calibri"/>
              <a:cs typeface="Calibri"/>
              <a:sym typeface="Calibri"/>
            </a:endParaRPr>
          </a:p>
        </p:txBody>
      </p:sp>
      <p:grpSp>
        <p:nvGrpSpPr>
          <p:cNvPr id="1118" name="Google Shape;1118;p21"/>
          <p:cNvGrpSpPr/>
          <p:nvPr/>
        </p:nvGrpSpPr>
        <p:grpSpPr>
          <a:xfrm>
            <a:off x="6339097" y="4180903"/>
            <a:ext cx="3744416" cy="511504"/>
            <a:chOff x="6339097" y="4180903"/>
            <a:chExt cx="3744416" cy="511504"/>
          </a:xfrm>
        </p:grpSpPr>
        <p:sp>
          <p:nvSpPr>
            <p:cNvPr id="1119" name="Google Shape;1119;p21"/>
            <p:cNvSpPr/>
            <p:nvPr/>
          </p:nvSpPr>
          <p:spPr>
            <a:xfrm>
              <a:off x="6339097" y="4180903"/>
              <a:ext cx="3744416" cy="511504"/>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20" name="Google Shape;1120;p21"/>
            <p:cNvSpPr/>
            <p:nvPr/>
          </p:nvSpPr>
          <p:spPr>
            <a:xfrm>
              <a:off x="6723349" y="4221882"/>
              <a:ext cx="2736304" cy="430928"/>
            </a:xfrm>
            <a:prstGeom prst="rect">
              <a:avLst/>
            </a:prstGeom>
            <a:noFill/>
            <a:ln>
              <a:noFill/>
            </a:ln>
          </p:spPr>
          <p:txBody>
            <a:bodyPr anchorCtr="0" anchor="t" bIns="60975" lIns="121950" spcFirstLastPara="1" rIns="121950" wrap="square" tIns="60975">
              <a:spAutoFit/>
            </a:bodyPr>
            <a:lstStyle/>
            <a:p>
              <a:pPr indent="0" lvl="0" marL="0" marR="0" rtl="0" algn="l">
                <a:spcBef>
                  <a:spcPts val="0"/>
                </a:spcBef>
                <a:spcAft>
                  <a:spcPts val="0"/>
                </a:spcAft>
                <a:buNone/>
              </a:pPr>
              <a:r>
                <a:rPr b="1" lang="zh-CN" sz="2000">
                  <a:solidFill>
                    <a:schemeClr val="lt1"/>
                  </a:solidFill>
                  <a:latin typeface="Microsoft Yahei"/>
                  <a:ea typeface="Microsoft Yahei"/>
                  <a:cs typeface="Microsoft Yahei"/>
                  <a:sym typeface="Microsoft Yahei"/>
                </a:rPr>
                <a:t>工作存在不足</a:t>
              </a:r>
              <a:endParaRPr b="1" sz="2000">
                <a:solidFill>
                  <a:schemeClr val="lt1"/>
                </a:solidFill>
                <a:latin typeface="Microsoft Yahei"/>
                <a:ea typeface="Microsoft Yahei"/>
                <a:cs typeface="Microsoft Yahei"/>
                <a:sym typeface="Microsoft Yahei"/>
              </a:endParaRPr>
            </a:p>
          </p:txBody>
        </p:sp>
      </p:grpSp>
      <p:sp>
        <p:nvSpPr>
          <p:cNvPr id="1121" name="Google Shape;1121;p21"/>
          <p:cNvSpPr/>
          <p:nvPr/>
        </p:nvSpPr>
        <p:spPr>
          <a:xfrm>
            <a:off x="5457136" y="5057483"/>
            <a:ext cx="513261" cy="511504"/>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rPr lang="zh-CN" sz="3600">
                <a:solidFill>
                  <a:schemeClr val="lt1"/>
                </a:solidFill>
                <a:latin typeface="Calibri"/>
                <a:ea typeface="Calibri"/>
                <a:cs typeface="Calibri"/>
                <a:sym typeface="Calibri"/>
              </a:rPr>
              <a:t>5</a:t>
            </a:r>
            <a:endParaRPr sz="3600">
              <a:solidFill>
                <a:schemeClr val="lt1"/>
              </a:solidFill>
              <a:latin typeface="Calibri"/>
              <a:ea typeface="Calibri"/>
              <a:cs typeface="Calibri"/>
              <a:sym typeface="Calibri"/>
            </a:endParaRPr>
          </a:p>
        </p:txBody>
      </p:sp>
      <p:grpSp>
        <p:nvGrpSpPr>
          <p:cNvPr id="1122" name="Google Shape;1122;p21"/>
          <p:cNvGrpSpPr/>
          <p:nvPr/>
        </p:nvGrpSpPr>
        <p:grpSpPr>
          <a:xfrm>
            <a:off x="6339097" y="5057483"/>
            <a:ext cx="3744416" cy="511504"/>
            <a:chOff x="6339097" y="5057483"/>
            <a:chExt cx="3744416" cy="511504"/>
          </a:xfrm>
        </p:grpSpPr>
        <p:sp>
          <p:nvSpPr>
            <p:cNvPr id="1123" name="Google Shape;1123;p21"/>
            <p:cNvSpPr/>
            <p:nvPr/>
          </p:nvSpPr>
          <p:spPr>
            <a:xfrm>
              <a:off x="6339097" y="5057483"/>
              <a:ext cx="3744416" cy="511504"/>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24" name="Google Shape;1124;p21"/>
            <p:cNvSpPr/>
            <p:nvPr/>
          </p:nvSpPr>
          <p:spPr>
            <a:xfrm>
              <a:off x="6723479" y="5085978"/>
              <a:ext cx="2736174" cy="430928"/>
            </a:xfrm>
            <a:prstGeom prst="rect">
              <a:avLst/>
            </a:prstGeom>
            <a:noFill/>
            <a:ln>
              <a:noFill/>
            </a:ln>
          </p:spPr>
          <p:txBody>
            <a:bodyPr anchorCtr="0" anchor="t" bIns="60975" lIns="121950" spcFirstLastPara="1" rIns="121950" wrap="square" tIns="60975">
              <a:spAutoFit/>
            </a:bodyPr>
            <a:lstStyle/>
            <a:p>
              <a:pPr indent="0" lvl="0" marL="0" marR="0" rtl="0" algn="l">
                <a:spcBef>
                  <a:spcPts val="0"/>
                </a:spcBef>
                <a:spcAft>
                  <a:spcPts val="0"/>
                </a:spcAft>
                <a:buNone/>
              </a:pPr>
              <a:r>
                <a:rPr b="1" lang="zh-CN" sz="2000">
                  <a:solidFill>
                    <a:schemeClr val="lt1"/>
                  </a:solidFill>
                  <a:latin typeface="Microsoft Yahei"/>
                  <a:ea typeface="Microsoft Yahei"/>
                  <a:cs typeface="Microsoft Yahei"/>
                  <a:sym typeface="Microsoft Yahei"/>
                </a:rPr>
                <a:t>明年工作计划</a:t>
              </a:r>
              <a:endParaRPr b="1" sz="2000">
                <a:solidFill>
                  <a:schemeClr val="lt1"/>
                </a:solidFill>
                <a:latin typeface="Microsoft Yahei"/>
                <a:ea typeface="Microsoft Yahei"/>
                <a:cs typeface="Microsoft Yahei"/>
                <a:sym typeface="Microsoft Yahei"/>
              </a:endParaRPr>
            </a:p>
          </p:txBody>
        </p:sp>
      </p:grpSp>
      <p:sp>
        <p:nvSpPr>
          <p:cNvPr id="1125" name="Google Shape;1125;p21"/>
          <p:cNvSpPr/>
          <p:nvPr/>
        </p:nvSpPr>
        <p:spPr>
          <a:xfrm>
            <a:off x="-106934" y="0"/>
            <a:ext cx="3469805" cy="6859587"/>
          </a:xfrm>
          <a:prstGeom prst="rect">
            <a:avLst/>
          </a:prstGeom>
          <a:solidFill>
            <a:schemeClr val="accent3"/>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dk1"/>
              </a:solidFill>
              <a:latin typeface="Calibri"/>
              <a:ea typeface="Calibri"/>
              <a:cs typeface="Calibri"/>
              <a:sym typeface="Calibri"/>
            </a:endParaRPr>
          </a:p>
        </p:txBody>
      </p:sp>
      <p:sp>
        <p:nvSpPr>
          <p:cNvPr id="1126" name="Google Shape;1126;p21"/>
          <p:cNvSpPr txBox="1"/>
          <p:nvPr/>
        </p:nvSpPr>
        <p:spPr>
          <a:xfrm>
            <a:off x="194519" y="2219567"/>
            <a:ext cx="2808312" cy="1354243"/>
          </a:xfrm>
          <a:prstGeom prst="rect">
            <a:avLst/>
          </a:prstGeom>
          <a:noFill/>
          <a:ln>
            <a:noFill/>
          </a:ln>
        </p:spPr>
        <p:txBody>
          <a:bodyPr anchorCtr="0" anchor="t" bIns="60950" lIns="121925" spcFirstLastPara="1" rIns="121925" wrap="square" tIns="60950">
            <a:spAutoFit/>
          </a:bodyPr>
          <a:lstStyle/>
          <a:p>
            <a:pPr indent="0" lvl="0" marL="0" marR="0" rtl="0" algn="r">
              <a:spcBef>
                <a:spcPts val="0"/>
              </a:spcBef>
              <a:spcAft>
                <a:spcPts val="0"/>
              </a:spcAft>
              <a:buNone/>
            </a:pPr>
            <a:r>
              <a:rPr b="1" lang="zh-CN" sz="4800">
                <a:solidFill>
                  <a:schemeClr val="lt1"/>
                </a:solidFill>
                <a:latin typeface="Microsoft Yahei"/>
                <a:ea typeface="Microsoft Yahei"/>
                <a:cs typeface="Microsoft Yahei"/>
                <a:sym typeface="Microsoft Yahei"/>
              </a:rPr>
              <a:t>目录 </a:t>
            </a:r>
            <a:endParaRPr b="1" sz="4800">
              <a:solidFill>
                <a:schemeClr val="lt1"/>
              </a:solidFill>
              <a:latin typeface="Microsoft Yahei"/>
              <a:ea typeface="Microsoft Yahei"/>
              <a:cs typeface="Microsoft Yahei"/>
              <a:sym typeface="Microsoft Yahei"/>
            </a:endParaRPr>
          </a:p>
          <a:p>
            <a:pPr indent="0" lvl="0" marL="0" marR="0" rtl="0" algn="r">
              <a:spcBef>
                <a:spcPts val="0"/>
              </a:spcBef>
              <a:spcAft>
                <a:spcPts val="0"/>
              </a:spcAft>
              <a:buNone/>
            </a:pPr>
            <a:r>
              <a:rPr b="1" lang="zh-CN" sz="3200">
                <a:solidFill>
                  <a:schemeClr val="lt1"/>
                </a:solidFill>
                <a:latin typeface="Microsoft Yahei"/>
                <a:ea typeface="Microsoft Yahei"/>
                <a:cs typeface="Microsoft Yahei"/>
                <a:sym typeface="Microsoft Yahei"/>
              </a:rPr>
              <a:t>CONTENTS</a:t>
            </a:r>
            <a:endParaRPr b="1" sz="3200">
              <a:solidFill>
                <a:schemeClr val="lt1"/>
              </a:solidFill>
              <a:latin typeface="Microsoft Yahei"/>
              <a:ea typeface="Microsoft Yahei"/>
              <a:cs typeface="Microsoft Yahei"/>
              <a:sym typeface="Microsoft Yahei"/>
            </a:endParaRPr>
          </a:p>
        </p:txBody>
      </p:sp>
      <p:sp>
        <p:nvSpPr>
          <p:cNvPr id="1127" name="Google Shape;1127;p21"/>
          <p:cNvSpPr/>
          <p:nvPr/>
        </p:nvSpPr>
        <p:spPr>
          <a:xfrm rot="-5400000">
            <a:off x="4278849" y="4097432"/>
            <a:ext cx="576064" cy="679828"/>
          </a:xfrm>
          <a:prstGeom prst="downArrow">
            <a:avLst>
              <a:gd fmla="val 50000" name="adj1"/>
              <a:gd fmla="val 50000" name="adj2"/>
            </a:avLst>
          </a:prstGeom>
          <a:solidFill>
            <a:schemeClr val="accen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127"/>
                                        </p:tgtEl>
                                        <p:attrNameLst>
                                          <p:attrName>style.visibility</p:attrName>
                                        </p:attrNameLst>
                                      </p:cBhvr>
                                      <p:to>
                                        <p:strVal val="visible"/>
                                      </p:to>
                                    </p:set>
                                    <p:anim calcmode="lin" valueType="num">
                                      <p:cBhvr additive="base">
                                        <p:cTn dur="500"/>
                                        <p:tgtEl>
                                          <p:spTgt spid="112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3"/>
          <p:cNvSpPr/>
          <p:nvPr/>
        </p:nvSpPr>
        <p:spPr>
          <a:xfrm>
            <a:off x="5457006" y="1573726"/>
            <a:ext cx="513261" cy="511504"/>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rPr b="1" lang="zh-CN" sz="2200">
                <a:solidFill>
                  <a:schemeClr val="lt1"/>
                </a:solidFill>
                <a:latin typeface="Calibri"/>
                <a:ea typeface="Calibri"/>
                <a:cs typeface="Calibri"/>
                <a:sym typeface="Calibri"/>
              </a:rPr>
              <a:t>1</a:t>
            </a:r>
            <a:endParaRPr b="1" sz="2200">
              <a:solidFill>
                <a:schemeClr val="lt1"/>
              </a:solidFill>
              <a:latin typeface="Calibri"/>
              <a:ea typeface="Calibri"/>
              <a:cs typeface="Calibri"/>
              <a:sym typeface="Calibri"/>
            </a:endParaRPr>
          </a:p>
        </p:txBody>
      </p:sp>
      <p:grpSp>
        <p:nvGrpSpPr>
          <p:cNvPr id="87" name="Google Shape;87;p3"/>
          <p:cNvGrpSpPr/>
          <p:nvPr/>
        </p:nvGrpSpPr>
        <p:grpSpPr>
          <a:xfrm>
            <a:off x="6343740" y="1573673"/>
            <a:ext cx="4447243" cy="576056"/>
            <a:chOff x="6339097" y="1573726"/>
            <a:chExt cx="3744416" cy="511504"/>
          </a:xfrm>
        </p:grpSpPr>
        <p:sp>
          <p:nvSpPr>
            <p:cNvPr id="88" name="Google Shape;88;p3"/>
            <p:cNvSpPr/>
            <p:nvPr/>
          </p:nvSpPr>
          <p:spPr>
            <a:xfrm>
              <a:off x="6339097" y="1573726"/>
              <a:ext cx="3744416" cy="511504"/>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t/>
              </a:r>
              <a:endParaRPr sz="2200">
                <a:solidFill>
                  <a:schemeClr val="lt1"/>
                </a:solidFill>
                <a:latin typeface="Calibri"/>
                <a:ea typeface="Calibri"/>
                <a:cs typeface="Calibri"/>
                <a:sym typeface="Calibri"/>
              </a:endParaRPr>
            </a:p>
          </p:txBody>
        </p:sp>
        <p:sp>
          <p:nvSpPr>
            <p:cNvPr id="89" name="Google Shape;89;p3"/>
            <p:cNvSpPr/>
            <p:nvPr/>
          </p:nvSpPr>
          <p:spPr>
            <a:xfrm>
              <a:off x="6723350" y="1614014"/>
              <a:ext cx="2653074" cy="430928"/>
            </a:xfrm>
            <a:prstGeom prst="rect">
              <a:avLst/>
            </a:prstGeom>
            <a:noFill/>
            <a:ln>
              <a:noFill/>
            </a:ln>
          </p:spPr>
          <p:txBody>
            <a:bodyPr anchorCtr="0" anchor="t" bIns="60975" lIns="121950" spcFirstLastPara="1" rIns="121950" wrap="square" tIns="60975">
              <a:spAutoFit/>
            </a:bodyPr>
            <a:lstStyle/>
            <a:p>
              <a:pPr indent="0" lvl="0" marL="0" marR="0" rtl="0" algn="l">
                <a:spcBef>
                  <a:spcPts val="0"/>
                </a:spcBef>
                <a:spcAft>
                  <a:spcPts val="0"/>
                </a:spcAft>
                <a:buNone/>
              </a:pPr>
              <a:r>
                <a:rPr b="1" lang="zh-CN" sz="2200">
                  <a:solidFill>
                    <a:schemeClr val="lt1"/>
                  </a:solidFill>
                  <a:latin typeface="Calibri"/>
                  <a:ea typeface="Calibri"/>
                  <a:cs typeface="Calibri"/>
                  <a:sym typeface="Calibri"/>
                </a:rPr>
                <a:t>Modeling Results</a:t>
              </a:r>
              <a:endParaRPr b="1" sz="2200">
                <a:solidFill>
                  <a:schemeClr val="lt1"/>
                </a:solidFill>
                <a:latin typeface="Calibri"/>
                <a:ea typeface="Calibri"/>
                <a:cs typeface="Calibri"/>
                <a:sym typeface="Calibri"/>
              </a:endParaRPr>
            </a:p>
          </p:txBody>
        </p:sp>
      </p:grpSp>
      <p:sp>
        <p:nvSpPr>
          <p:cNvPr id="90" name="Google Shape;90;p3"/>
          <p:cNvSpPr/>
          <p:nvPr/>
        </p:nvSpPr>
        <p:spPr>
          <a:xfrm>
            <a:off x="5457006" y="2410178"/>
            <a:ext cx="513261" cy="511504"/>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rPr b="1" lang="zh-CN" sz="2200">
                <a:solidFill>
                  <a:schemeClr val="lt1"/>
                </a:solidFill>
                <a:latin typeface="Calibri"/>
                <a:ea typeface="Calibri"/>
                <a:cs typeface="Calibri"/>
                <a:sym typeface="Calibri"/>
              </a:rPr>
              <a:t>2</a:t>
            </a:r>
            <a:endParaRPr b="1" sz="2200">
              <a:solidFill>
                <a:schemeClr val="lt1"/>
              </a:solidFill>
              <a:latin typeface="Calibri"/>
              <a:ea typeface="Calibri"/>
              <a:cs typeface="Calibri"/>
              <a:sym typeface="Calibri"/>
            </a:endParaRPr>
          </a:p>
        </p:txBody>
      </p:sp>
      <p:grpSp>
        <p:nvGrpSpPr>
          <p:cNvPr id="91" name="Google Shape;91;p3"/>
          <p:cNvGrpSpPr/>
          <p:nvPr/>
        </p:nvGrpSpPr>
        <p:grpSpPr>
          <a:xfrm>
            <a:off x="6315371" y="2410184"/>
            <a:ext cx="4447243" cy="511504"/>
            <a:chOff x="6315199" y="2410178"/>
            <a:chExt cx="3744416" cy="511504"/>
          </a:xfrm>
        </p:grpSpPr>
        <p:sp>
          <p:nvSpPr>
            <p:cNvPr id="92" name="Google Shape;92;p3"/>
            <p:cNvSpPr/>
            <p:nvPr/>
          </p:nvSpPr>
          <p:spPr>
            <a:xfrm>
              <a:off x="6315199" y="2410178"/>
              <a:ext cx="3744416" cy="511504"/>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t/>
              </a:r>
              <a:endParaRPr sz="2200">
                <a:solidFill>
                  <a:schemeClr val="lt1"/>
                </a:solidFill>
                <a:latin typeface="Calibri"/>
                <a:ea typeface="Calibri"/>
                <a:cs typeface="Calibri"/>
                <a:sym typeface="Calibri"/>
              </a:endParaRPr>
            </a:p>
          </p:txBody>
        </p:sp>
        <p:sp>
          <p:nvSpPr>
            <p:cNvPr id="93" name="Google Shape;93;p3"/>
            <p:cNvSpPr/>
            <p:nvPr/>
          </p:nvSpPr>
          <p:spPr>
            <a:xfrm>
              <a:off x="6747248" y="2450466"/>
              <a:ext cx="2653074" cy="430928"/>
            </a:xfrm>
            <a:prstGeom prst="rect">
              <a:avLst/>
            </a:prstGeom>
            <a:noFill/>
            <a:ln>
              <a:noFill/>
            </a:ln>
          </p:spPr>
          <p:txBody>
            <a:bodyPr anchorCtr="0" anchor="t" bIns="60975" lIns="121950" spcFirstLastPara="1" rIns="121950" wrap="square" tIns="60975">
              <a:spAutoFit/>
            </a:bodyPr>
            <a:lstStyle/>
            <a:p>
              <a:pPr indent="0" lvl="0" marL="0" marR="0" rtl="0" algn="l">
                <a:spcBef>
                  <a:spcPts val="0"/>
                </a:spcBef>
                <a:spcAft>
                  <a:spcPts val="0"/>
                </a:spcAft>
                <a:buNone/>
              </a:pPr>
              <a:r>
                <a:rPr b="1" lang="zh-CN" sz="2200">
                  <a:solidFill>
                    <a:schemeClr val="lt1"/>
                  </a:solidFill>
                  <a:latin typeface="Calibri"/>
                  <a:ea typeface="Calibri"/>
                  <a:cs typeface="Calibri"/>
                  <a:sym typeface="Calibri"/>
                </a:rPr>
                <a:t>Modeling Process</a:t>
              </a:r>
              <a:endParaRPr b="1" sz="2200">
                <a:solidFill>
                  <a:schemeClr val="lt1"/>
                </a:solidFill>
                <a:latin typeface="Calibri"/>
                <a:ea typeface="Calibri"/>
                <a:cs typeface="Calibri"/>
                <a:sym typeface="Calibri"/>
              </a:endParaRPr>
            </a:p>
          </p:txBody>
        </p:sp>
      </p:grpSp>
      <p:sp>
        <p:nvSpPr>
          <p:cNvPr id="94" name="Google Shape;94;p3"/>
          <p:cNvSpPr/>
          <p:nvPr/>
        </p:nvSpPr>
        <p:spPr>
          <a:xfrm>
            <a:off x="5457006" y="3296031"/>
            <a:ext cx="513261" cy="511504"/>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rPr b="1" lang="zh-CN" sz="2200">
                <a:solidFill>
                  <a:schemeClr val="lt1"/>
                </a:solidFill>
                <a:latin typeface="Calibri"/>
                <a:ea typeface="Calibri"/>
                <a:cs typeface="Calibri"/>
                <a:sym typeface="Calibri"/>
              </a:rPr>
              <a:t>3</a:t>
            </a:r>
            <a:endParaRPr b="1" sz="2200">
              <a:solidFill>
                <a:schemeClr val="lt1"/>
              </a:solidFill>
              <a:latin typeface="Calibri"/>
              <a:ea typeface="Calibri"/>
              <a:cs typeface="Calibri"/>
              <a:sym typeface="Calibri"/>
            </a:endParaRPr>
          </a:p>
        </p:txBody>
      </p:sp>
      <p:grpSp>
        <p:nvGrpSpPr>
          <p:cNvPr id="95" name="Google Shape;95;p3"/>
          <p:cNvGrpSpPr/>
          <p:nvPr/>
        </p:nvGrpSpPr>
        <p:grpSpPr>
          <a:xfrm>
            <a:off x="6343755" y="3296037"/>
            <a:ext cx="4447243" cy="511504"/>
            <a:chOff x="6339097" y="3296031"/>
            <a:chExt cx="3744416" cy="511504"/>
          </a:xfrm>
        </p:grpSpPr>
        <p:sp>
          <p:nvSpPr>
            <p:cNvPr id="96" name="Google Shape;96;p3"/>
            <p:cNvSpPr/>
            <p:nvPr/>
          </p:nvSpPr>
          <p:spPr>
            <a:xfrm>
              <a:off x="6339097" y="3296031"/>
              <a:ext cx="3744416" cy="511504"/>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t/>
              </a:r>
              <a:endParaRPr sz="2200">
                <a:solidFill>
                  <a:schemeClr val="lt1"/>
                </a:solidFill>
                <a:latin typeface="Calibri"/>
                <a:ea typeface="Calibri"/>
                <a:cs typeface="Calibri"/>
                <a:sym typeface="Calibri"/>
              </a:endParaRPr>
            </a:p>
          </p:txBody>
        </p:sp>
        <p:sp>
          <p:nvSpPr>
            <p:cNvPr id="97" name="Google Shape;97;p3"/>
            <p:cNvSpPr/>
            <p:nvPr/>
          </p:nvSpPr>
          <p:spPr>
            <a:xfrm>
              <a:off x="6723349" y="3336319"/>
              <a:ext cx="2736304" cy="430928"/>
            </a:xfrm>
            <a:prstGeom prst="rect">
              <a:avLst/>
            </a:prstGeom>
            <a:noFill/>
            <a:ln>
              <a:noFill/>
            </a:ln>
          </p:spPr>
          <p:txBody>
            <a:bodyPr anchorCtr="0" anchor="t" bIns="60975" lIns="121950" spcFirstLastPara="1" rIns="121950" wrap="square" tIns="60975">
              <a:spAutoFit/>
            </a:bodyPr>
            <a:lstStyle/>
            <a:p>
              <a:pPr indent="0" lvl="0" marL="0" marR="0" rtl="0" algn="l">
                <a:spcBef>
                  <a:spcPts val="0"/>
                </a:spcBef>
                <a:spcAft>
                  <a:spcPts val="0"/>
                </a:spcAft>
                <a:buNone/>
              </a:pPr>
              <a:r>
                <a:rPr b="1" lang="zh-CN" sz="2200">
                  <a:solidFill>
                    <a:schemeClr val="lt1"/>
                  </a:solidFill>
                  <a:latin typeface="Calibri"/>
                  <a:ea typeface="Calibri"/>
                  <a:cs typeface="Calibri"/>
                  <a:sym typeface="Calibri"/>
                </a:rPr>
                <a:t>Data Collection</a:t>
              </a:r>
              <a:endParaRPr b="1" sz="2200">
                <a:solidFill>
                  <a:schemeClr val="lt1"/>
                </a:solidFill>
                <a:latin typeface="Calibri"/>
                <a:ea typeface="Calibri"/>
                <a:cs typeface="Calibri"/>
                <a:sym typeface="Calibri"/>
              </a:endParaRPr>
            </a:p>
          </p:txBody>
        </p:sp>
      </p:grpSp>
      <p:sp>
        <p:nvSpPr>
          <p:cNvPr id="98" name="Google Shape;98;p3"/>
          <p:cNvSpPr/>
          <p:nvPr/>
        </p:nvSpPr>
        <p:spPr>
          <a:xfrm>
            <a:off x="5457006" y="4180903"/>
            <a:ext cx="513261" cy="511504"/>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rPr b="1" lang="zh-CN" sz="2200">
                <a:solidFill>
                  <a:schemeClr val="lt1"/>
                </a:solidFill>
                <a:latin typeface="Calibri"/>
                <a:ea typeface="Calibri"/>
                <a:cs typeface="Calibri"/>
                <a:sym typeface="Calibri"/>
              </a:rPr>
              <a:t>4</a:t>
            </a:r>
            <a:endParaRPr b="1" sz="2200">
              <a:solidFill>
                <a:schemeClr val="lt1"/>
              </a:solidFill>
              <a:latin typeface="Calibri"/>
              <a:ea typeface="Calibri"/>
              <a:cs typeface="Calibri"/>
              <a:sym typeface="Calibri"/>
            </a:endParaRPr>
          </a:p>
        </p:txBody>
      </p:sp>
      <p:grpSp>
        <p:nvGrpSpPr>
          <p:cNvPr id="99" name="Google Shape;99;p3"/>
          <p:cNvGrpSpPr/>
          <p:nvPr/>
        </p:nvGrpSpPr>
        <p:grpSpPr>
          <a:xfrm>
            <a:off x="6343755" y="4180909"/>
            <a:ext cx="4447243" cy="511504"/>
            <a:chOff x="6339097" y="4180903"/>
            <a:chExt cx="3744416" cy="511504"/>
          </a:xfrm>
        </p:grpSpPr>
        <p:sp>
          <p:nvSpPr>
            <p:cNvPr id="100" name="Google Shape;100;p3"/>
            <p:cNvSpPr/>
            <p:nvPr/>
          </p:nvSpPr>
          <p:spPr>
            <a:xfrm>
              <a:off x="6339097" y="4180903"/>
              <a:ext cx="3744416" cy="511504"/>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t/>
              </a:r>
              <a:endParaRPr sz="2200">
                <a:solidFill>
                  <a:schemeClr val="lt1"/>
                </a:solidFill>
                <a:latin typeface="Calibri"/>
                <a:ea typeface="Calibri"/>
                <a:cs typeface="Calibri"/>
                <a:sym typeface="Calibri"/>
              </a:endParaRPr>
            </a:p>
          </p:txBody>
        </p:sp>
        <p:sp>
          <p:nvSpPr>
            <p:cNvPr id="101" name="Google Shape;101;p3"/>
            <p:cNvSpPr/>
            <p:nvPr/>
          </p:nvSpPr>
          <p:spPr>
            <a:xfrm>
              <a:off x="6723350" y="4221875"/>
              <a:ext cx="3276900" cy="430800"/>
            </a:xfrm>
            <a:prstGeom prst="rect">
              <a:avLst/>
            </a:prstGeom>
            <a:noFill/>
            <a:ln>
              <a:noFill/>
            </a:ln>
          </p:spPr>
          <p:txBody>
            <a:bodyPr anchorCtr="0" anchor="t" bIns="60975" lIns="121950" spcFirstLastPara="1" rIns="121950" wrap="square" tIns="60975">
              <a:spAutoFit/>
            </a:bodyPr>
            <a:lstStyle/>
            <a:p>
              <a:pPr indent="0" lvl="0" marL="0" marR="0" rtl="0" algn="l">
                <a:spcBef>
                  <a:spcPts val="0"/>
                </a:spcBef>
                <a:spcAft>
                  <a:spcPts val="0"/>
                </a:spcAft>
                <a:buNone/>
              </a:pPr>
              <a:r>
                <a:rPr b="1" lang="zh-CN" sz="2200">
                  <a:solidFill>
                    <a:schemeClr val="lt1"/>
                  </a:solidFill>
                  <a:latin typeface="Calibri"/>
                  <a:ea typeface="Calibri"/>
                  <a:cs typeface="Calibri"/>
                  <a:sym typeface="Calibri"/>
                </a:rPr>
                <a:t>Exploratory Data Analysis</a:t>
              </a:r>
              <a:endParaRPr b="1" sz="2200">
                <a:solidFill>
                  <a:schemeClr val="lt1"/>
                </a:solidFill>
                <a:latin typeface="Calibri"/>
                <a:ea typeface="Calibri"/>
                <a:cs typeface="Calibri"/>
                <a:sym typeface="Calibri"/>
              </a:endParaRPr>
            </a:p>
          </p:txBody>
        </p:sp>
      </p:grpSp>
      <p:sp>
        <p:nvSpPr>
          <p:cNvPr id="102" name="Google Shape;102;p3"/>
          <p:cNvSpPr/>
          <p:nvPr/>
        </p:nvSpPr>
        <p:spPr>
          <a:xfrm>
            <a:off x="5457136" y="5057483"/>
            <a:ext cx="513261" cy="511504"/>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rPr b="1" lang="zh-CN" sz="2200">
                <a:solidFill>
                  <a:schemeClr val="lt1"/>
                </a:solidFill>
                <a:latin typeface="Calibri"/>
                <a:ea typeface="Calibri"/>
                <a:cs typeface="Calibri"/>
                <a:sym typeface="Calibri"/>
              </a:rPr>
              <a:t>5</a:t>
            </a:r>
            <a:endParaRPr b="1" sz="2200">
              <a:solidFill>
                <a:schemeClr val="lt1"/>
              </a:solidFill>
              <a:latin typeface="Calibri"/>
              <a:ea typeface="Calibri"/>
              <a:cs typeface="Calibri"/>
              <a:sym typeface="Calibri"/>
            </a:endParaRPr>
          </a:p>
        </p:txBody>
      </p:sp>
      <p:grpSp>
        <p:nvGrpSpPr>
          <p:cNvPr id="103" name="Google Shape;103;p3"/>
          <p:cNvGrpSpPr/>
          <p:nvPr/>
        </p:nvGrpSpPr>
        <p:grpSpPr>
          <a:xfrm>
            <a:off x="6343755" y="5057489"/>
            <a:ext cx="4447243" cy="511504"/>
            <a:chOff x="6339097" y="5057483"/>
            <a:chExt cx="3744416" cy="511504"/>
          </a:xfrm>
        </p:grpSpPr>
        <p:sp>
          <p:nvSpPr>
            <p:cNvPr id="104" name="Google Shape;104;p3"/>
            <p:cNvSpPr/>
            <p:nvPr/>
          </p:nvSpPr>
          <p:spPr>
            <a:xfrm>
              <a:off x="6339097" y="5057483"/>
              <a:ext cx="3744416" cy="511504"/>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t/>
              </a:r>
              <a:endParaRPr sz="2200">
                <a:solidFill>
                  <a:schemeClr val="lt1"/>
                </a:solidFill>
                <a:latin typeface="Calibri"/>
                <a:ea typeface="Calibri"/>
                <a:cs typeface="Calibri"/>
                <a:sym typeface="Calibri"/>
              </a:endParaRPr>
            </a:p>
          </p:txBody>
        </p:sp>
        <p:sp>
          <p:nvSpPr>
            <p:cNvPr id="105" name="Google Shape;105;p3"/>
            <p:cNvSpPr/>
            <p:nvPr/>
          </p:nvSpPr>
          <p:spPr>
            <a:xfrm>
              <a:off x="6723474" y="5085975"/>
              <a:ext cx="3263700" cy="430800"/>
            </a:xfrm>
            <a:prstGeom prst="rect">
              <a:avLst/>
            </a:prstGeom>
            <a:noFill/>
            <a:ln>
              <a:noFill/>
            </a:ln>
          </p:spPr>
          <p:txBody>
            <a:bodyPr anchorCtr="0" anchor="t" bIns="60975" lIns="121950" spcFirstLastPara="1" rIns="121950" wrap="square" tIns="60975">
              <a:spAutoFit/>
            </a:bodyPr>
            <a:lstStyle/>
            <a:p>
              <a:pPr indent="0" lvl="0" marL="0" marR="0" rtl="0" algn="l">
                <a:spcBef>
                  <a:spcPts val="0"/>
                </a:spcBef>
                <a:spcAft>
                  <a:spcPts val="0"/>
                </a:spcAft>
                <a:buNone/>
              </a:pPr>
              <a:r>
                <a:rPr b="1" lang="zh-CN" sz="2200">
                  <a:solidFill>
                    <a:schemeClr val="lt1"/>
                  </a:solidFill>
                  <a:latin typeface="Calibri"/>
                  <a:ea typeface="Calibri"/>
                  <a:cs typeface="Calibri"/>
                  <a:sym typeface="Calibri"/>
                </a:rPr>
                <a:t>Limitation &amp; Next Steps</a:t>
              </a:r>
              <a:endParaRPr b="1" sz="2200">
                <a:solidFill>
                  <a:schemeClr val="lt1"/>
                </a:solidFill>
                <a:latin typeface="Calibri"/>
                <a:ea typeface="Calibri"/>
                <a:cs typeface="Calibri"/>
                <a:sym typeface="Calibri"/>
              </a:endParaRPr>
            </a:p>
          </p:txBody>
        </p:sp>
      </p:grpSp>
      <p:sp>
        <p:nvSpPr>
          <p:cNvPr id="106" name="Google Shape;106;p3"/>
          <p:cNvSpPr/>
          <p:nvPr/>
        </p:nvSpPr>
        <p:spPr>
          <a:xfrm>
            <a:off x="-106934" y="0"/>
            <a:ext cx="3469805" cy="6859587"/>
          </a:xfrm>
          <a:prstGeom prst="rect">
            <a:avLst/>
          </a:prstGeom>
          <a:solidFill>
            <a:schemeClr val="accent3"/>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dk1"/>
              </a:solidFill>
              <a:latin typeface="Calibri"/>
              <a:ea typeface="Calibri"/>
              <a:cs typeface="Calibri"/>
              <a:sym typeface="Calibri"/>
            </a:endParaRPr>
          </a:p>
        </p:txBody>
      </p:sp>
      <p:sp>
        <p:nvSpPr>
          <p:cNvPr id="107" name="Google Shape;107;p3"/>
          <p:cNvSpPr txBox="1"/>
          <p:nvPr/>
        </p:nvSpPr>
        <p:spPr>
          <a:xfrm>
            <a:off x="194519" y="2219567"/>
            <a:ext cx="2808300" cy="754200"/>
          </a:xfrm>
          <a:prstGeom prst="rect">
            <a:avLst/>
          </a:prstGeom>
          <a:noFill/>
          <a:ln>
            <a:noFill/>
          </a:ln>
        </p:spPr>
        <p:txBody>
          <a:bodyPr anchorCtr="0" anchor="t" bIns="60950" lIns="121925" spcFirstLastPara="1" rIns="121925" wrap="square" tIns="60950">
            <a:spAutoFit/>
          </a:bodyPr>
          <a:lstStyle/>
          <a:p>
            <a:pPr indent="0" lvl="0" marL="0" marR="0" rtl="0" algn="r">
              <a:spcBef>
                <a:spcPts val="0"/>
              </a:spcBef>
              <a:spcAft>
                <a:spcPts val="0"/>
              </a:spcAft>
              <a:buNone/>
            </a:pPr>
            <a:r>
              <a:rPr b="1" lang="zh-CN" sz="4100">
                <a:solidFill>
                  <a:schemeClr val="lt1"/>
                </a:solidFill>
                <a:latin typeface="Calibri"/>
                <a:ea typeface="Calibri"/>
                <a:cs typeface="Calibri"/>
                <a:sym typeface="Calibri"/>
              </a:rPr>
              <a:t>AGENDA</a:t>
            </a:r>
            <a:endParaRPr b="1" sz="4100">
              <a:solidFill>
                <a:schemeClr val="lt1"/>
              </a:solidFill>
              <a:latin typeface="Calibri"/>
              <a:ea typeface="Calibri"/>
              <a:cs typeface="Calibri"/>
              <a:sym typeface="Calibri"/>
            </a:endParaRPr>
          </a:p>
        </p:txBody>
      </p:sp>
      <p:sp>
        <p:nvSpPr>
          <p:cNvPr id="108" name="Google Shape;108;p3"/>
          <p:cNvSpPr/>
          <p:nvPr/>
        </p:nvSpPr>
        <p:spPr>
          <a:xfrm rot="-5400000">
            <a:off x="4278849" y="1505704"/>
            <a:ext cx="576064" cy="679828"/>
          </a:xfrm>
          <a:prstGeom prst="downArrow">
            <a:avLst>
              <a:gd fmla="val 50000" name="adj1"/>
              <a:gd fmla="val 50000" name="adj2"/>
            </a:avLst>
          </a:prstGeom>
          <a:solidFill>
            <a:schemeClr val="accen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p:tgtEl>
                                          <p:spTgt spid="106"/>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250"/>
                                        <p:tgtEl>
                                          <p:spTgt spid="107"/>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par>
                                <p:cTn fill="hold" nodeType="withEffect" presetClass="entr" presetID="10" presetSubtype="0">
                                  <p:stCondLst>
                                    <p:cond delay="250"/>
                                  </p:stCondLst>
                                  <p:childTnLst>
                                    <p:set>
                                      <p:cBhvr>
                                        <p:cTn dur="1" fill="hold">
                                          <p:stCondLst>
                                            <p:cond delay="0"/>
                                          </p:stCondLst>
                                        </p:cTn>
                                        <p:tgtEl>
                                          <p:spTgt spid="87"/>
                                        </p:tgtEl>
                                        <p:attrNameLst>
                                          <p:attrName>style.visibility</p:attrName>
                                        </p:attrNameLst>
                                      </p:cBhvr>
                                      <p:to>
                                        <p:strVal val="visible"/>
                                      </p:to>
                                    </p:set>
                                    <p:animEffect filter="fade" transition="in">
                                      <p:cBhvr>
                                        <p:cTn dur="500"/>
                                        <p:tgtEl>
                                          <p:spTgt spid="87"/>
                                        </p:tgtEl>
                                      </p:cBhvr>
                                    </p:animEffect>
                                  </p:childTnLst>
                                </p:cTn>
                              </p:par>
                              <p:par>
                                <p:cTn fill="hold" nodeType="withEffect" presetClass="entr" presetID="10" presetSubtype="0">
                                  <p:stCondLst>
                                    <p:cond delay="25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par>
                          <p:cTn fill="hold">
                            <p:stCondLst>
                              <p:cond delay="1750"/>
                            </p:stCondLst>
                            <p:childTnLst>
                              <p:par>
                                <p:cTn fill="hold" nodeType="afterEffect" presetClass="entr" presetID="10" presetSubtype="0">
                                  <p:stCondLst>
                                    <p:cond delay="500"/>
                                  </p:stCondLst>
                                  <p:childTnLst>
                                    <p:set>
                                      <p:cBhvr>
                                        <p:cTn dur="1" fill="hold">
                                          <p:stCondLst>
                                            <p:cond delay="0"/>
                                          </p:stCondLst>
                                        </p:cTn>
                                        <p:tgtEl>
                                          <p:spTgt spid="91"/>
                                        </p:tgtEl>
                                        <p:attrNameLst>
                                          <p:attrName>style.visibility</p:attrName>
                                        </p:attrNameLst>
                                      </p:cBhvr>
                                      <p:to>
                                        <p:strVal val="visible"/>
                                      </p:to>
                                    </p:set>
                                    <p:animEffect filter="fade" transition="in">
                                      <p:cBhvr>
                                        <p:cTn dur="500"/>
                                        <p:tgtEl>
                                          <p:spTgt spid="91"/>
                                        </p:tgtEl>
                                      </p:cBhvr>
                                    </p:animEffect>
                                  </p:childTnLst>
                                </p:cTn>
                              </p:par>
                              <p:par>
                                <p:cTn fill="hold" nodeType="withEffect" presetClass="entr" presetID="10" presetSubtype="0">
                                  <p:stCondLst>
                                    <p:cond delay="50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par>
                          <p:cTn fill="hold">
                            <p:stCondLst>
                              <p:cond delay="2750"/>
                            </p:stCondLst>
                            <p:childTnLst>
                              <p:par>
                                <p:cTn fill="hold" nodeType="afterEffect" presetClass="entr" presetID="10" presetSubtype="0">
                                  <p:stCondLst>
                                    <p:cond delay="750"/>
                                  </p:stCondLst>
                                  <p:childTnLst>
                                    <p:set>
                                      <p:cBhvr>
                                        <p:cTn dur="1" fill="hold">
                                          <p:stCondLst>
                                            <p:cond delay="0"/>
                                          </p:stCondLst>
                                        </p:cTn>
                                        <p:tgtEl>
                                          <p:spTgt spid="95"/>
                                        </p:tgtEl>
                                        <p:attrNameLst>
                                          <p:attrName>style.visibility</p:attrName>
                                        </p:attrNameLst>
                                      </p:cBhvr>
                                      <p:to>
                                        <p:strVal val="visible"/>
                                      </p:to>
                                    </p:set>
                                    <p:animEffect filter="fade" transition="in">
                                      <p:cBhvr>
                                        <p:cTn dur="500"/>
                                        <p:tgtEl>
                                          <p:spTgt spid="95"/>
                                        </p:tgtEl>
                                      </p:cBhvr>
                                    </p:animEffect>
                                  </p:childTnLst>
                                </p:cTn>
                              </p:par>
                              <p:par>
                                <p:cTn fill="hold" nodeType="withEffect" presetClass="entr" presetID="10" presetSubtype="0">
                                  <p:stCondLst>
                                    <p:cond delay="75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par>
                          <p:cTn fill="hold">
                            <p:stCondLst>
                              <p:cond delay="3750"/>
                            </p:stCondLst>
                            <p:childTnLst>
                              <p:par>
                                <p:cTn fill="hold" nodeType="afterEffect" presetClass="entr" presetID="10" presetSubtype="0">
                                  <p:stCondLst>
                                    <p:cond delay="1000"/>
                                  </p:stCondLst>
                                  <p:childTnLst>
                                    <p:set>
                                      <p:cBhvr>
                                        <p:cTn dur="1" fill="hold">
                                          <p:stCondLst>
                                            <p:cond delay="0"/>
                                          </p:stCondLst>
                                        </p:cTn>
                                        <p:tgtEl>
                                          <p:spTgt spid="99"/>
                                        </p:tgtEl>
                                        <p:attrNameLst>
                                          <p:attrName>style.visibility</p:attrName>
                                        </p:attrNameLst>
                                      </p:cBhvr>
                                      <p:to>
                                        <p:strVal val="visible"/>
                                      </p:to>
                                    </p:set>
                                    <p:animEffect filter="fade" transition="in">
                                      <p:cBhvr>
                                        <p:cTn dur="500"/>
                                        <p:tgtEl>
                                          <p:spTgt spid="99"/>
                                        </p:tgtEl>
                                      </p:cBhvr>
                                    </p:animEffect>
                                  </p:childTnLst>
                                </p:cTn>
                              </p:par>
                              <p:par>
                                <p:cTn fill="hold" nodeType="withEffect" presetClass="entr" presetID="10" presetSubtype="0">
                                  <p:stCondLst>
                                    <p:cond delay="75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par>
                          <p:cTn fill="hold">
                            <p:stCondLst>
                              <p:cond delay="4750"/>
                            </p:stCondLst>
                            <p:childTnLst>
                              <p:par>
                                <p:cTn fill="hold" nodeType="afterEffect" presetClass="entr" presetID="10" presetSubtype="0">
                                  <p:stCondLst>
                                    <p:cond delay="1250"/>
                                  </p:stCondLst>
                                  <p:childTnLst>
                                    <p:set>
                                      <p:cBhvr>
                                        <p:cTn dur="1" fill="hold">
                                          <p:stCondLst>
                                            <p:cond delay="0"/>
                                          </p:stCondLst>
                                        </p:cTn>
                                        <p:tgtEl>
                                          <p:spTgt spid="103"/>
                                        </p:tgtEl>
                                        <p:attrNameLst>
                                          <p:attrName>style.visibility</p:attrName>
                                        </p:attrNameLst>
                                      </p:cBhvr>
                                      <p:to>
                                        <p:strVal val="visible"/>
                                      </p:to>
                                    </p:set>
                                    <p:animEffect filter="fade" transition="in">
                                      <p:cBhvr>
                                        <p:cTn dur="500"/>
                                        <p:tgtEl>
                                          <p:spTgt spid="103"/>
                                        </p:tgtEl>
                                      </p:cBhvr>
                                    </p:animEffect>
                                  </p:childTnLst>
                                </p:cTn>
                              </p:par>
                            </p:childTnLst>
                          </p:cTn>
                        </p:par>
                        <p:par>
                          <p:cTn fill="hold">
                            <p:stCondLst>
                              <p:cond delay="5250"/>
                            </p:stCondLst>
                            <p:childTnLst>
                              <p:par>
                                <p:cTn fill="hold" nodeType="afterEffect" presetClass="entr" presetID="2" presetSubtype="8">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p:tgtEl>
                                          <p:spTgt spid="10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2" name="Shape 1132"/>
        <p:cNvGrpSpPr/>
        <p:nvPr/>
      </p:nvGrpSpPr>
      <p:grpSpPr>
        <a:xfrm>
          <a:off x="0" y="0"/>
          <a:ext cx="0" cy="0"/>
          <a:chOff x="0" y="0"/>
          <a:chExt cx="0" cy="0"/>
        </a:xfrm>
      </p:grpSpPr>
      <p:sp>
        <p:nvSpPr>
          <p:cNvPr id="1133" name="Google Shape;1133;p22"/>
          <p:cNvSpPr/>
          <p:nvPr/>
        </p:nvSpPr>
        <p:spPr>
          <a:xfrm>
            <a:off x="3718942" y="1974361"/>
            <a:ext cx="1944216" cy="93610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30000"/>
              </a:lnSpc>
              <a:spcBef>
                <a:spcPts val="0"/>
              </a:spcBef>
              <a:spcAft>
                <a:spcPts val="0"/>
              </a:spcAft>
              <a:buNone/>
            </a:pPr>
            <a:r>
              <a:rPr b="1" lang="zh-CN" sz="2000">
                <a:solidFill>
                  <a:schemeClr val="lt1"/>
                </a:solidFill>
                <a:latin typeface="Microsoft Yahei"/>
                <a:ea typeface="Microsoft Yahei"/>
                <a:cs typeface="Microsoft Yahei"/>
                <a:sym typeface="Microsoft Yahei"/>
              </a:rPr>
              <a:t>添加标题内容</a:t>
            </a:r>
            <a:endParaRPr b="1" sz="2000">
              <a:solidFill>
                <a:schemeClr val="lt1"/>
              </a:solidFill>
              <a:latin typeface="Microsoft Yahei"/>
              <a:ea typeface="Microsoft Yahei"/>
              <a:cs typeface="Microsoft Yahei"/>
              <a:sym typeface="Microsoft Yahei"/>
            </a:endParaRPr>
          </a:p>
          <a:p>
            <a:pPr indent="0" lvl="0" marL="0" marR="0" rtl="0" algn="ctr">
              <a:lnSpc>
                <a:spcPct val="130000"/>
              </a:lnSpc>
              <a:spcBef>
                <a:spcPts val="0"/>
              </a:spcBef>
              <a:spcAft>
                <a:spcPts val="0"/>
              </a:spcAft>
              <a:buNone/>
            </a:pPr>
            <a:r>
              <a:rPr lang="zh-CN" sz="1600">
                <a:solidFill>
                  <a:schemeClr val="lt1"/>
                </a:solidFill>
                <a:latin typeface="Microsoft Yahei"/>
                <a:ea typeface="Microsoft Yahei"/>
                <a:cs typeface="Microsoft Yahei"/>
                <a:sym typeface="Microsoft Yahei"/>
              </a:rPr>
              <a:t>添加文字描述</a:t>
            </a:r>
            <a:endParaRPr/>
          </a:p>
        </p:txBody>
      </p:sp>
      <p:sp>
        <p:nvSpPr>
          <p:cNvPr id="1134" name="Google Shape;1134;p22"/>
          <p:cNvSpPr/>
          <p:nvPr/>
        </p:nvSpPr>
        <p:spPr>
          <a:xfrm>
            <a:off x="5807174" y="1960713"/>
            <a:ext cx="5256584" cy="97872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20000"/>
              </a:lnSpc>
              <a:spcBef>
                <a:spcPts val="0"/>
              </a:spcBef>
              <a:spcAft>
                <a:spcPts val="0"/>
              </a:spcAft>
              <a:buClr>
                <a:srgbClr val="3F3F3F"/>
              </a:buClr>
              <a:buSzPts val="1600"/>
              <a:buFont typeface="Arial"/>
              <a:buChar char="•"/>
            </a:pPr>
            <a:r>
              <a:rPr lang="zh-CN" sz="1600">
                <a:solidFill>
                  <a:srgbClr val="3F3F3F"/>
                </a:solidFill>
                <a:latin typeface="Microsoft Yahei"/>
                <a:ea typeface="Microsoft Yahei"/>
                <a:cs typeface="Microsoft Yahei"/>
                <a:sym typeface="Microsoft Yahei"/>
              </a:rPr>
              <a:t>领导力是一种影响力，领导即是一种影响过程，是影响人们心甘情愿和满怀热情为实现组织目标而努力的艺术或过程。</a:t>
            </a:r>
            <a:endParaRPr sz="1600">
              <a:solidFill>
                <a:srgbClr val="3F3F3F"/>
              </a:solidFill>
              <a:latin typeface="Microsoft Yahei"/>
              <a:ea typeface="Microsoft Yahei"/>
              <a:cs typeface="Microsoft Yahei"/>
              <a:sym typeface="Microsoft Yahei"/>
            </a:endParaRPr>
          </a:p>
        </p:txBody>
      </p:sp>
      <p:sp>
        <p:nvSpPr>
          <p:cNvPr id="1135" name="Google Shape;1135;p22"/>
          <p:cNvSpPr/>
          <p:nvPr/>
        </p:nvSpPr>
        <p:spPr>
          <a:xfrm>
            <a:off x="3718942" y="3273640"/>
            <a:ext cx="1944216" cy="93610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30000"/>
              </a:lnSpc>
              <a:spcBef>
                <a:spcPts val="0"/>
              </a:spcBef>
              <a:spcAft>
                <a:spcPts val="0"/>
              </a:spcAft>
              <a:buNone/>
            </a:pPr>
            <a:r>
              <a:rPr b="1" lang="zh-CN" sz="2000">
                <a:solidFill>
                  <a:schemeClr val="lt1"/>
                </a:solidFill>
                <a:latin typeface="Microsoft Yahei"/>
                <a:ea typeface="Microsoft Yahei"/>
                <a:cs typeface="Microsoft Yahei"/>
                <a:sym typeface="Microsoft Yahei"/>
              </a:rPr>
              <a:t>添加标题内容</a:t>
            </a:r>
            <a:endParaRPr b="1" sz="2000">
              <a:solidFill>
                <a:schemeClr val="lt1"/>
              </a:solidFill>
              <a:latin typeface="Microsoft Yahei"/>
              <a:ea typeface="Microsoft Yahei"/>
              <a:cs typeface="Microsoft Yahei"/>
              <a:sym typeface="Microsoft Yahei"/>
            </a:endParaRPr>
          </a:p>
          <a:p>
            <a:pPr indent="0" lvl="0" marL="0" marR="0" rtl="0" algn="ctr">
              <a:lnSpc>
                <a:spcPct val="130000"/>
              </a:lnSpc>
              <a:spcBef>
                <a:spcPts val="0"/>
              </a:spcBef>
              <a:spcAft>
                <a:spcPts val="0"/>
              </a:spcAft>
              <a:buNone/>
            </a:pPr>
            <a:r>
              <a:rPr lang="zh-CN" sz="1600">
                <a:solidFill>
                  <a:schemeClr val="lt1"/>
                </a:solidFill>
                <a:latin typeface="Microsoft Yahei"/>
                <a:ea typeface="Microsoft Yahei"/>
                <a:cs typeface="Microsoft Yahei"/>
                <a:sym typeface="Microsoft Yahei"/>
              </a:rPr>
              <a:t>添加文字描述</a:t>
            </a:r>
            <a:endParaRPr/>
          </a:p>
        </p:txBody>
      </p:sp>
      <p:sp>
        <p:nvSpPr>
          <p:cNvPr id="1136" name="Google Shape;1136;p22"/>
          <p:cNvSpPr/>
          <p:nvPr/>
        </p:nvSpPr>
        <p:spPr>
          <a:xfrm>
            <a:off x="3718942" y="4572919"/>
            <a:ext cx="1944216" cy="936104"/>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30000"/>
              </a:lnSpc>
              <a:spcBef>
                <a:spcPts val="0"/>
              </a:spcBef>
              <a:spcAft>
                <a:spcPts val="0"/>
              </a:spcAft>
              <a:buNone/>
            </a:pPr>
            <a:r>
              <a:rPr b="1" lang="zh-CN" sz="2000">
                <a:solidFill>
                  <a:schemeClr val="lt1"/>
                </a:solidFill>
                <a:latin typeface="Microsoft Yahei"/>
                <a:ea typeface="Microsoft Yahei"/>
                <a:cs typeface="Microsoft Yahei"/>
                <a:sym typeface="Microsoft Yahei"/>
              </a:rPr>
              <a:t>添加标题</a:t>
            </a:r>
            <a:r>
              <a:rPr lang="zh-CN" sz="2000">
                <a:solidFill>
                  <a:schemeClr val="lt1"/>
                </a:solidFill>
                <a:latin typeface="Microsoft Yahei"/>
                <a:ea typeface="Microsoft Yahei"/>
                <a:cs typeface="Microsoft Yahei"/>
                <a:sym typeface="Microsoft Yahei"/>
              </a:rPr>
              <a:t>内容</a:t>
            </a:r>
            <a:endParaRPr sz="2000">
              <a:solidFill>
                <a:schemeClr val="lt1"/>
              </a:solidFill>
              <a:latin typeface="Microsoft Yahei"/>
              <a:ea typeface="Microsoft Yahei"/>
              <a:cs typeface="Microsoft Yahei"/>
              <a:sym typeface="Microsoft Yahei"/>
            </a:endParaRPr>
          </a:p>
          <a:p>
            <a:pPr indent="0" lvl="0" marL="0" marR="0" rtl="0" algn="ctr">
              <a:lnSpc>
                <a:spcPct val="130000"/>
              </a:lnSpc>
              <a:spcBef>
                <a:spcPts val="0"/>
              </a:spcBef>
              <a:spcAft>
                <a:spcPts val="0"/>
              </a:spcAft>
              <a:buNone/>
            </a:pPr>
            <a:r>
              <a:rPr lang="zh-CN" sz="1600">
                <a:solidFill>
                  <a:schemeClr val="lt1"/>
                </a:solidFill>
                <a:latin typeface="Microsoft Yahei"/>
                <a:ea typeface="Microsoft Yahei"/>
                <a:cs typeface="Microsoft Yahei"/>
                <a:sym typeface="Microsoft Yahei"/>
              </a:rPr>
              <a:t>添加文字描述</a:t>
            </a:r>
            <a:endParaRPr/>
          </a:p>
        </p:txBody>
      </p:sp>
      <p:sp>
        <p:nvSpPr>
          <p:cNvPr id="1137" name="Google Shape;1137;p22"/>
          <p:cNvSpPr/>
          <p:nvPr/>
        </p:nvSpPr>
        <p:spPr>
          <a:xfrm>
            <a:off x="5807174" y="3410241"/>
            <a:ext cx="5256584" cy="65825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20000"/>
              </a:lnSpc>
              <a:spcBef>
                <a:spcPts val="0"/>
              </a:spcBef>
              <a:spcAft>
                <a:spcPts val="0"/>
              </a:spcAft>
              <a:buClr>
                <a:srgbClr val="3F3F3F"/>
              </a:buClr>
              <a:buSzPts val="1600"/>
              <a:buFont typeface="Arial"/>
              <a:buChar char="•"/>
            </a:pPr>
            <a:r>
              <a:rPr lang="zh-CN" sz="1600">
                <a:solidFill>
                  <a:srgbClr val="3F3F3F"/>
                </a:solidFill>
                <a:latin typeface="Microsoft Yahei"/>
                <a:ea typeface="Microsoft Yahei"/>
                <a:cs typeface="Microsoft Yahei"/>
                <a:sym typeface="Microsoft Yahei"/>
              </a:rPr>
              <a:t>现代领导者的才能就是其影响力，真正的领导者是能够影响别人，使别人追随自己的人物。</a:t>
            </a:r>
            <a:endParaRPr sz="1600">
              <a:solidFill>
                <a:srgbClr val="3F3F3F"/>
              </a:solidFill>
              <a:latin typeface="Microsoft Yahei"/>
              <a:ea typeface="Microsoft Yahei"/>
              <a:cs typeface="Microsoft Yahei"/>
              <a:sym typeface="Microsoft Yahei"/>
            </a:endParaRPr>
          </a:p>
        </p:txBody>
      </p:sp>
      <p:sp>
        <p:nvSpPr>
          <p:cNvPr id="1138" name="Google Shape;1138;p22"/>
          <p:cNvSpPr/>
          <p:nvPr/>
        </p:nvSpPr>
        <p:spPr>
          <a:xfrm>
            <a:off x="5807174" y="4539297"/>
            <a:ext cx="5256584" cy="97872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20000"/>
              </a:lnSpc>
              <a:spcBef>
                <a:spcPts val="0"/>
              </a:spcBef>
              <a:spcAft>
                <a:spcPts val="0"/>
              </a:spcAft>
              <a:buClr>
                <a:srgbClr val="3F3F3F"/>
              </a:buClr>
              <a:buSzPts val="1600"/>
              <a:buFont typeface="Arial"/>
              <a:buChar char="•"/>
            </a:pPr>
            <a:r>
              <a:rPr lang="zh-CN" sz="1600">
                <a:solidFill>
                  <a:srgbClr val="3F3F3F"/>
                </a:solidFill>
                <a:latin typeface="Microsoft Yahei"/>
                <a:ea typeface="Microsoft Yahei"/>
                <a:cs typeface="Microsoft Yahei"/>
                <a:sym typeface="Microsoft Yahei"/>
              </a:rPr>
              <a:t>结合前面领导力的定义，我们发现，领导力实质就是领导者的影响力，即领导者拥有影响被领导者的能力或力量。</a:t>
            </a:r>
            <a:endParaRPr sz="1600">
              <a:solidFill>
                <a:srgbClr val="3F3F3F"/>
              </a:solidFill>
              <a:latin typeface="Microsoft Yahei"/>
              <a:ea typeface="Microsoft Yahei"/>
              <a:cs typeface="Microsoft Yahei"/>
              <a:sym typeface="Microsoft Yahei"/>
            </a:endParaRPr>
          </a:p>
        </p:txBody>
      </p:sp>
      <p:sp>
        <p:nvSpPr>
          <p:cNvPr id="1139" name="Google Shape;1139;p22"/>
          <p:cNvSpPr/>
          <p:nvPr/>
        </p:nvSpPr>
        <p:spPr>
          <a:xfrm>
            <a:off x="943185" y="3273640"/>
            <a:ext cx="1944216" cy="936104"/>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zh-CN" sz="2800">
                <a:solidFill>
                  <a:schemeClr val="lt1"/>
                </a:solidFill>
                <a:latin typeface="Microsoft Yahei"/>
                <a:ea typeface="Microsoft Yahei"/>
                <a:cs typeface="Microsoft Yahei"/>
                <a:sym typeface="Microsoft Yahei"/>
              </a:rPr>
              <a:t>添加内容</a:t>
            </a:r>
            <a:endParaRPr/>
          </a:p>
        </p:txBody>
      </p:sp>
      <p:cxnSp>
        <p:nvCxnSpPr>
          <p:cNvPr id="1140" name="Google Shape;1140;p22"/>
          <p:cNvCxnSpPr>
            <a:stCxn id="1139" idx="3"/>
            <a:endCxn id="1135" idx="1"/>
          </p:cNvCxnSpPr>
          <p:nvPr/>
        </p:nvCxnSpPr>
        <p:spPr>
          <a:xfrm>
            <a:off x="2887401" y="3741692"/>
            <a:ext cx="831600" cy="600"/>
          </a:xfrm>
          <a:prstGeom prst="bentConnector3">
            <a:avLst>
              <a:gd fmla="val 50000" name="adj1"/>
            </a:avLst>
          </a:prstGeom>
          <a:noFill/>
          <a:ln cap="flat" cmpd="sng" w="9525">
            <a:solidFill>
              <a:srgbClr val="838383"/>
            </a:solidFill>
            <a:prstDash val="solid"/>
            <a:round/>
            <a:headEnd len="sm" w="sm" type="none"/>
            <a:tailEnd len="sm" w="sm" type="none"/>
          </a:ln>
        </p:spPr>
      </p:cxnSp>
      <p:cxnSp>
        <p:nvCxnSpPr>
          <p:cNvPr id="1141" name="Google Shape;1141;p22"/>
          <p:cNvCxnSpPr>
            <a:stCxn id="1133" idx="1"/>
            <a:endCxn id="1139" idx="3"/>
          </p:cNvCxnSpPr>
          <p:nvPr/>
        </p:nvCxnSpPr>
        <p:spPr>
          <a:xfrm flipH="1">
            <a:off x="2887342" y="2442413"/>
            <a:ext cx="831600" cy="1299300"/>
          </a:xfrm>
          <a:prstGeom prst="bentConnector3">
            <a:avLst>
              <a:gd fmla="val 50000" name="adj1"/>
            </a:avLst>
          </a:prstGeom>
          <a:noFill/>
          <a:ln cap="flat" cmpd="sng" w="9525">
            <a:solidFill>
              <a:srgbClr val="838383"/>
            </a:solidFill>
            <a:prstDash val="solid"/>
            <a:round/>
            <a:headEnd len="sm" w="sm" type="none"/>
            <a:tailEnd len="sm" w="sm" type="none"/>
          </a:ln>
        </p:spPr>
      </p:cxnSp>
      <p:cxnSp>
        <p:nvCxnSpPr>
          <p:cNvPr id="1142" name="Google Shape;1142;p22"/>
          <p:cNvCxnSpPr>
            <a:stCxn id="1139" idx="3"/>
            <a:endCxn id="1136" idx="1"/>
          </p:cNvCxnSpPr>
          <p:nvPr/>
        </p:nvCxnSpPr>
        <p:spPr>
          <a:xfrm>
            <a:off x="2887401" y="3741692"/>
            <a:ext cx="831600" cy="1299300"/>
          </a:xfrm>
          <a:prstGeom prst="bentConnector3">
            <a:avLst>
              <a:gd fmla="val 50000" name="adj1"/>
            </a:avLst>
          </a:prstGeom>
          <a:noFill/>
          <a:ln cap="flat" cmpd="sng" w="9525">
            <a:solidFill>
              <a:srgbClr val="838383"/>
            </a:solidFill>
            <a:prstDash val="solid"/>
            <a:round/>
            <a:headEnd len="sm" w="sm" type="none"/>
            <a:tailEnd len="sm" w="sm" type="none"/>
          </a:ln>
        </p:spPr>
      </p:cxnSp>
      <p:cxnSp>
        <p:nvCxnSpPr>
          <p:cNvPr id="1143" name="Google Shape;1143;p22"/>
          <p:cNvCxnSpPr/>
          <p:nvPr/>
        </p:nvCxnSpPr>
        <p:spPr>
          <a:xfrm>
            <a:off x="6167214" y="3069754"/>
            <a:ext cx="4680520" cy="0"/>
          </a:xfrm>
          <a:prstGeom prst="straightConnector1">
            <a:avLst/>
          </a:prstGeom>
          <a:noFill/>
          <a:ln cap="flat" cmpd="sng" w="9525">
            <a:solidFill>
              <a:srgbClr val="838383"/>
            </a:solidFill>
            <a:prstDash val="solid"/>
            <a:round/>
            <a:headEnd len="sm" w="sm" type="none"/>
            <a:tailEnd len="sm" w="sm" type="none"/>
          </a:ln>
        </p:spPr>
      </p:cxnSp>
      <p:cxnSp>
        <p:nvCxnSpPr>
          <p:cNvPr id="1144" name="Google Shape;1144;p22"/>
          <p:cNvCxnSpPr/>
          <p:nvPr/>
        </p:nvCxnSpPr>
        <p:spPr>
          <a:xfrm>
            <a:off x="6167214" y="4365898"/>
            <a:ext cx="4680520" cy="0"/>
          </a:xfrm>
          <a:prstGeom prst="straightConnector1">
            <a:avLst/>
          </a:prstGeom>
          <a:noFill/>
          <a:ln cap="flat" cmpd="sng" w="9525">
            <a:solidFill>
              <a:srgbClr val="838383"/>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39"/>
                                        </p:tgtEl>
                                        <p:attrNameLst>
                                          <p:attrName>style.visibility</p:attrName>
                                        </p:attrNameLst>
                                      </p:cBhvr>
                                      <p:to>
                                        <p:strVal val="visible"/>
                                      </p:to>
                                    </p:set>
                                    <p:animEffect filter="fade" transition="in">
                                      <p:cBhvr>
                                        <p:cTn dur="500"/>
                                        <p:tgtEl>
                                          <p:spTgt spid="113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141"/>
                                        </p:tgtEl>
                                        <p:attrNameLst>
                                          <p:attrName>style.visibility</p:attrName>
                                        </p:attrNameLst>
                                      </p:cBhvr>
                                      <p:to>
                                        <p:strVal val="visible"/>
                                      </p:to>
                                    </p:set>
                                    <p:animEffect filter="fade" transition="in">
                                      <p:cBhvr>
                                        <p:cTn dur="500"/>
                                        <p:tgtEl>
                                          <p:spTgt spid="114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33"/>
                                        </p:tgtEl>
                                        <p:attrNameLst>
                                          <p:attrName>style.visibility</p:attrName>
                                        </p:attrNameLst>
                                      </p:cBhvr>
                                      <p:to>
                                        <p:strVal val="visible"/>
                                      </p:to>
                                    </p:set>
                                    <p:animEffect filter="fade" transition="in">
                                      <p:cBhvr>
                                        <p:cTn dur="500"/>
                                        <p:tgtEl>
                                          <p:spTgt spid="1133"/>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134"/>
                                        </p:tgtEl>
                                        <p:attrNameLst>
                                          <p:attrName>style.visibility</p:attrName>
                                        </p:attrNameLst>
                                      </p:cBhvr>
                                      <p:to>
                                        <p:strVal val="visible"/>
                                      </p:to>
                                    </p:set>
                                    <p:animEffect filter="fade" transition="in">
                                      <p:cBhvr>
                                        <p:cTn dur="500"/>
                                        <p:tgtEl>
                                          <p:spTgt spid="113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140"/>
                                        </p:tgtEl>
                                        <p:attrNameLst>
                                          <p:attrName>style.visibility</p:attrName>
                                        </p:attrNameLst>
                                      </p:cBhvr>
                                      <p:to>
                                        <p:strVal val="visible"/>
                                      </p:to>
                                    </p:set>
                                    <p:animEffect filter="fade" transition="in">
                                      <p:cBhvr>
                                        <p:cTn dur="500"/>
                                        <p:tgtEl>
                                          <p:spTgt spid="1140"/>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135"/>
                                        </p:tgtEl>
                                        <p:attrNameLst>
                                          <p:attrName>style.visibility</p:attrName>
                                        </p:attrNameLst>
                                      </p:cBhvr>
                                      <p:to>
                                        <p:strVal val="visible"/>
                                      </p:to>
                                    </p:set>
                                    <p:animEffect filter="fade" transition="in">
                                      <p:cBhvr>
                                        <p:cTn dur="500"/>
                                        <p:tgtEl>
                                          <p:spTgt spid="1135"/>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137"/>
                                        </p:tgtEl>
                                        <p:attrNameLst>
                                          <p:attrName>style.visibility</p:attrName>
                                        </p:attrNameLst>
                                      </p:cBhvr>
                                      <p:to>
                                        <p:strVal val="visible"/>
                                      </p:to>
                                    </p:set>
                                    <p:animEffect filter="fade" transition="in">
                                      <p:cBhvr>
                                        <p:cTn dur="500"/>
                                        <p:tgtEl>
                                          <p:spTgt spid="1137"/>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142"/>
                                        </p:tgtEl>
                                        <p:attrNameLst>
                                          <p:attrName>style.visibility</p:attrName>
                                        </p:attrNameLst>
                                      </p:cBhvr>
                                      <p:to>
                                        <p:strVal val="visible"/>
                                      </p:to>
                                    </p:set>
                                    <p:animEffect filter="fade" transition="in">
                                      <p:cBhvr>
                                        <p:cTn dur="500"/>
                                        <p:tgtEl>
                                          <p:spTgt spid="1142"/>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136"/>
                                        </p:tgtEl>
                                        <p:attrNameLst>
                                          <p:attrName>style.visibility</p:attrName>
                                        </p:attrNameLst>
                                      </p:cBhvr>
                                      <p:to>
                                        <p:strVal val="visible"/>
                                      </p:to>
                                    </p:set>
                                    <p:animEffect filter="fade" transition="in">
                                      <p:cBhvr>
                                        <p:cTn dur="500"/>
                                        <p:tgtEl>
                                          <p:spTgt spid="1136"/>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1138"/>
                                        </p:tgtEl>
                                        <p:attrNameLst>
                                          <p:attrName>style.visibility</p:attrName>
                                        </p:attrNameLst>
                                      </p:cBhvr>
                                      <p:to>
                                        <p:strVal val="visible"/>
                                      </p:to>
                                    </p:set>
                                    <p:animEffect filter="fade" transition="in">
                                      <p:cBhvr>
                                        <p:cTn dur="500"/>
                                        <p:tgtEl>
                                          <p:spTgt spid="1138"/>
                                        </p:tgtEl>
                                      </p:cBhvr>
                                    </p:animEffect>
                                  </p:childTnLst>
                                </p:cTn>
                              </p:par>
                              <p:par>
                                <p:cTn fill="hold" nodeType="withEffect" presetClass="entr" presetID="10" presetSubtype="0">
                                  <p:stCondLst>
                                    <p:cond delay="0"/>
                                  </p:stCondLst>
                                  <p:childTnLst>
                                    <p:set>
                                      <p:cBhvr>
                                        <p:cTn dur="1" fill="hold">
                                          <p:stCondLst>
                                            <p:cond delay="0"/>
                                          </p:stCondLst>
                                        </p:cTn>
                                        <p:tgtEl>
                                          <p:spTgt spid="1143"/>
                                        </p:tgtEl>
                                        <p:attrNameLst>
                                          <p:attrName>style.visibility</p:attrName>
                                        </p:attrNameLst>
                                      </p:cBhvr>
                                      <p:to>
                                        <p:strVal val="visible"/>
                                      </p:to>
                                    </p:set>
                                    <p:animEffect filter="fade" transition="in">
                                      <p:cBhvr>
                                        <p:cTn dur="500"/>
                                        <p:tgtEl>
                                          <p:spTgt spid="1143"/>
                                        </p:tgtEl>
                                      </p:cBhvr>
                                    </p:animEffect>
                                  </p:childTnLst>
                                </p:cTn>
                              </p:par>
                              <p:par>
                                <p:cTn fill="hold" nodeType="withEffect" presetClass="entr" presetID="10" presetSubtype="0">
                                  <p:stCondLst>
                                    <p:cond delay="0"/>
                                  </p:stCondLst>
                                  <p:childTnLst>
                                    <p:set>
                                      <p:cBhvr>
                                        <p:cTn dur="1" fill="hold">
                                          <p:stCondLst>
                                            <p:cond delay="0"/>
                                          </p:stCondLst>
                                        </p:cTn>
                                        <p:tgtEl>
                                          <p:spTgt spid="1144"/>
                                        </p:tgtEl>
                                        <p:attrNameLst>
                                          <p:attrName>style.visibility</p:attrName>
                                        </p:attrNameLst>
                                      </p:cBhvr>
                                      <p:to>
                                        <p:strVal val="visible"/>
                                      </p:to>
                                    </p:set>
                                    <p:animEffect filter="fade" transition="in">
                                      <p:cBhvr>
                                        <p:cTn dur="500"/>
                                        <p:tgtEl>
                                          <p:spTgt spid="1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9" name="Shape 1149"/>
        <p:cNvGrpSpPr/>
        <p:nvPr/>
      </p:nvGrpSpPr>
      <p:grpSpPr>
        <a:xfrm>
          <a:off x="0" y="0"/>
          <a:ext cx="0" cy="0"/>
          <a:chOff x="0" y="0"/>
          <a:chExt cx="0" cy="0"/>
        </a:xfrm>
      </p:grpSpPr>
      <p:sp>
        <p:nvSpPr>
          <p:cNvPr id="1150" name="Google Shape;1150;p23"/>
          <p:cNvSpPr/>
          <p:nvPr/>
        </p:nvSpPr>
        <p:spPr>
          <a:xfrm>
            <a:off x="4271242" y="1826632"/>
            <a:ext cx="3647930" cy="3649250"/>
          </a:xfrm>
          <a:prstGeom prst="ellipse">
            <a:avLst/>
          </a:prstGeom>
          <a:noFill/>
          <a:ln cap="flat" cmpd="sng" w="76200">
            <a:solidFill>
              <a:srgbClr val="7F7F7F"/>
            </a:solidFill>
            <a:prstDash val="solid"/>
            <a:round/>
            <a:headEnd len="sm" w="sm" type="none"/>
            <a:tailEnd len="sm" w="sm" type="none"/>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1151" name="Google Shape;1151;p23"/>
          <p:cNvSpPr/>
          <p:nvPr/>
        </p:nvSpPr>
        <p:spPr>
          <a:xfrm flipH="1" rot="-5400000">
            <a:off x="6175795" y="2262694"/>
            <a:ext cx="1958700" cy="2777132"/>
          </a:xfrm>
          <a:custGeom>
            <a:rect b="b" l="l" r="r" t="t"/>
            <a:pathLst>
              <a:path extrusionOk="0" h="2083120" w="1468685">
                <a:moveTo>
                  <a:pt x="0" y="1764196"/>
                </a:moveTo>
                <a:lnTo>
                  <a:pt x="2311" y="1764196"/>
                </a:lnTo>
                <a:lnTo>
                  <a:pt x="734343" y="0"/>
                </a:lnTo>
                <a:lnTo>
                  <a:pt x="1466374" y="1764196"/>
                </a:lnTo>
                <a:lnTo>
                  <a:pt x="1468685" y="1764196"/>
                </a:lnTo>
                <a:cubicBezTo>
                  <a:pt x="1285526" y="1960771"/>
                  <a:pt x="1024222" y="2083120"/>
                  <a:pt x="734343" y="2083120"/>
                </a:cubicBezTo>
                <a:cubicBezTo>
                  <a:pt x="444464" y="2083120"/>
                  <a:pt x="183161" y="1960771"/>
                  <a:pt x="0" y="1764196"/>
                </a:cubicBezTo>
                <a:close/>
              </a:path>
            </a:pathLst>
          </a:custGeom>
          <a:solidFill>
            <a:srgbClr val="A5A5A5"/>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grpSp>
        <p:nvGrpSpPr>
          <p:cNvPr id="1152" name="Google Shape;1152;p23"/>
          <p:cNvGrpSpPr/>
          <p:nvPr/>
        </p:nvGrpSpPr>
        <p:grpSpPr>
          <a:xfrm>
            <a:off x="7799030" y="2337645"/>
            <a:ext cx="671987" cy="672230"/>
            <a:chOff x="5850034" y="1848492"/>
            <a:chExt cx="504056" cy="504056"/>
          </a:xfrm>
        </p:grpSpPr>
        <p:sp>
          <p:nvSpPr>
            <p:cNvPr id="1153" name="Google Shape;1153;p23"/>
            <p:cNvSpPr/>
            <p:nvPr/>
          </p:nvSpPr>
          <p:spPr>
            <a:xfrm>
              <a:off x="5850034" y="1848492"/>
              <a:ext cx="504056" cy="504056"/>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1154" name="Google Shape;1154;p23"/>
            <p:cNvSpPr txBox="1"/>
            <p:nvPr/>
          </p:nvSpPr>
          <p:spPr>
            <a:xfrm>
              <a:off x="5889504" y="1931243"/>
              <a:ext cx="388619" cy="3115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2100">
                  <a:solidFill>
                    <a:schemeClr val="lt1"/>
                  </a:solidFill>
                  <a:latin typeface="Microsoft Yahei"/>
                  <a:ea typeface="Microsoft Yahei"/>
                  <a:cs typeface="Microsoft Yahei"/>
                  <a:sym typeface="Microsoft Yahei"/>
                </a:rPr>
                <a:t>04</a:t>
              </a:r>
              <a:endParaRPr b="1" sz="2100">
                <a:solidFill>
                  <a:schemeClr val="lt1"/>
                </a:solidFill>
                <a:latin typeface="Microsoft Yahei"/>
                <a:ea typeface="Microsoft Yahei"/>
                <a:cs typeface="Microsoft Yahei"/>
                <a:sym typeface="Microsoft Yahei"/>
              </a:endParaRPr>
            </a:p>
          </p:txBody>
        </p:sp>
      </p:grpSp>
      <p:grpSp>
        <p:nvGrpSpPr>
          <p:cNvPr id="1155" name="Google Shape;1155;p23"/>
          <p:cNvGrpSpPr/>
          <p:nvPr/>
        </p:nvGrpSpPr>
        <p:grpSpPr>
          <a:xfrm>
            <a:off x="7799030" y="4306816"/>
            <a:ext cx="671987" cy="672230"/>
            <a:chOff x="5850034" y="3325028"/>
            <a:chExt cx="504056" cy="504056"/>
          </a:xfrm>
        </p:grpSpPr>
        <p:sp>
          <p:nvSpPr>
            <p:cNvPr id="1156" name="Google Shape;1156;p23"/>
            <p:cNvSpPr/>
            <p:nvPr/>
          </p:nvSpPr>
          <p:spPr>
            <a:xfrm>
              <a:off x="5850034" y="3325028"/>
              <a:ext cx="504056" cy="504056"/>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1157" name="Google Shape;1157;p23"/>
            <p:cNvSpPr txBox="1"/>
            <p:nvPr/>
          </p:nvSpPr>
          <p:spPr>
            <a:xfrm>
              <a:off x="5889504" y="3407779"/>
              <a:ext cx="388619" cy="3115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2100">
                  <a:solidFill>
                    <a:schemeClr val="lt1"/>
                  </a:solidFill>
                  <a:latin typeface="Microsoft Yahei"/>
                  <a:ea typeface="Microsoft Yahei"/>
                  <a:cs typeface="Microsoft Yahei"/>
                  <a:sym typeface="Microsoft Yahei"/>
                </a:rPr>
                <a:t>06</a:t>
              </a:r>
              <a:endParaRPr b="1" sz="2100">
                <a:solidFill>
                  <a:schemeClr val="lt1"/>
                </a:solidFill>
                <a:latin typeface="Microsoft Yahei"/>
                <a:ea typeface="Microsoft Yahei"/>
                <a:cs typeface="Microsoft Yahei"/>
                <a:sym typeface="Microsoft Yahei"/>
              </a:endParaRPr>
            </a:p>
          </p:txBody>
        </p:sp>
      </p:grpSp>
      <p:grpSp>
        <p:nvGrpSpPr>
          <p:cNvPr id="1158" name="Google Shape;1158;p23"/>
          <p:cNvGrpSpPr/>
          <p:nvPr/>
        </p:nvGrpSpPr>
        <p:grpSpPr>
          <a:xfrm>
            <a:off x="8207717" y="3322231"/>
            <a:ext cx="671987" cy="672230"/>
            <a:chOff x="6156589" y="2586760"/>
            <a:chExt cx="504056" cy="504056"/>
          </a:xfrm>
        </p:grpSpPr>
        <p:sp>
          <p:nvSpPr>
            <p:cNvPr id="1159" name="Google Shape;1159;p23"/>
            <p:cNvSpPr/>
            <p:nvPr/>
          </p:nvSpPr>
          <p:spPr>
            <a:xfrm>
              <a:off x="6156589" y="2586760"/>
              <a:ext cx="504056" cy="504056"/>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100">
                <a:solidFill>
                  <a:schemeClr val="lt1"/>
                </a:solidFill>
                <a:latin typeface="Microsoft Yahei"/>
                <a:ea typeface="Microsoft Yahei"/>
                <a:cs typeface="Microsoft Yahei"/>
                <a:sym typeface="Microsoft Yahei"/>
              </a:endParaRPr>
            </a:p>
          </p:txBody>
        </p:sp>
        <p:sp>
          <p:nvSpPr>
            <p:cNvPr id="1160" name="Google Shape;1160;p23"/>
            <p:cNvSpPr txBox="1"/>
            <p:nvPr/>
          </p:nvSpPr>
          <p:spPr>
            <a:xfrm>
              <a:off x="6196059" y="2669511"/>
              <a:ext cx="388619" cy="3115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2100">
                  <a:solidFill>
                    <a:schemeClr val="lt1"/>
                  </a:solidFill>
                  <a:latin typeface="Microsoft Yahei"/>
                  <a:ea typeface="Microsoft Yahei"/>
                  <a:cs typeface="Microsoft Yahei"/>
                  <a:sym typeface="Microsoft Yahei"/>
                </a:rPr>
                <a:t>05</a:t>
              </a:r>
              <a:endParaRPr b="1" sz="2100">
                <a:solidFill>
                  <a:schemeClr val="lt1"/>
                </a:solidFill>
                <a:latin typeface="Microsoft Yahei"/>
                <a:ea typeface="Microsoft Yahei"/>
                <a:cs typeface="Microsoft Yahei"/>
                <a:sym typeface="Microsoft Yahei"/>
              </a:endParaRPr>
            </a:p>
          </p:txBody>
        </p:sp>
      </p:grpSp>
      <p:sp>
        <p:nvSpPr>
          <p:cNvPr id="1161" name="Google Shape;1161;p23"/>
          <p:cNvSpPr txBox="1"/>
          <p:nvPr/>
        </p:nvSpPr>
        <p:spPr>
          <a:xfrm>
            <a:off x="1343536" y="2011372"/>
            <a:ext cx="2156261" cy="64633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zh-CN" sz="1400">
                <a:solidFill>
                  <a:srgbClr val="3F3F3F"/>
                </a:solidFill>
                <a:latin typeface="Microsoft Yahei"/>
                <a:ea typeface="Microsoft Yahei"/>
                <a:cs typeface="Microsoft Yahei"/>
                <a:sym typeface="Microsoft Yahei"/>
              </a:rPr>
              <a:t>点击输入简要文字内容，文字内容需概括精炼，不用多余的文字修饰。</a:t>
            </a:r>
            <a:endParaRPr sz="1400">
              <a:solidFill>
                <a:srgbClr val="3F3F3F"/>
              </a:solidFill>
              <a:latin typeface="Microsoft Yahei"/>
              <a:ea typeface="Microsoft Yahei"/>
              <a:cs typeface="Microsoft Yahei"/>
              <a:sym typeface="Microsoft Yahei"/>
            </a:endParaRPr>
          </a:p>
        </p:txBody>
      </p:sp>
      <p:sp>
        <p:nvSpPr>
          <p:cNvPr id="1162" name="Google Shape;1162;p23"/>
          <p:cNvSpPr/>
          <p:nvPr/>
        </p:nvSpPr>
        <p:spPr>
          <a:xfrm rot="5400000">
            <a:off x="3995762" y="2262693"/>
            <a:ext cx="1958700" cy="2777132"/>
          </a:xfrm>
          <a:custGeom>
            <a:rect b="b" l="l" r="r" t="t"/>
            <a:pathLst>
              <a:path extrusionOk="0" h="2083120" w="1468685">
                <a:moveTo>
                  <a:pt x="0" y="1764196"/>
                </a:moveTo>
                <a:lnTo>
                  <a:pt x="2311" y="1764196"/>
                </a:lnTo>
                <a:lnTo>
                  <a:pt x="734343" y="0"/>
                </a:lnTo>
                <a:lnTo>
                  <a:pt x="1466374" y="1764196"/>
                </a:lnTo>
                <a:lnTo>
                  <a:pt x="1468685" y="1764196"/>
                </a:lnTo>
                <a:cubicBezTo>
                  <a:pt x="1285526" y="1960771"/>
                  <a:pt x="1024222" y="2083120"/>
                  <a:pt x="734343" y="2083120"/>
                </a:cubicBezTo>
                <a:cubicBezTo>
                  <a:pt x="444464" y="2083120"/>
                  <a:pt x="183161" y="1960771"/>
                  <a:pt x="0" y="1764196"/>
                </a:cubicBezTo>
                <a:close/>
              </a:path>
            </a:pathLst>
          </a:custGeom>
          <a:solidFill>
            <a:srgbClr val="A5A5A5"/>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grpSp>
        <p:nvGrpSpPr>
          <p:cNvPr id="1163" name="Google Shape;1163;p23"/>
          <p:cNvGrpSpPr/>
          <p:nvPr/>
        </p:nvGrpSpPr>
        <p:grpSpPr>
          <a:xfrm>
            <a:off x="3691678" y="2337645"/>
            <a:ext cx="671987" cy="672230"/>
            <a:chOff x="2769119" y="1848492"/>
            <a:chExt cx="504056" cy="504056"/>
          </a:xfrm>
        </p:grpSpPr>
        <p:sp>
          <p:nvSpPr>
            <p:cNvPr id="1164" name="Google Shape;1164;p23"/>
            <p:cNvSpPr/>
            <p:nvPr/>
          </p:nvSpPr>
          <p:spPr>
            <a:xfrm>
              <a:off x="2769119" y="1848492"/>
              <a:ext cx="504056" cy="504056"/>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1165" name="Google Shape;1165;p23"/>
            <p:cNvSpPr txBox="1"/>
            <p:nvPr/>
          </p:nvSpPr>
          <p:spPr>
            <a:xfrm>
              <a:off x="2808589" y="1931244"/>
              <a:ext cx="388619" cy="3115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2100">
                  <a:solidFill>
                    <a:schemeClr val="lt1"/>
                  </a:solidFill>
                  <a:latin typeface="Microsoft Yahei"/>
                  <a:ea typeface="Microsoft Yahei"/>
                  <a:cs typeface="Microsoft Yahei"/>
                  <a:sym typeface="Microsoft Yahei"/>
                </a:rPr>
                <a:t>01</a:t>
              </a:r>
              <a:endParaRPr b="1" sz="2100">
                <a:solidFill>
                  <a:schemeClr val="lt1"/>
                </a:solidFill>
                <a:latin typeface="Microsoft Yahei"/>
                <a:ea typeface="Microsoft Yahei"/>
                <a:cs typeface="Microsoft Yahei"/>
                <a:sym typeface="Microsoft Yahei"/>
              </a:endParaRPr>
            </a:p>
          </p:txBody>
        </p:sp>
      </p:grpSp>
      <p:grpSp>
        <p:nvGrpSpPr>
          <p:cNvPr id="1166" name="Google Shape;1166;p23"/>
          <p:cNvGrpSpPr/>
          <p:nvPr/>
        </p:nvGrpSpPr>
        <p:grpSpPr>
          <a:xfrm>
            <a:off x="3294427" y="3322231"/>
            <a:ext cx="671987" cy="672230"/>
            <a:chOff x="2471142" y="2586760"/>
            <a:chExt cx="504056" cy="504056"/>
          </a:xfrm>
        </p:grpSpPr>
        <p:sp>
          <p:nvSpPr>
            <p:cNvPr id="1167" name="Google Shape;1167;p23"/>
            <p:cNvSpPr/>
            <p:nvPr/>
          </p:nvSpPr>
          <p:spPr>
            <a:xfrm>
              <a:off x="2471142" y="2586760"/>
              <a:ext cx="504056" cy="504056"/>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1168" name="Google Shape;1168;p23"/>
            <p:cNvSpPr txBox="1"/>
            <p:nvPr/>
          </p:nvSpPr>
          <p:spPr>
            <a:xfrm>
              <a:off x="2510612" y="2669510"/>
              <a:ext cx="388619" cy="3115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2100">
                  <a:solidFill>
                    <a:schemeClr val="lt1"/>
                  </a:solidFill>
                  <a:latin typeface="Microsoft Yahei"/>
                  <a:ea typeface="Microsoft Yahei"/>
                  <a:cs typeface="Microsoft Yahei"/>
                  <a:sym typeface="Microsoft Yahei"/>
                </a:rPr>
                <a:t>02</a:t>
              </a:r>
              <a:endParaRPr b="1" sz="2100">
                <a:solidFill>
                  <a:schemeClr val="lt1"/>
                </a:solidFill>
                <a:latin typeface="Microsoft Yahei"/>
                <a:ea typeface="Microsoft Yahei"/>
                <a:cs typeface="Microsoft Yahei"/>
                <a:sym typeface="Microsoft Yahei"/>
              </a:endParaRPr>
            </a:p>
          </p:txBody>
        </p:sp>
      </p:grpSp>
      <p:grpSp>
        <p:nvGrpSpPr>
          <p:cNvPr id="1169" name="Google Shape;1169;p23"/>
          <p:cNvGrpSpPr/>
          <p:nvPr/>
        </p:nvGrpSpPr>
        <p:grpSpPr>
          <a:xfrm>
            <a:off x="3691678" y="4306816"/>
            <a:ext cx="671987" cy="672230"/>
            <a:chOff x="2769119" y="3325028"/>
            <a:chExt cx="504056" cy="504056"/>
          </a:xfrm>
        </p:grpSpPr>
        <p:sp>
          <p:nvSpPr>
            <p:cNvPr id="1170" name="Google Shape;1170;p23"/>
            <p:cNvSpPr/>
            <p:nvPr/>
          </p:nvSpPr>
          <p:spPr>
            <a:xfrm>
              <a:off x="2769119" y="3325028"/>
              <a:ext cx="504056" cy="504056"/>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1171" name="Google Shape;1171;p23"/>
            <p:cNvSpPr txBox="1"/>
            <p:nvPr/>
          </p:nvSpPr>
          <p:spPr>
            <a:xfrm>
              <a:off x="2808589" y="3407779"/>
              <a:ext cx="388619" cy="3115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2100">
                  <a:solidFill>
                    <a:schemeClr val="lt1"/>
                  </a:solidFill>
                  <a:latin typeface="Microsoft Yahei"/>
                  <a:ea typeface="Microsoft Yahei"/>
                  <a:cs typeface="Microsoft Yahei"/>
                  <a:sym typeface="Microsoft Yahei"/>
                </a:rPr>
                <a:t>03</a:t>
              </a:r>
              <a:endParaRPr b="1" sz="2100">
                <a:solidFill>
                  <a:schemeClr val="lt1"/>
                </a:solidFill>
                <a:latin typeface="Microsoft Yahei"/>
                <a:ea typeface="Microsoft Yahei"/>
                <a:cs typeface="Microsoft Yahei"/>
                <a:sym typeface="Microsoft Yahei"/>
              </a:endParaRPr>
            </a:p>
          </p:txBody>
        </p:sp>
      </p:grpSp>
      <p:grpSp>
        <p:nvGrpSpPr>
          <p:cNvPr id="1172" name="Google Shape;1172;p23"/>
          <p:cNvGrpSpPr/>
          <p:nvPr/>
        </p:nvGrpSpPr>
        <p:grpSpPr>
          <a:xfrm>
            <a:off x="5279222" y="2839271"/>
            <a:ext cx="1631969" cy="1632559"/>
            <a:chOff x="3933873" y="2159157"/>
            <a:chExt cx="1224136" cy="1224136"/>
          </a:xfrm>
        </p:grpSpPr>
        <p:sp>
          <p:nvSpPr>
            <p:cNvPr id="1173" name="Google Shape;1173;p23"/>
            <p:cNvSpPr/>
            <p:nvPr/>
          </p:nvSpPr>
          <p:spPr>
            <a:xfrm>
              <a:off x="3933873" y="2159157"/>
              <a:ext cx="1224136" cy="1224136"/>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1174" name="Google Shape;1174;p23"/>
            <p:cNvSpPr txBox="1"/>
            <p:nvPr/>
          </p:nvSpPr>
          <p:spPr>
            <a:xfrm>
              <a:off x="4067944" y="2355727"/>
              <a:ext cx="955994" cy="80772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CN" sz="3200">
                  <a:solidFill>
                    <a:schemeClr val="lt1"/>
                  </a:solidFill>
                  <a:latin typeface="Microsoft Yahei"/>
                  <a:ea typeface="Microsoft Yahei"/>
                  <a:cs typeface="Microsoft Yahei"/>
                  <a:sym typeface="Microsoft Yahei"/>
                </a:rPr>
                <a:t>工作不足</a:t>
              </a:r>
              <a:endParaRPr/>
            </a:p>
          </p:txBody>
        </p:sp>
      </p:grpSp>
      <p:sp>
        <p:nvSpPr>
          <p:cNvPr id="1175" name="Google Shape;1175;p23"/>
          <p:cNvSpPr/>
          <p:nvPr/>
        </p:nvSpPr>
        <p:spPr>
          <a:xfrm>
            <a:off x="4298598" y="3525829"/>
            <a:ext cx="679033" cy="272563"/>
          </a:xfrm>
          <a:prstGeom prst="rightArrow">
            <a:avLst>
              <a:gd fmla="val 50000" name="adj1"/>
              <a:gd fmla="val 50000" name="adj2"/>
            </a:avLst>
          </a:prstGeom>
          <a:solidFill>
            <a:srgbClr val="7F7F7F"/>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1176" name="Google Shape;1176;p23"/>
          <p:cNvSpPr/>
          <p:nvPr/>
        </p:nvSpPr>
        <p:spPr>
          <a:xfrm flipH="1">
            <a:off x="7236164" y="3525829"/>
            <a:ext cx="679033" cy="272563"/>
          </a:xfrm>
          <a:prstGeom prst="rightArrow">
            <a:avLst>
              <a:gd fmla="val 50000" name="adj1"/>
              <a:gd fmla="val 50000" name="adj2"/>
            </a:avLst>
          </a:prstGeom>
          <a:solidFill>
            <a:srgbClr val="7F7F7F"/>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1177" name="Google Shape;1177;p23"/>
          <p:cNvSpPr txBox="1"/>
          <p:nvPr/>
        </p:nvSpPr>
        <p:spPr>
          <a:xfrm>
            <a:off x="959543" y="3568223"/>
            <a:ext cx="2156261" cy="64633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zh-CN" sz="1400">
                <a:solidFill>
                  <a:srgbClr val="3F3F3F"/>
                </a:solidFill>
                <a:latin typeface="Microsoft Yahei"/>
                <a:ea typeface="Microsoft Yahei"/>
                <a:cs typeface="Microsoft Yahei"/>
                <a:sym typeface="Microsoft Yahei"/>
              </a:rPr>
              <a:t>点击输入简要文字内容，文字内容需概括精炼，不用多余的文字修饰。</a:t>
            </a:r>
            <a:endParaRPr sz="1400">
              <a:solidFill>
                <a:srgbClr val="3F3F3F"/>
              </a:solidFill>
              <a:latin typeface="Microsoft Yahei"/>
              <a:ea typeface="Microsoft Yahei"/>
              <a:cs typeface="Microsoft Yahei"/>
              <a:sym typeface="Microsoft Yahei"/>
            </a:endParaRPr>
          </a:p>
        </p:txBody>
      </p:sp>
      <p:sp>
        <p:nvSpPr>
          <p:cNvPr id="1178" name="Google Shape;1178;p23"/>
          <p:cNvSpPr txBox="1"/>
          <p:nvPr/>
        </p:nvSpPr>
        <p:spPr>
          <a:xfrm>
            <a:off x="1343536" y="5052878"/>
            <a:ext cx="2156261" cy="64633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zh-CN" sz="1400">
                <a:solidFill>
                  <a:srgbClr val="3F3F3F"/>
                </a:solidFill>
                <a:latin typeface="Microsoft Yahei"/>
                <a:ea typeface="Microsoft Yahei"/>
                <a:cs typeface="Microsoft Yahei"/>
                <a:sym typeface="Microsoft Yahei"/>
              </a:rPr>
              <a:t>点击输入简要文字内容，文字内容需概括精炼，不用多余的文字修饰。</a:t>
            </a:r>
            <a:endParaRPr sz="1400">
              <a:solidFill>
                <a:srgbClr val="3F3F3F"/>
              </a:solidFill>
              <a:latin typeface="Microsoft Yahei"/>
              <a:ea typeface="Microsoft Yahei"/>
              <a:cs typeface="Microsoft Yahei"/>
              <a:sym typeface="Microsoft Yahei"/>
            </a:endParaRPr>
          </a:p>
        </p:txBody>
      </p:sp>
      <p:sp>
        <p:nvSpPr>
          <p:cNvPr id="1179" name="Google Shape;1179;p23"/>
          <p:cNvSpPr txBox="1"/>
          <p:nvPr/>
        </p:nvSpPr>
        <p:spPr>
          <a:xfrm>
            <a:off x="8552951" y="2011372"/>
            <a:ext cx="2198059" cy="646331"/>
          </a:xfrm>
          <a:prstGeom prst="rect">
            <a:avLst/>
          </a:prstGeom>
          <a:noFill/>
          <a:ln>
            <a:noFill/>
          </a:ln>
        </p:spPr>
        <p:txBody>
          <a:bodyPr anchorCtr="0" anchor="t" bIns="0" lIns="0" spcFirstLastPara="1" rIns="0" wrap="square" tIns="0">
            <a:spAutoFit/>
          </a:bodyPr>
          <a:lstStyle/>
          <a:p>
            <a:pPr indent="0" lvl="0" marL="0" marR="0" rtl="0" algn="just">
              <a:spcBef>
                <a:spcPts val="0"/>
              </a:spcBef>
              <a:spcAft>
                <a:spcPts val="0"/>
              </a:spcAft>
              <a:buNone/>
            </a:pPr>
            <a:r>
              <a:rPr lang="zh-CN" sz="1400">
                <a:solidFill>
                  <a:srgbClr val="3F3F3F"/>
                </a:solidFill>
                <a:latin typeface="Microsoft Yahei"/>
                <a:ea typeface="Microsoft Yahei"/>
                <a:cs typeface="Microsoft Yahei"/>
                <a:sym typeface="Microsoft Yahei"/>
              </a:rPr>
              <a:t>点击输入简要文字内容，文字内容需概括精炼，不用多余的文字修饰。</a:t>
            </a:r>
            <a:endParaRPr sz="1400">
              <a:solidFill>
                <a:srgbClr val="3F3F3F"/>
              </a:solidFill>
              <a:latin typeface="Microsoft Yahei"/>
              <a:ea typeface="Microsoft Yahei"/>
              <a:cs typeface="Microsoft Yahei"/>
              <a:sym typeface="Microsoft Yahei"/>
            </a:endParaRPr>
          </a:p>
        </p:txBody>
      </p:sp>
      <p:sp>
        <p:nvSpPr>
          <p:cNvPr id="1180" name="Google Shape;1180;p23"/>
          <p:cNvSpPr txBox="1"/>
          <p:nvPr/>
        </p:nvSpPr>
        <p:spPr>
          <a:xfrm>
            <a:off x="9112198" y="3568223"/>
            <a:ext cx="2198059" cy="646331"/>
          </a:xfrm>
          <a:prstGeom prst="rect">
            <a:avLst/>
          </a:prstGeom>
          <a:noFill/>
          <a:ln>
            <a:noFill/>
          </a:ln>
        </p:spPr>
        <p:txBody>
          <a:bodyPr anchorCtr="0" anchor="t" bIns="0" lIns="0" spcFirstLastPara="1" rIns="0" wrap="square" tIns="0">
            <a:spAutoFit/>
          </a:bodyPr>
          <a:lstStyle/>
          <a:p>
            <a:pPr indent="0" lvl="0" marL="0" marR="0" rtl="0" algn="just">
              <a:spcBef>
                <a:spcPts val="0"/>
              </a:spcBef>
              <a:spcAft>
                <a:spcPts val="0"/>
              </a:spcAft>
              <a:buNone/>
            </a:pPr>
            <a:r>
              <a:rPr lang="zh-CN" sz="1400">
                <a:solidFill>
                  <a:srgbClr val="3F3F3F"/>
                </a:solidFill>
                <a:latin typeface="Microsoft Yahei"/>
                <a:ea typeface="Microsoft Yahei"/>
                <a:cs typeface="Microsoft Yahei"/>
                <a:sym typeface="Microsoft Yahei"/>
              </a:rPr>
              <a:t>点击输入简要文字内容，文字内容需概括精炼，不用多余的文字修饰。</a:t>
            </a:r>
            <a:endParaRPr sz="1400">
              <a:solidFill>
                <a:srgbClr val="3F3F3F"/>
              </a:solidFill>
              <a:latin typeface="Microsoft Yahei"/>
              <a:ea typeface="Microsoft Yahei"/>
              <a:cs typeface="Microsoft Yahei"/>
              <a:sym typeface="Microsoft Yahei"/>
            </a:endParaRPr>
          </a:p>
        </p:txBody>
      </p:sp>
      <p:sp>
        <p:nvSpPr>
          <p:cNvPr id="1181" name="Google Shape;1181;p23"/>
          <p:cNvSpPr txBox="1"/>
          <p:nvPr/>
        </p:nvSpPr>
        <p:spPr>
          <a:xfrm>
            <a:off x="8552951" y="5052878"/>
            <a:ext cx="2198059" cy="646331"/>
          </a:xfrm>
          <a:prstGeom prst="rect">
            <a:avLst/>
          </a:prstGeom>
          <a:noFill/>
          <a:ln>
            <a:noFill/>
          </a:ln>
        </p:spPr>
        <p:txBody>
          <a:bodyPr anchorCtr="0" anchor="t" bIns="0" lIns="0" spcFirstLastPara="1" rIns="0" wrap="square" tIns="0">
            <a:spAutoFit/>
          </a:bodyPr>
          <a:lstStyle/>
          <a:p>
            <a:pPr indent="0" lvl="0" marL="0" marR="0" rtl="0" algn="just">
              <a:spcBef>
                <a:spcPts val="0"/>
              </a:spcBef>
              <a:spcAft>
                <a:spcPts val="0"/>
              </a:spcAft>
              <a:buNone/>
            </a:pPr>
            <a:r>
              <a:rPr lang="zh-CN" sz="1400">
                <a:solidFill>
                  <a:srgbClr val="3F3F3F"/>
                </a:solidFill>
                <a:latin typeface="Microsoft Yahei"/>
                <a:ea typeface="Microsoft Yahei"/>
                <a:cs typeface="Microsoft Yahei"/>
                <a:sym typeface="Microsoft Yahei"/>
              </a:rPr>
              <a:t>点击输入简要文字内容，文字内容需概括精炼，不用多余的文字修饰。</a:t>
            </a:r>
            <a:endParaRPr sz="1400">
              <a:solidFill>
                <a:srgbClr val="3F3F3F"/>
              </a:solidFill>
              <a:latin typeface="Microsoft Yahei"/>
              <a:ea typeface="Microsoft Yahei"/>
              <a:cs typeface="Microsoft Yahei"/>
              <a:sym typeface="Microsoft Yahei"/>
            </a:endParaRPr>
          </a:p>
        </p:txBody>
      </p:sp>
      <p:sp>
        <p:nvSpPr>
          <p:cNvPr id="1182" name="Google Shape;1182;p23"/>
          <p:cNvSpPr txBox="1"/>
          <p:nvPr/>
        </p:nvSpPr>
        <p:spPr>
          <a:xfrm>
            <a:off x="1343535" y="1701202"/>
            <a:ext cx="2156262" cy="32316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zh-CN" sz="2100">
                <a:solidFill>
                  <a:srgbClr val="3F3F3F"/>
                </a:solidFill>
                <a:latin typeface="Microsoft Yahei"/>
                <a:ea typeface="Microsoft Yahei"/>
                <a:cs typeface="Microsoft Yahei"/>
                <a:sym typeface="Microsoft Yahei"/>
              </a:rPr>
              <a:t>单击添加标题文本</a:t>
            </a:r>
            <a:endParaRPr/>
          </a:p>
        </p:txBody>
      </p:sp>
      <p:sp>
        <p:nvSpPr>
          <p:cNvPr id="1183" name="Google Shape;1183;p23"/>
          <p:cNvSpPr txBox="1"/>
          <p:nvPr/>
        </p:nvSpPr>
        <p:spPr>
          <a:xfrm>
            <a:off x="959542" y="3279550"/>
            <a:ext cx="2156262" cy="32316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zh-CN" sz="2100">
                <a:solidFill>
                  <a:srgbClr val="3F3F3F"/>
                </a:solidFill>
                <a:latin typeface="Microsoft Yahei"/>
                <a:ea typeface="Microsoft Yahei"/>
                <a:cs typeface="Microsoft Yahei"/>
                <a:sym typeface="Microsoft Yahei"/>
              </a:rPr>
              <a:t>单击添加标题文本</a:t>
            </a:r>
            <a:endParaRPr/>
          </a:p>
        </p:txBody>
      </p:sp>
      <p:sp>
        <p:nvSpPr>
          <p:cNvPr id="1184" name="Google Shape;1184;p23"/>
          <p:cNvSpPr txBox="1"/>
          <p:nvPr/>
        </p:nvSpPr>
        <p:spPr>
          <a:xfrm>
            <a:off x="1343535" y="4745547"/>
            <a:ext cx="2156262" cy="32316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zh-CN" sz="2100">
                <a:solidFill>
                  <a:srgbClr val="3F3F3F"/>
                </a:solidFill>
                <a:latin typeface="Microsoft Yahei"/>
                <a:ea typeface="Microsoft Yahei"/>
                <a:cs typeface="Microsoft Yahei"/>
                <a:sym typeface="Microsoft Yahei"/>
              </a:rPr>
              <a:t>单击添加标题文本</a:t>
            </a:r>
            <a:endParaRPr/>
          </a:p>
        </p:txBody>
      </p:sp>
      <p:sp>
        <p:nvSpPr>
          <p:cNvPr id="1185" name="Google Shape;1185;p23"/>
          <p:cNvSpPr txBox="1"/>
          <p:nvPr/>
        </p:nvSpPr>
        <p:spPr>
          <a:xfrm>
            <a:off x="8552950" y="1701202"/>
            <a:ext cx="2156262" cy="32316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zh-CN" sz="2100">
                <a:solidFill>
                  <a:srgbClr val="3F3F3F"/>
                </a:solidFill>
                <a:latin typeface="Microsoft Yahei"/>
                <a:ea typeface="Microsoft Yahei"/>
                <a:cs typeface="Microsoft Yahei"/>
                <a:sym typeface="Microsoft Yahei"/>
              </a:rPr>
              <a:t>单击添加标题文本</a:t>
            </a:r>
            <a:endParaRPr/>
          </a:p>
        </p:txBody>
      </p:sp>
      <p:sp>
        <p:nvSpPr>
          <p:cNvPr id="1186" name="Google Shape;1186;p23"/>
          <p:cNvSpPr txBox="1"/>
          <p:nvPr/>
        </p:nvSpPr>
        <p:spPr>
          <a:xfrm>
            <a:off x="9112197" y="3279550"/>
            <a:ext cx="2156262" cy="32316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zh-CN" sz="2100">
                <a:solidFill>
                  <a:srgbClr val="3F3F3F"/>
                </a:solidFill>
                <a:latin typeface="Microsoft Yahei"/>
                <a:ea typeface="Microsoft Yahei"/>
                <a:cs typeface="Microsoft Yahei"/>
                <a:sym typeface="Microsoft Yahei"/>
              </a:rPr>
              <a:t>单击添加标题文本</a:t>
            </a:r>
            <a:endParaRPr/>
          </a:p>
        </p:txBody>
      </p:sp>
      <p:sp>
        <p:nvSpPr>
          <p:cNvPr id="1187" name="Google Shape;1187;p23"/>
          <p:cNvSpPr txBox="1"/>
          <p:nvPr/>
        </p:nvSpPr>
        <p:spPr>
          <a:xfrm>
            <a:off x="8552950" y="4745547"/>
            <a:ext cx="2156262" cy="32316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zh-CN" sz="2100">
                <a:solidFill>
                  <a:srgbClr val="3F3F3F"/>
                </a:solidFill>
                <a:latin typeface="Microsoft Yahei"/>
                <a:ea typeface="Microsoft Yahei"/>
                <a:cs typeface="Microsoft Yahei"/>
                <a:sym typeface="Microsoft Yahei"/>
              </a:rPr>
              <a:t>单击添加标题文本</a:t>
            </a:r>
            <a:endParaRPr/>
          </a:p>
        </p:txBody>
      </p:sp>
    </p:spTree>
  </p:cSld>
  <p:clrMapOvr>
    <a:masterClrMapping/>
  </p:clrMapOvr>
  <p:transition advClick="0" spd="slow">
    <p:wipe dir="l"/>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172"/>
                                        </p:tgtEl>
                                        <p:attrNameLst>
                                          <p:attrName>style.visibility</p:attrName>
                                        </p:attrNameLst>
                                      </p:cBhvr>
                                      <p:to>
                                        <p:strVal val="visible"/>
                                      </p:to>
                                    </p:set>
                                    <p:anim calcmode="lin" valueType="num">
                                      <p:cBhvr additive="base">
                                        <p:cTn dur="300"/>
                                        <p:tgtEl>
                                          <p:spTgt spid="1172"/>
                                        </p:tgtEl>
                                        <p:attrNameLst>
                                          <p:attrName>ppt_x</p:attrName>
                                        </p:attrNameLst>
                                      </p:cBhvr>
                                      <p:tavLst>
                                        <p:tav fmla="" tm="0">
                                          <p:val>
                                            <p:strVal val="#ppt_x-1"/>
                                          </p:val>
                                        </p:tav>
                                        <p:tav fmla="" tm="100000">
                                          <p:val>
                                            <p:strVal val="#ppt_x"/>
                                          </p:val>
                                        </p:tav>
                                      </p:tavLst>
                                    </p:anim>
                                  </p:childTnLst>
                                </p:cTn>
                              </p:par>
                            </p:childTnLst>
                          </p:cTn>
                        </p:par>
                        <p:par>
                          <p:cTn fill="hold">
                            <p:stCondLst>
                              <p:cond delay="300"/>
                            </p:stCondLst>
                            <p:childTnLst>
                              <p:par>
                                <p:cTn fill="hold" nodeType="afterEffect" presetClass="entr" presetID="10" presetSubtype="0">
                                  <p:stCondLst>
                                    <p:cond delay="0"/>
                                  </p:stCondLst>
                                  <p:childTnLst>
                                    <p:set>
                                      <p:cBhvr>
                                        <p:cTn dur="1" fill="hold">
                                          <p:stCondLst>
                                            <p:cond delay="0"/>
                                          </p:stCondLst>
                                        </p:cTn>
                                        <p:tgtEl>
                                          <p:spTgt spid="1162"/>
                                        </p:tgtEl>
                                        <p:attrNameLst>
                                          <p:attrName>style.visibility</p:attrName>
                                        </p:attrNameLst>
                                      </p:cBhvr>
                                      <p:to>
                                        <p:strVal val="visible"/>
                                      </p:to>
                                    </p:set>
                                    <p:animEffect filter="fade" transition="in">
                                      <p:cBhvr>
                                        <p:cTn dur="500"/>
                                        <p:tgtEl>
                                          <p:spTgt spid="1162"/>
                                        </p:tgtEl>
                                      </p:cBhvr>
                                    </p:animEffect>
                                  </p:childTnLst>
                                </p:cTn>
                              </p:par>
                              <p:par>
                                <p:cTn fill="hold" nodeType="withEffect" presetClass="entr" presetID="10" presetSubtype="0">
                                  <p:stCondLst>
                                    <p:cond delay="0"/>
                                  </p:stCondLst>
                                  <p:childTnLst>
                                    <p:set>
                                      <p:cBhvr>
                                        <p:cTn dur="1" fill="hold">
                                          <p:stCondLst>
                                            <p:cond delay="0"/>
                                          </p:stCondLst>
                                        </p:cTn>
                                        <p:tgtEl>
                                          <p:spTgt spid="1151"/>
                                        </p:tgtEl>
                                        <p:attrNameLst>
                                          <p:attrName>style.visibility</p:attrName>
                                        </p:attrNameLst>
                                      </p:cBhvr>
                                      <p:to>
                                        <p:strVal val="visible"/>
                                      </p:to>
                                    </p:set>
                                    <p:animEffect filter="fade" transition="in">
                                      <p:cBhvr>
                                        <p:cTn dur="500"/>
                                        <p:tgtEl>
                                          <p:spTgt spid="1151"/>
                                        </p:tgtEl>
                                      </p:cBhvr>
                                    </p:animEffect>
                                  </p:childTnLst>
                                </p:cTn>
                              </p:par>
                            </p:childTnLst>
                          </p:cTn>
                        </p:par>
                        <p:par>
                          <p:cTn fill="hold">
                            <p:stCondLst>
                              <p:cond delay="800"/>
                            </p:stCondLst>
                            <p:childTnLst>
                              <p:par>
                                <p:cTn fill="hold" nodeType="afterEffect" presetClass="entr" presetID="10" presetSubtype="0">
                                  <p:stCondLst>
                                    <p:cond delay="0"/>
                                  </p:stCondLst>
                                  <p:childTnLst>
                                    <p:set>
                                      <p:cBhvr>
                                        <p:cTn dur="1" fill="hold">
                                          <p:stCondLst>
                                            <p:cond delay="0"/>
                                          </p:stCondLst>
                                        </p:cTn>
                                        <p:tgtEl>
                                          <p:spTgt spid="1150"/>
                                        </p:tgtEl>
                                        <p:attrNameLst>
                                          <p:attrName>style.visibility</p:attrName>
                                        </p:attrNameLst>
                                      </p:cBhvr>
                                      <p:to>
                                        <p:strVal val="visible"/>
                                      </p:to>
                                    </p:set>
                                    <p:animEffect filter="fade" transition="in">
                                      <p:cBhvr>
                                        <p:cTn dur="1000"/>
                                        <p:tgtEl>
                                          <p:spTgt spid="1150"/>
                                        </p:tgtEl>
                                      </p:cBhvr>
                                    </p:animEffect>
                                  </p:childTnLst>
                                </p:cTn>
                              </p:par>
                            </p:childTnLst>
                          </p:cTn>
                        </p:par>
                        <p:par>
                          <p:cTn fill="hold">
                            <p:stCondLst>
                              <p:cond delay="1800"/>
                            </p:stCondLst>
                            <p:childTnLst>
                              <p:par>
                                <p:cTn fill="hold" nodeType="afterEffect" presetClass="entr" presetID="23" presetSubtype="16">
                                  <p:stCondLst>
                                    <p:cond delay="0"/>
                                  </p:stCondLst>
                                  <p:childTnLst>
                                    <p:set>
                                      <p:cBhvr>
                                        <p:cTn dur="1" fill="hold">
                                          <p:stCondLst>
                                            <p:cond delay="0"/>
                                          </p:stCondLst>
                                        </p:cTn>
                                        <p:tgtEl>
                                          <p:spTgt spid="1163"/>
                                        </p:tgtEl>
                                        <p:attrNameLst>
                                          <p:attrName>style.visibility</p:attrName>
                                        </p:attrNameLst>
                                      </p:cBhvr>
                                      <p:to>
                                        <p:strVal val="visible"/>
                                      </p:to>
                                    </p:set>
                                    <p:anim calcmode="lin" valueType="num">
                                      <p:cBhvr additive="base">
                                        <p:cTn dur="500"/>
                                        <p:tgtEl>
                                          <p:spTgt spid="1163"/>
                                        </p:tgtEl>
                                        <p:attrNameLst>
                                          <p:attrName>ppt_w</p:attrName>
                                        </p:attrNameLst>
                                      </p:cBhvr>
                                      <p:tavLst>
                                        <p:tav fmla="" tm="0">
                                          <p:val>
                                            <p:strVal val="0"/>
                                          </p:val>
                                        </p:tav>
                                        <p:tav fmla="" tm="100000">
                                          <p:val>
                                            <p:strVal val="#ppt_w"/>
                                          </p:val>
                                        </p:tav>
                                      </p:tavLst>
                                    </p:anim>
                                    <p:anim calcmode="lin" valueType="num">
                                      <p:cBhvr additive="base">
                                        <p:cTn dur="500"/>
                                        <p:tgtEl>
                                          <p:spTgt spid="1163"/>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200"/>
                                  </p:stCondLst>
                                  <p:childTnLst>
                                    <p:set>
                                      <p:cBhvr>
                                        <p:cTn dur="1" fill="hold">
                                          <p:stCondLst>
                                            <p:cond delay="0"/>
                                          </p:stCondLst>
                                        </p:cTn>
                                        <p:tgtEl>
                                          <p:spTgt spid="1166"/>
                                        </p:tgtEl>
                                        <p:attrNameLst>
                                          <p:attrName>style.visibility</p:attrName>
                                        </p:attrNameLst>
                                      </p:cBhvr>
                                      <p:to>
                                        <p:strVal val="visible"/>
                                      </p:to>
                                    </p:set>
                                    <p:anim calcmode="lin" valueType="num">
                                      <p:cBhvr additive="base">
                                        <p:cTn dur="500"/>
                                        <p:tgtEl>
                                          <p:spTgt spid="1166"/>
                                        </p:tgtEl>
                                        <p:attrNameLst>
                                          <p:attrName>ppt_w</p:attrName>
                                        </p:attrNameLst>
                                      </p:cBhvr>
                                      <p:tavLst>
                                        <p:tav fmla="" tm="0">
                                          <p:val>
                                            <p:strVal val="0"/>
                                          </p:val>
                                        </p:tav>
                                        <p:tav fmla="" tm="100000">
                                          <p:val>
                                            <p:strVal val="#ppt_w"/>
                                          </p:val>
                                        </p:tav>
                                      </p:tavLst>
                                    </p:anim>
                                    <p:anim calcmode="lin" valueType="num">
                                      <p:cBhvr additive="base">
                                        <p:cTn dur="500"/>
                                        <p:tgtEl>
                                          <p:spTgt spid="1166"/>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400"/>
                                  </p:stCondLst>
                                  <p:childTnLst>
                                    <p:set>
                                      <p:cBhvr>
                                        <p:cTn dur="1" fill="hold">
                                          <p:stCondLst>
                                            <p:cond delay="0"/>
                                          </p:stCondLst>
                                        </p:cTn>
                                        <p:tgtEl>
                                          <p:spTgt spid="1169"/>
                                        </p:tgtEl>
                                        <p:attrNameLst>
                                          <p:attrName>style.visibility</p:attrName>
                                        </p:attrNameLst>
                                      </p:cBhvr>
                                      <p:to>
                                        <p:strVal val="visible"/>
                                      </p:to>
                                    </p:set>
                                    <p:anim calcmode="lin" valueType="num">
                                      <p:cBhvr additive="base">
                                        <p:cTn dur="500"/>
                                        <p:tgtEl>
                                          <p:spTgt spid="1169"/>
                                        </p:tgtEl>
                                        <p:attrNameLst>
                                          <p:attrName>ppt_w</p:attrName>
                                        </p:attrNameLst>
                                      </p:cBhvr>
                                      <p:tavLst>
                                        <p:tav fmla="" tm="0">
                                          <p:val>
                                            <p:strVal val="0"/>
                                          </p:val>
                                        </p:tav>
                                        <p:tav fmla="" tm="100000">
                                          <p:val>
                                            <p:strVal val="#ppt_w"/>
                                          </p:val>
                                        </p:tav>
                                      </p:tavLst>
                                    </p:anim>
                                    <p:anim calcmode="lin" valueType="num">
                                      <p:cBhvr additive="base">
                                        <p:cTn dur="500"/>
                                        <p:tgtEl>
                                          <p:spTgt spid="116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600"/>
                                  </p:stCondLst>
                                  <p:childTnLst>
                                    <p:set>
                                      <p:cBhvr>
                                        <p:cTn dur="1" fill="hold">
                                          <p:stCondLst>
                                            <p:cond delay="0"/>
                                          </p:stCondLst>
                                        </p:cTn>
                                        <p:tgtEl>
                                          <p:spTgt spid="1152"/>
                                        </p:tgtEl>
                                        <p:attrNameLst>
                                          <p:attrName>style.visibility</p:attrName>
                                        </p:attrNameLst>
                                      </p:cBhvr>
                                      <p:to>
                                        <p:strVal val="visible"/>
                                      </p:to>
                                    </p:set>
                                    <p:anim calcmode="lin" valueType="num">
                                      <p:cBhvr additive="base">
                                        <p:cTn dur="500"/>
                                        <p:tgtEl>
                                          <p:spTgt spid="1152"/>
                                        </p:tgtEl>
                                        <p:attrNameLst>
                                          <p:attrName>ppt_w</p:attrName>
                                        </p:attrNameLst>
                                      </p:cBhvr>
                                      <p:tavLst>
                                        <p:tav fmla="" tm="0">
                                          <p:val>
                                            <p:strVal val="0"/>
                                          </p:val>
                                        </p:tav>
                                        <p:tav fmla="" tm="100000">
                                          <p:val>
                                            <p:strVal val="#ppt_w"/>
                                          </p:val>
                                        </p:tav>
                                      </p:tavLst>
                                    </p:anim>
                                    <p:anim calcmode="lin" valueType="num">
                                      <p:cBhvr additive="base">
                                        <p:cTn dur="500"/>
                                        <p:tgtEl>
                                          <p:spTgt spid="115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800"/>
                                  </p:stCondLst>
                                  <p:childTnLst>
                                    <p:set>
                                      <p:cBhvr>
                                        <p:cTn dur="1" fill="hold">
                                          <p:stCondLst>
                                            <p:cond delay="0"/>
                                          </p:stCondLst>
                                        </p:cTn>
                                        <p:tgtEl>
                                          <p:spTgt spid="1158"/>
                                        </p:tgtEl>
                                        <p:attrNameLst>
                                          <p:attrName>style.visibility</p:attrName>
                                        </p:attrNameLst>
                                      </p:cBhvr>
                                      <p:to>
                                        <p:strVal val="visible"/>
                                      </p:to>
                                    </p:set>
                                    <p:anim calcmode="lin" valueType="num">
                                      <p:cBhvr additive="base">
                                        <p:cTn dur="500"/>
                                        <p:tgtEl>
                                          <p:spTgt spid="1158"/>
                                        </p:tgtEl>
                                        <p:attrNameLst>
                                          <p:attrName>ppt_w</p:attrName>
                                        </p:attrNameLst>
                                      </p:cBhvr>
                                      <p:tavLst>
                                        <p:tav fmla="" tm="0">
                                          <p:val>
                                            <p:strVal val="0"/>
                                          </p:val>
                                        </p:tav>
                                        <p:tav fmla="" tm="100000">
                                          <p:val>
                                            <p:strVal val="#ppt_w"/>
                                          </p:val>
                                        </p:tav>
                                      </p:tavLst>
                                    </p:anim>
                                    <p:anim calcmode="lin" valueType="num">
                                      <p:cBhvr additive="base">
                                        <p:cTn dur="500"/>
                                        <p:tgtEl>
                                          <p:spTgt spid="1158"/>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1000"/>
                                  </p:stCondLst>
                                  <p:childTnLst>
                                    <p:set>
                                      <p:cBhvr>
                                        <p:cTn dur="1" fill="hold">
                                          <p:stCondLst>
                                            <p:cond delay="0"/>
                                          </p:stCondLst>
                                        </p:cTn>
                                        <p:tgtEl>
                                          <p:spTgt spid="1155"/>
                                        </p:tgtEl>
                                        <p:attrNameLst>
                                          <p:attrName>style.visibility</p:attrName>
                                        </p:attrNameLst>
                                      </p:cBhvr>
                                      <p:to>
                                        <p:strVal val="visible"/>
                                      </p:to>
                                    </p:set>
                                    <p:anim calcmode="lin" valueType="num">
                                      <p:cBhvr additive="base">
                                        <p:cTn dur="500"/>
                                        <p:tgtEl>
                                          <p:spTgt spid="1155"/>
                                        </p:tgtEl>
                                        <p:attrNameLst>
                                          <p:attrName>ppt_w</p:attrName>
                                        </p:attrNameLst>
                                      </p:cBhvr>
                                      <p:tavLst>
                                        <p:tav fmla="" tm="0">
                                          <p:val>
                                            <p:strVal val="0"/>
                                          </p:val>
                                        </p:tav>
                                        <p:tav fmla="" tm="100000">
                                          <p:val>
                                            <p:strVal val="#ppt_w"/>
                                          </p:val>
                                        </p:tav>
                                      </p:tavLst>
                                    </p:anim>
                                    <p:anim calcmode="lin" valueType="num">
                                      <p:cBhvr additive="base">
                                        <p:cTn dur="500"/>
                                        <p:tgtEl>
                                          <p:spTgt spid="1155"/>
                                        </p:tgtEl>
                                        <p:attrNameLst>
                                          <p:attrName>ppt_h</p:attrName>
                                        </p:attrNameLst>
                                      </p:cBhvr>
                                      <p:tavLst>
                                        <p:tav fmla="" tm="0">
                                          <p:val>
                                            <p:strVal val="0"/>
                                          </p:val>
                                        </p:tav>
                                        <p:tav fmla="" tm="100000">
                                          <p:val>
                                            <p:strVal val="#ppt_h"/>
                                          </p:val>
                                        </p:tav>
                                      </p:tavLst>
                                    </p:anim>
                                  </p:childTnLst>
                                </p:cTn>
                              </p:par>
                            </p:childTnLst>
                          </p:cTn>
                        </p:par>
                        <p:par>
                          <p:cTn fill="hold">
                            <p:stCondLst>
                              <p:cond delay="2300"/>
                            </p:stCondLst>
                            <p:childTnLst>
                              <p:par>
                                <p:cTn fill="hold" nodeType="afterEffect" presetClass="entr" presetID="10" presetSubtype="0">
                                  <p:stCondLst>
                                    <p:cond delay="0"/>
                                  </p:stCondLst>
                                  <p:childTnLst>
                                    <p:set>
                                      <p:cBhvr>
                                        <p:cTn dur="1" fill="hold">
                                          <p:stCondLst>
                                            <p:cond delay="0"/>
                                          </p:stCondLst>
                                        </p:cTn>
                                        <p:tgtEl>
                                          <p:spTgt spid="1175"/>
                                        </p:tgtEl>
                                        <p:attrNameLst>
                                          <p:attrName>style.visibility</p:attrName>
                                        </p:attrNameLst>
                                      </p:cBhvr>
                                      <p:to>
                                        <p:strVal val="visible"/>
                                      </p:to>
                                    </p:set>
                                    <p:animEffect filter="fade" transition="in">
                                      <p:cBhvr>
                                        <p:cTn dur="500"/>
                                        <p:tgtEl>
                                          <p:spTgt spid="1175"/>
                                        </p:tgtEl>
                                      </p:cBhvr>
                                    </p:animEffect>
                                  </p:childTnLst>
                                </p:cTn>
                              </p:par>
                              <p:par>
                                <p:cTn fill="hold" nodeType="withEffect" presetClass="entr" presetID="10" presetSubtype="0">
                                  <p:stCondLst>
                                    <p:cond delay="0"/>
                                  </p:stCondLst>
                                  <p:childTnLst>
                                    <p:set>
                                      <p:cBhvr>
                                        <p:cTn dur="1" fill="hold">
                                          <p:stCondLst>
                                            <p:cond delay="0"/>
                                          </p:stCondLst>
                                        </p:cTn>
                                        <p:tgtEl>
                                          <p:spTgt spid="1176"/>
                                        </p:tgtEl>
                                        <p:attrNameLst>
                                          <p:attrName>style.visibility</p:attrName>
                                        </p:attrNameLst>
                                      </p:cBhvr>
                                      <p:to>
                                        <p:strVal val="visible"/>
                                      </p:to>
                                    </p:set>
                                    <p:animEffect filter="fade" transition="in">
                                      <p:cBhvr>
                                        <p:cTn dur="500"/>
                                        <p:tgtEl>
                                          <p:spTgt spid="1176"/>
                                        </p:tgtEl>
                                      </p:cBhvr>
                                    </p:animEffect>
                                  </p:childTnLst>
                                </p:cTn>
                              </p:par>
                            </p:childTnLst>
                          </p:cTn>
                        </p:par>
                        <p:par>
                          <p:cTn fill="hold">
                            <p:stCondLst>
                              <p:cond delay="2800"/>
                            </p:stCondLst>
                            <p:childTnLst>
                              <p:par>
                                <p:cTn fill="hold" nodeType="afterEffect" presetClass="entr" presetID="2" presetSubtype="8">
                                  <p:stCondLst>
                                    <p:cond delay="0"/>
                                  </p:stCondLst>
                                  <p:childTnLst>
                                    <p:set>
                                      <p:cBhvr>
                                        <p:cTn dur="1" fill="hold">
                                          <p:stCondLst>
                                            <p:cond delay="0"/>
                                          </p:stCondLst>
                                        </p:cTn>
                                        <p:tgtEl>
                                          <p:spTgt spid="1182"/>
                                        </p:tgtEl>
                                        <p:attrNameLst>
                                          <p:attrName>style.visibility</p:attrName>
                                        </p:attrNameLst>
                                      </p:cBhvr>
                                      <p:to>
                                        <p:strVal val="visible"/>
                                      </p:to>
                                    </p:set>
                                    <p:anim calcmode="lin" valueType="num">
                                      <p:cBhvr additive="base">
                                        <p:cTn dur="300"/>
                                        <p:tgtEl>
                                          <p:spTgt spid="118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183"/>
                                        </p:tgtEl>
                                        <p:attrNameLst>
                                          <p:attrName>style.visibility</p:attrName>
                                        </p:attrNameLst>
                                      </p:cBhvr>
                                      <p:to>
                                        <p:strVal val="visible"/>
                                      </p:to>
                                    </p:set>
                                    <p:anim calcmode="lin" valueType="num">
                                      <p:cBhvr additive="base">
                                        <p:cTn dur="300"/>
                                        <p:tgtEl>
                                          <p:spTgt spid="118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184"/>
                                        </p:tgtEl>
                                        <p:attrNameLst>
                                          <p:attrName>style.visibility</p:attrName>
                                        </p:attrNameLst>
                                      </p:cBhvr>
                                      <p:to>
                                        <p:strVal val="visible"/>
                                      </p:to>
                                    </p:set>
                                    <p:anim calcmode="lin" valueType="num">
                                      <p:cBhvr additive="base">
                                        <p:cTn dur="300"/>
                                        <p:tgtEl>
                                          <p:spTgt spid="118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185"/>
                                        </p:tgtEl>
                                        <p:attrNameLst>
                                          <p:attrName>style.visibility</p:attrName>
                                        </p:attrNameLst>
                                      </p:cBhvr>
                                      <p:to>
                                        <p:strVal val="visible"/>
                                      </p:to>
                                    </p:set>
                                    <p:anim calcmode="lin" valueType="num">
                                      <p:cBhvr additive="base">
                                        <p:cTn dur="300"/>
                                        <p:tgtEl>
                                          <p:spTgt spid="118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186"/>
                                        </p:tgtEl>
                                        <p:attrNameLst>
                                          <p:attrName>style.visibility</p:attrName>
                                        </p:attrNameLst>
                                      </p:cBhvr>
                                      <p:to>
                                        <p:strVal val="visible"/>
                                      </p:to>
                                    </p:set>
                                    <p:anim calcmode="lin" valueType="num">
                                      <p:cBhvr additive="base">
                                        <p:cTn dur="300"/>
                                        <p:tgtEl>
                                          <p:spTgt spid="118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187"/>
                                        </p:tgtEl>
                                        <p:attrNameLst>
                                          <p:attrName>style.visibility</p:attrName>
                                        </p:attrNameLst>
                                      </p:cBhvr>
                                      <p:to>
                                        <p:strVal val="visible"/>
                                      </p:to>
                                    </p:set>
                                    <p:anim calcmode="lin" valueType="num">
                                      <p:cBhvr additive="base">
                                        <p:cTn dur="300"/>
                                        <p:tgtEl>
                                          <p:spTgt spid="1187"/>
                                        </p:tgtEl>
                                        <p:attrNameLst>
                                          <p:attrName>ppt_x</p:attrName>
                                        </p:attrNameLst>
                                      </p:cBhvr>
                                      <p:tavLst>
                                        <p:tav fmla="" tm="0">
                                          <p:val>
                                            <p:strVal val="#ppt_x+1"/>
                                          </p:val>
                                        </p:tav>
                                        <p:tav fmla="" tm="100000">
                                          <p:val>
                                            <p:strVal val="#ppt_x"/>
                                          </p:val>
                                        </p:tav>
                                      </p:tavLst>
                                    </p:anim>
                                  </p:childTnLst>
                                </p:cTn>
                              </p:par>
                            </p:childTnLst>
                          </p:cTn>
                        </p:par>
                        <p:par>
                          <p:cTn fill="hold">
                            <p:stCondLst>
                              <p:cond delay="3100"/>
                            </p:stCondLst>
                            <p:childTnLst>
                              <p:par>
                                <p:cTn fill="hold" nodeType="afterEffect" presetClass="entr" presetID="10" presetSubtype="0">
                                  <p:stCondLst>
                                    <p:cond delay="0"/>
                                  </p:stCondLst>
                                  <p:childTnLst>
                                    <p:set>
                                      <p:cBhvr>
                                        <p:cTn dur="1" fill="hold">
                                          <p:stCondLst>
                                            <p:cond delay="0"/>
                                          </p:stCondLst>
                                        </p:cTn>
                                        <p:tgtEl>
                                          <p:spTgt spid="1177"/>
                                        </p:tgtEl>
                                        <p:attrNameLst>
                                          <p:attrName>style.visibility</p:attrName>
                                        </p:attrNameLst>
                                      </p:cBhvr>
                                      <p:to>
                                        <p:strVal val="visible"/>
                                      </p:to>
                                    </p:set>
                                    <p:animEffect filter="fade" transition="in">
                                      <p:cBhvr>
                                        <p:cTn dur="300"/>
                                        <p:tgtEl>
                                          <p:spTgt spid="1177"/>
                                        </p:tgtEl>
                                      </p:cBhvr>
                                    </p:animEffect>
                                  </p:childTnLst>
                                </p:cTn>
                              </p:par>
                              <p:par>
                                <p:cTn fill="hold" nodeType="withEffect" presetClass="entr" presetID="10" presetSubtype="0">
                                  <p:stCondLst>
                                    <p:cond delay="0"/>
                                  </p:stCondLst>
                                  <p:childTnLst>
                                    <p:set>
                                      <p:cBhvr>
                                        <p:cTn dur="1" fill="hold">
                                          <p:stCondLst>
                                            <p:cond delay="0"/>
                                          </p:stCondLst>
                                        </p:cTn>
                                        <p:tgtEl>
                                          <p:spTgt spid="1161"/>
                                        </p:tgtEl>
                                        <p:attrNameLst>
                                          <p:attrName>style.visibility</p:attrName>
                                        </p:attrNameLst>
                                      </p:cBhvr>
                                      <p:to>
                                        <p:strVal val="visible"/>
                                      </p:to>
                                    </p:set>
                                    <p:animEffect filter="fade" transition="in">
                                      <p:cBhvr>
                                        <p:cTn dur="300"/>
                                        <p:tgtEl>
                                          <p:spTgt spid="1161"/>
                                        </p:tgtEl>
                                      </p:cBhvr>
                                    </p:animEffect>
                                  </p:childTnLst>
                                </p:cTn>
                              </p:par>
                              <p:par>
                                <p:cTn fill="hold" nodeType="withEffect" presetClass="entr" presetID="10" presetSubtype="0">
                                  <p:stCondLst>
                                    <p:cond delay="0"/>
                                  </p:stCondLst>
                                  <p:childTnLst>
                                    <p:set>
                                      <p:cBhvr>
                                        <p:cTn dur="1" fill="hold">
                                          <p:stCondLst>
                                            <p:cond delay="0"/>
                                          </p:stCondLst>
                                        </p:cTn>
                                        <p:tgtEl>
                                          <p:spTgt spid="1178"/>
                                        </p:tgtEl>
                                        <p:attrNameLst>
                                          <p:attrName>style.visibility</p:attrName>
                                        </p:attrNameLst>
                                      </p:cBhvr>
                                      <p:to>
                                        <p:strVal val="visible"/>
                                      </p:to>
                                    </p:set>
                                    <p:animEffect filter="fade" transition="in">
                                      <p:cBhvr>
                                        <p:cTn dur="300"/>
                                        <p:tgtEl>
                                          <p:spTgt spid="1178"/>
                                        </p:tgtEl>
                                      </p:cBhvr>
                                    </p:animEffect>
                                  </p:childTnLst>
                                </p:cTn>
                              </p:par>
                              <p:par>
                                <p:cTn fill="hold" nodeType="withEffect" presetClass="entr" presetID="10" presetSubtype="0">
                                  <p:stCondLst>
                                    <p:cond delay="0"/>
                                  </p:stCondLst>
                                  <p:childTnLst>
                                    <p:set>
                                      <p:cBhvr>
                                        <p:cTn dur="1" fill="hold">
                                          <p:stCondLst>
                                            <p:cond delay="0"/>
                                          </p:stCondLst>
                                        </p:cTn>
                                        <p:tgtEl>
                                          <p:spTgt spid="1179"/>
                                        </p:tgtEl>
                                        <p:attrNameLst>
                                          <p:attrName>style.visibility</p:attrName>
                                        </p:attrNameLst>
                                      </p:cBhvr>
                                      <p:to>
                                        <p:strVal val="visible"/>
                                      </p:to>
                                    </p:set>
                                    <p:animEffect filter="fade" transition="in">
                                      <p:cBhvr>
                                        <p:cTn dur="300"/>
                                        <p:tgtEl>
                                          <p:spTgt spid="1179"/>
                                        </p:tgtEl>
                                      </p:cBhvr>
                                    </p:animEffect>
                                  </p:childTnLst>
                                </p:cTn>
                              </p:par>
                              <p:par>
                                <p:cTn fill="hold" nodeType="withEffect" presetClass="entr" presetID="10" presetSubtype="0">
                                  <p:stCondLst>
                                    <p:cond delay="0"/>
                                  </p:stCondLst>
                                  <p:childTnLst>
                                    <p:set>
                                      <p:cBhvr>
                                        <p:cTn dur="1" fill="hold">
                                          <p:stCondLst>
                                            <p:cond delay="0"/>
                                          </p:stCondLst>
                                        </p:cTn>
                                        <p:tgtEl>
                                          <p:spTgt spid="1180"/>
                                        </p:tgtEl>
                                        <p:attrNameLst>
                                          <p:attrName>style.visibility</p:attrName>
                                        </p:attrNameLst>
                                      </p:cBhvr>
                                      <p:to>
                                        <p:strVal val="visible"/>
                                      </p:to>
                                    </p:set>
                                    <p:animEffect filter="fade" transition="in">
                                      <p:cBhvr>
                                        <p:cTn dur="300"/>
                                        <p:tgtEl>
                                          <p:spTgt spid="1180"/>
                                        </p:tgtEl>
                                      </p:cBhvr>
                                    </p:animEffect>
                                  </p:childTnLst>
                                </p:cTn>
                              </p:par>
                              <p:par>
                                <p:cTn fill="hold" nodeType="withEffect" presetClass="entr" presetID="10" presetSubtype="0">
                                  <p:stCondLst>
                                    <p:cond delay="0"/>
                                  </p:stCondLst>
                                  <p:childTnLst>
                                    <p:set>
                                      <p:cBhvr>
                                        <p:cTn dur="1" fill="hold">
                                          <p:stCondLst>
                                            <p:cond delay="0"/>
                                          </p:stCondLst>
                                        </p:cTn>
                                        <p:tgtEl>
                                          <p:spTgt spid="1181"/>
                                        </p:tgtEl>
                                        <p:attrNameLst>
                                          <p:attrName>style.visibility</p:attrName>
                                        </p:attrNameLst>
                                      </p:cBhvr>
                                      <p:to>
                                        <p:strVal val="visible"/>
                                      </p:to>
                                    </p:set>
                                    <p:animEffect filter="fade" transition="in">
                                      <p:cBhvr>
                                        <p:cTn dur="300"/>
                                        <p:tgtEl>
                                          <p:spTgt spid="11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2" name="Shape 1192"/>
        <p:cNvGrpSpPr/>
        <p:nvPr/>
      </p:nvGrpSpPr>
      <p:grpSpPr>
        <a:xfrm>
          <a:off x="0" y="0"/>
          <a:ext cx="0" cy="0"/>
          <a:chOff x="0" y="0"/>
          <a:chExt cx="0" cy="0"/>
        </a:xfrm>
      </p:grpSpPr>
      <p:sp>
        <p:nvSpPr>
          <p:cNvPr id="1193" name="Google Shape;1193;p24"/>
          <p:cNvSpPr/>
          <p:nvPr/>
        </p:nvSpPr>
        <p:spPr>
          <a:xfrm>
            <a:off x="982638" y="2968826"/>
            <a:ext cx="10225136" cy="210324"/>
          </a:xfrm>
          <a:prstGeom prst="homePlate">
            <a:avLst>
              <a:gd fmla="val 50000"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1194" name="Google Shape;1194;p24"/>
          <p:cNvSpPr/>
          <p:nvPr/>
        </p:nvSpPr>
        <p:spPr>
          <a:xfrm rot="2134838">
            <a:off x="1495058" y="2165295"/>
            <a:ext cx="1741925" cy="1763388"/>
          </a:xfrm>
          <a:custGeom>
            <a:rect b="b" l="l" r="r" t="t"/>
            <a:pathLst>
              <a:path extrusionOk="0" h="2179015" w="2146515">
                <a:moveTo>
                  <a:pt x="471122" y="237422"/>
                </a:moveTo>
                <a:lnTo>
                  <a:pt x="747200" y="241233"/>
                </a:lnTo>
                <a:lnTo>
                  <a:pt x="1073258" y="0"/>
                </a:lnTo>
                <a:lnTo>
                  <a:pt x="1393697" y="237076"/>
                </a:lnTo>
                <a:lnTo>
                  <a:pt x="1750864" y="225501"/>
                </a:lnTo>
                <a:lnTo>
                  <a:pt x="1842069" y="552087"/>
                </a:lnTo>
                <a:lnTo>
                  <a:pt x="2146515" y="756238"/>
                </a:lnTo>
                <a:lnTo>
                  <a:pt x="2015413" y="1118523"/>
                </a:lnTo>
                <a:lnTo>
                  <a:pt x="2117270" y="1425471"/>
                </a:lnTo>
                <a:lnTo>
                  <a:pt x="1851783" y="1606493"/>
                </a:lnTo>
                <a:lnTo>
                  <a:pt x="1736567" y="1979858"/>
                </a:lnTo>
                <a:lnTo>
                  <a:pt x="1341430" y="1970902"/>
                </a:lnTo>
                <a:lnTo>
                  <a:pt x="1063978" y="2179015"/>
                </a:lnTo>
                <a:lnTo>
                  <a:pt x="790207" y="1971239"/>
                </a:lnTo>
                <a:lnTo>
                  <a:pt x="409948" y="1979858"/>
                </a:lnTo>
                <a:lnTo>
                  <a:pt x="298033" y="1617190"/>
                </a:lnTo>
                <a:lnTo>
                  <a:pt x="46603" y="1444761"/>
                </a:lnTo>
                <a:lnTo>
                  <a:pt x="150057" y="1170905"/>
                </a:lnTo>
                <a:lnTo>
                  <a:pt x="0" y="756238"/>
                </a:lnTo>
                <a:lnTo>
                  <a:pt x="386524" y="497047"/>
                </a:lnTo>
                <a:close/>
              </a:path>
            </a:pathLst>
          </a:custGeom>
          <a:solidFill>
            <a:schemeClr val="accent1"/>
          </a:solidFill>
          <a:ln>
            <a:noFill/>
          </a:ln>
        </p:spPr>
        <p:txBody>
          <a:bodyPr anchorCtr="0" anchor="ctr" bIns="60575" lIns="121175" spcFirstLastPara="1" rIns="121175" wrap="square" tIns="60575">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1195" name="Google Shape;1195;p24"/>
          <p:cNvSpPr txBox="1"/>
          <p:nvPr/>
        </p:nvSpPr>
        <p:spPr>
          <a:xfrm>
            <a:off x="1633676" y="2805054"/>
            <a:ext cx="1464687" cy="491701"/>
          </a:xfrm>
          <a:prstGeom prst="rect">
            <a:avLst/>
          </a:prstGeom>
          <a:noFill/>
          <a:ln>
            <a:noFill/>
          </a:ln>
        </p:spPr>
        <p:txBody>
          <a:bodyPr anchorCtr="0" anchor="t" bIns="60575" lIns="121175" spcFirstLastPara="1" rIns="121175" wrap="square" tIns="60575">
            <a:spAutoFit/>
          </a:bodyPr>
          <a:lstStyle/>
          <a:p>
            <a:pPr indent="0" lvl="0" marL="0" marR="0" rtl="0" algn="ctr">
              <a:spcBef>
                <a:spcPts val="0"/>
              </a:spcBef>
              <a:spcAft>
                <a:spcPts val="0"/>
              </a:spcAft>
              <a:buNone/>
            </a:pPr>
            <a:r>
              <a:rPr b="1" lang="zh-CN" sz="2400">
                <a:solidFill>
                  <a:srgbClr val="FFFFFF"/>
                </a:solidFill>
                <a:latin typeface="Microsoft Yahei"/>
                <a:ea typeface="Microsoft Yahei"/>
                <a:cs typeface="Microsoft Yahei"/>
                <a:sym typeface="Microsoft Yahei"/>
              </a:rPr>
              <a:t>标题内容</a:t>
            </a:r>
            <a:endParaRPr/>
          </a:p>
        </p:txBody>
      </p:sp>
      <p:sp>
        <p:nvSpPr>
          <p:cNvPr id="1196" name="Google Shape;1196;p24"/>
          <p:cNvSpPr/>
          <p:nvPr/>
        </p:nvSpPr>
        <p:spPr>
          <a:xfrm rot="2134838">
            <a:off x="3912869" y="2165295"/>
            <a:ext cx="1741925" cy="1763388"/>
          </a:xfrm>
          <a:custGeom>
            <a:rect b="b" l="l" r="r" t="t"/>
            <a:pathLst>
              <a:path extrusionOk="0" h="2179015" w="2146515">
                <a:moveTo>
                  <a:pt x="471122" y="237422"/>
                </a:moveTo>
                <a:lnTo>
                  <a:pt x="747200" y="241233"/>
                </a:lnTo>
                <a:lnTo>
                  <a:pt x="1073258" y="0"/>
                </a:lnTo>
                <a:lnTo>
                  <a:pt x="1393697" y="237076"/>
                </a:lnTo>
                <a:lnTo>
                  <a:pt x="1750864" y="225501"/>
                </a:lnTo>
                <a:lnTo>
                  <a:pt x="1842069" y="552087"/>
                </a:lnTo>
                <a:lnTo>
                  <a:pt x="2146515" y="756238"/>
                </a:lnTo>
                <a:lnTo>
                  <a:pt x="2015413" y="1118523"/>
                </a:lnTo>
                <a:lnTo>
                  <a:pt x="2117270" y="1425471"/>
                </a:lnTo>
                <a:lnTo>
                  <a:pt x="1851783" y="1606493"/>
                </a:lnTo>
                <a:lnTo>
                  <a:pt x="1736567" y="1979858"/>
                </a:lnTo>
                <a:lnTo>
                  <a:pt x="1341430" y="1970902"/>
                </a:lnTo>
                <a:lnTo>
                  <a:pt x="1063978" y="2179015"/>
                </a:lnTo>
                <a:lnTo>
                  <a:pt x="790207" y="1971239"/>
                </a:lnTo>
                <a:lnTo>
                  <a:pt x="409948" y="1979858"/>
                </a:lnTo>
                <a:lnTo>
                  <a:pt x="298033" y="1617190"/>
                </a:lnTo>
                <a:lnTo>
                  <a:pt x="46603" y="1444761"/>
                </a:lnTo>
                <a:lnTo>
                  <a:pt x="150057" y="1170905"/>
                </a:lnTo>
                <a:lnTo>
                  <a:pt x="0" y="756238"/>
                </a:lnTo>
                <a:lnTo>
                  <a:pt x="386524" y="497047"/>
                </a:lnTo>
                <a:close/>
              </a:path>
            </a:pathLst>
          </a:custGeom>
          <a:solidFill>
            <a:schemeClr val="accent2"/>
          </a:solidFill>
          <a:ln>
            <a:noFill/>
          </a:ln>
        </p:spPr>
        <p:txBody>
          <a:bodyPr anchorCtr="0" anchor="ctr" bIns="60575" lIns="121175" spcFirstLastPara="1" rIns="121175" wrap="square" tIns="60575">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1197" name="Google Shape;1197;p24"/>
          <p:cNvSpPr/>
          <p:nvPr/>
        </p:nvSpPr>
        <p:spPr>
          <a:xfrm rot="2134838">
            <a:off x="6400603" y="2165295"/>
            <a:ext cx="1741925" cy="1763388"/>
          </a:xfrm>
          <a:custGeom>
            <a:rect b="b" l="l" r="r" t="t"/>
            <a:pathLst>
              <a:path extrusionOk="0" h="2179015" w="2146515">
                <a:moveTo>
                  <a:pt x="471122" y="237422"/>
                </a:moveTo>
                <a:lnTo>
                  <a:pt x="747200" y="241233"/>
                </a:lnTo>
                <a:lnTo>
                  <a:pt x="1073258" y="0"/>
                </a:lnTo>
                <a:lnTo>
                  <a:pt x="1393697" y="237076"/>
                </a:lnTo>
                <a:lnTo>
                  <a:pt x="1750864" y="225501"/>
                </a:lnTo>
                <a:lnTo>
                  <a:pt x="1842069" y="552087"/>
                </a:lnTo>
                <a:lnTo>
                  <a:pt x="2146515" y="756238"/>
                </a:lnTo>
                <a:lnTo>
                  <a:pt x="2015413" y="1118523"/>
                </a:lnTo>
                <a:lnTo>
                  <a:pt x="2117270" y="1425471"/>
                </a:lnTo>
                <a:lnTo>
                  <a:pt x="1851783" y="1606493"/>
                </a:lnTo>
                <a:lnTo>
                  <a:pt x="1736567" y="1979858"/>
                </a:lnTo>
                <a:lnTo>
                  <a:pt x="1341430" y="1970902"/>
                </a:lnTo>
                <a:lnTo>
                  <a:pt x="1063978" y="2179015"/>
                </a:lnTo>
                <a:lnTo>
                  <a:pt x="790207" y="1971239"/>
                </a:lnTo>
                <a:lnTo>
                  <a:pt x="409948" y="1979858"/>
                </a:lnTo>
                <a:lnTo>
                  <a:pt x="298033" y="1617190"/>
                </a:lnTo>
                <a:lnTo>
                  <a:pt x="46603" y="1444761"/>
                </a:lnTo>
                <a:lnTo>
                  <a:pt x="150057" y="1170905"/>
                </a:lnTo>
                <a:lnTo>
                  <a:pt x="0" y="756238"/>
                </a:lnTo>
                <a:lnTo>
                  <a:pt x="386524" y="497047"/>
                </a:lnTo>
                <a:close/>
              </a:path>
            </a:pathLst>
          </a:custGeom>
          <a:solidFill>
            <a:schemeClr val="accent3"/>
          </a:solidFill>
          <a:ln>
            <a:noFill/>
          </a:ln>
        </p:spPr>
        <p:txBody>
          <a:bodyPr anchorCtr="0" anchor="ctr" bIns="60575" lIns="121175" spcFirstLastPara="1" rIns="121175" wrap="square" tIns="60575">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1198" name="Google Shape;1198;p24"/>
          <p:cNvSpPr txBox="1"/>
          <p:nvPr/>
        </p:nvSpPr>
        <p:spPr>
          <a:xfrm>
            <a:off x="4069981" y="2805054"/>
            <a:ext cx="1464687" cy="491701"/>
          </a:xfrm>
          <a:prstGeom prst="rect">
            <a:avLst/>
          </a:prstGeom>
          <a:noFill/>
          <a:ln>
            <a:noFill/>
          </a:ln>
        </p:spPr>
        <p:txBody>
          <a:bodyPr anchorCtr="0" anchor="t" bIns="60575" lIns="121175" spcFirstLastPara="1" rIns="121175" wrap="square" tIns="60575">
            <a:spAutoFit/>
          </a:bodyPr>
          <a:lstStyle/>
          <a:p>
            <a:pPr indent="0" lvl="0" marL="0" marR="0" rtl="0" algn="ctr">
              <a:spcBef>
                <a:spcPts val="0"/>
              </a:spcBef>
              <a:spcAft>
                <a:spcPts val="0"/>
              </a:spcAft>
              <a:buNone/>
            </a:pPr>
            <a:r>
              <a:rPr b="1" lang="zh-CN" sz="2400">
                <a:solidFill>
                  <a:srgbClr val="FFFFFF"/>
                </a:solidFill>
                <a:latin typeface="Microsoft Yahei"/>
                <a:ea typeface="Microsoft Yahei"/>
                <a:cs typeface="Microsoft Yahei"/>
                <a:sym typeface="Microsoft Yahei"/>
              </a:rPr>
              <a:t>标题内容</a:t>
            </a:r>
            <a:endParaRPr/>
          </a:p>
        </p:txBody>
      </p:sp>
      <p:sp>
        <p:nvSpPr>
          <p:cNvPr id="1199" name="Google Shape;1199;p24"/>
          <p:cNvSpPr txBox="1"/>
          <p:nvPr/>
        </p:nvSpPr>
        <p:spPr>
          <a:xfrm>
            <a:off x="6520730" y="2805054"/>
            <a:ext cx="1464687" cy="491701"/>
          </a:xfrm>
          <a:prstGeom prst="rect">
            <a:avLst/>
          </a:prstGeom>
          <a:noFill/>
          <a:ln>
            <a:noFill/>
          </a:ln>
        </p:spPr>
        <p:txBody>
          <a:bodyPr anchorCtr="0" anchor="t" bIns="60575" lIns="121175" spcFirstLastPara="1" rIns="121175" wrap="square" tIns="60575">
            <a:spAutoFit/>
          </a:bodyPr>
          <a:lstStyle/>
          <a:p>
            <a:pPr indent="0" lvl="0" marL="0" marR="0" rtl="0" algn="ctr">
              <a:spcBef>
                <a:spcPts val="0"/>
              </a:spcBef>
              <a:spcAft>
                <a:spcPts val="0"/>
              </a:spcAft>
              <a:buNone/>
            </a:pPr>
            <a:r>
              <a:rPr b="1" lang="zh-CN" sz="2400">
                <a:solidFill>
                  <a:srgbClr val="FFFFFF"/>
                </a:solidFill>
                <a:latin typeface="Microsoft Yahei"/>
                <a:ea typeface="Microsoft Yahei"/>
                <a:cs typeface="Microsoft Yahei"/>
                <a:sym typeface="Microsoft Yahei"/>
              </a:rPr>
              <a:t>标题内容</a:t>
            </a:r>
            <a:endParaRPr/>
          </a:p>
        </p:txBody>
      </p:sp>
      <p:sp>
        <p:nvSpPr>
          <p:cNvPr id="1200" name="Google Shape;1200;p24"/>
          <p:cNvSpPr/>
          <p:nvPr/>
        </p:nvSpPr>
        <p:spPr>
          <a:xfrm rot="2134838">
            <a:off x="8818414" y="2165295"/>
            <a:ext cx="1741925" cy="1763388"/>
          </a:xfrm>
          <a:custGeom>
            <a:rect b="b" l="l" r="r" t="t"/>
            <a:pathLst>
              <a:path extrusionOk="0" h="2179015" w="2146515">
                <a:moveTo>
                  <a:pt x="471122" y="237422"/>
                </a:moveTo>
                <a:lnTo>
                  <a:pt x="747200" y="241233"/>
                </a:lnTo>
                <a:lnTo>
                  <a:pt x="1073258" y="0"/>
                </a:lnTo>
                <a:lnTo>
                  <a:pt x="1393697" y="237076"/>
                </a:lnTo>
                <a:lnTo>
                  <a:pt x="1750864" y="225501"/>
                </a:lnTo>
                <a:lnTo>
                  <a:pt x="1842069" y="552087"/>
                </a:lnTo>
                <a:lnTo>
                  <a:pt x="2146515" y="756238"/>
                </a:lnTo>
                <a:lnTo>
                  <a:pt x="2015413" y="1118523"/>
                </a:lnTo>
                <a:lnTo>
                  <a:pt x="2117270" y="1425471"/>
                </a:lnTo>
                <a:lnTo>
                  <a:pt x="1851783" y="1606493"/>
                </a:lnTo>
                <a:lnTo>
                  <a:pt x="1736567" y="1979858"/>
                </a:lnTo>
                <a:lnTo>
                  <a:pt x="1341430" y="1970902"/>
                </a:lnTo>
                <a:lnTo>
                  <a:pt x="1063978" y="2179015"/>
                </a:lnTo>
                <a:lnTo>
                  <a:pt x="790207" y="1971239"/>
                </a:lnTo>
                <a:lnTo>
                  <a:pt x="409948" y="1979858"/>
                </a:lnTo>
                <a:lnTo>
                  <a:pt x="298033" y="1617190"/>
                </a:lnTo>
                <a:lnTo>
                  <a:pt x="46603" y="1444761"/>
                </a:lnTo>
                <a:lnTo>
                  <a:pt x="150057" y="1170905"/>
                </a:lnTo>
                <a:lnTo>
                  <a:pt x="0" y="756238"/>
                </a:lnTo>
                <a:lnTo>
                  <a:pt x="386524" y="497047"/>
                </a:lnTo>
                <a:close/>
              </a:path>
            </a:pathLst>
          </a:custGeom>
          <a:solidFill>
            <a:schemeClr val="accent4"/>
          </a:solidFill>
          <a:ln>
            <a:noFill/>
          </a:ln>
        </p:spPr>
        <p:txBody>
          <a:bodyPr anchorCtr="0" anchor="ctr" bIns="60575" lIns="121175" spcFirstLastPara="1" rIns="121175" wrap="square" tIns="60575">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1201" name="Google Shape;1201;p24"/>
          <p:cNvSpPr txBox="1"/>
          <p:nvPr/>
        </p:nvSpPr>
        <p:spPr>
          <a:xfrm>
            <a:off x="8953529" y="2805054"/>
            <a:ext cx="1464687" cy="491701"/>
          </a:xfrm>
          <a:prstGeom prst="rect">
            <a:avLst/>
          </a:prstGeom>
          <a:noFill/>
          <a:ln>
            <a:noFill/>
          </a:ln>
        </p:spPr>
        <p:txBody>
          <a:bodyPr anchorCtr="0" anchor="t" bIns="60575" lIns="121175" spcFirstLastPara="1" rIns="121175" wrap="square" tIns="60575">
            <a:spAutoFit/>
          </a:bodyPr>
          <a:lstStyle/>
          <a:p>
            <a:pPr indent="0" lvl="0" marL="0" marR="0" rtl="0" algn="ctr">
              <a:spcBef>
                <a:spcPts val="0"/>
              </a:spcBef>
              <a:spcAft>
                <a:spcPts val="0"/>
              </a:spcAft>
              <a:buNone/>
            </a:pPr>
            <a:r>
              <a:rPr b="1" lang="zh-CN" sz="2400">
                <a:solidFill>
                  <a:srgbClr val="FFFFFF"/>
                </a:solidFill>
                <a:latin typeface="Microsoft Yahei"/>
                <a:ea typeface="Microsoft Yahei"/>
                <a:cs typeface="Microsoft Yahei"/>
                <a:sym typeface="Microsoft Yahei"/>
              </a:rPr>
              <a:t>标题内容</a:t>
            </a:r>
            <a:endParaRPr/>
          </a:p>
        </p:txBody>
      </p:sp>
      <p:sp>
        <p:nvSpPr>
          <p:cNvPr id="1202" name="Google Shape;1202;p24"/>
          <p:cNvSpPr/>
          <p:nvPr/>
        </p:nvSpPr>
        <p:spPr>
          <a:xfrm>
            <a:off x="1486694" y="4284606"/>
            <a:ext cx="1800475" cy="36932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CN" sz="1800">
                <a:solidFill>
                  <a:srgbClr val="3F3F3F"/>
                </a:solidFill>
                <a:latin typeface="Microsoft Yahei"/>
                <a:ea typeface="Microsoft Yahei"/>
                <a:cs typeface="Microsoft Yahei"/>
                <a:sym typeface="Microsoft Yahei"/>
              </a:rPr>
              <a:t>输入小标题内容</a:t>
            </a:r>
            <a:endParaRPr b="1" sz="1800">
              <a:solidFill>
                <a:srgbClr val="3F3F3F"/>
              </a:solidFill>
              <a:latin typeface="Microsoft Yahei"/>
              <a:ea typeface="Microsoft Yahei"/>
              <a:cs typeface="Microsoft Yahei"/>
              <a:sym typeface="Microsoft Yahei"/>
            </a:endParaRPr>
          </a:p>
        </p:txBody>
      </p:sp>
      <p:sp>
        <p:nvSpPr>
          <p:cNvPr id="1203" name="Google Shape;1203;p24"/>
          <p:cNvSpPr/>
          <p:nvPr/>
        </p:nvSpPr>
        <p:spPr>
          <a:xfrm>
            <a:off x="1414686" y="4596704"/>
            <a:ext cx="1936749" cy="1492708"/>
          </a:xfrm>
          <a:prstGeom prst="rect">
            <a:avLst/>
          </a:prstGeom>
          <a:noFill/>
          <a:ln>
            <a:noFill/>
          </a:ln>
        </p:spPr>
        <p:txBody>
          <a:bodyPr anchorCtr="0" anchor="t" bIns="45700" lIns="91425" spcFirstLastPara="1" rIns="91425" wrap="square" tIns="45700">
            <a:spAutoFit/>
          </a:bodyPr>
          <a:lstStyle/>
          <a:p>
            <a:pPr indent="0" lvl="0" marL="0" marR="0" rtl="0" algn="ctr">
              <a:lnSpc>
                <a:spcPct val="130000"/>
              </a:lnSpc>
              <a:spcBef>
                <a:spcPts val="0"/>
              </a:spcBef>
              <a:spcAft>
                <a:spcPts val="0"/>
              </a:spcAft>
              <a:buClr>
                <a:srgbClr val="3F3F3F"/>
              </a:buClr>
              <a:buSzPts val="1400"/>
              <a:buFont typeface="Arial"/>
              <a:buNone/>
            </a:pPr>
            <a:r>
              <a:rPr lang="zh-CN" sz="1400">
                <a:solidFill>
                  <a:srgbClr val="3F3F3F"/>
                </a:solidFill>
                <a:latin typeface="Microsoft Yahei"/>
                <a:ea typeface="Microsoft Yahei"/>
                <a:cs typeface="Microsoft Yahei"/>
                <a:sym typeface="Microsoft Yahei"/>
              </a:rPr>
              <a:t>在此录入上述图表的描述说明，在此录入上述图表的描述说明，在此录入上述图表的描述说明。</a:t>
            </a:r>
            <a:endParaRPr/>
          </a:p>
        </p:txBody>
      </p:sp>
      <p:sp>
        <p:nvSpPr>
          <p:cNvPr id="1204" name="Google Shape;1204;p24"/>
          <p:cNvSpPr/>
          <p:nvPr/>
        </p:nvSpPr>
        <p:spPr>
          <a:xfrm>
            <a:off x="3916964" y="4284606"/>
            <a:ext cx="1800475" cy="36932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CN" sz="1800">
                <a:solidFill>
                  <a:srgbClr val="3F3F3F"/>
                </a:solidFill>
                <a:latin typeface="Microsoft Yahei"/>
                <a:ea typeface="Microsoft Yahei"/>
                <a:cs typeface="Microsoft Yahei"/>
                <a:sym typeface="Microsoft Yahei"/>
              </a:rPr>
              <a:t>输入小标题内容</a:t>
            </a:r>
            <a:endParaRPr b="1" sz="1800">
              <a:solidFill>
                <a:srgbClr val="3F3F3F"/>
              </a:solidFill>
              <a:latin typeface="Microsoft Yahei"/>
              <a:ea typeface="Microsoft Yahei"/>
              <a:cs typeface="Microsoft Yahei"/>
              <a:sym typeface="Microsoft Yahei"/>
            </a:endParaRPr>
          </a:p>
        </p:txBody>
      </p:sp>
      <p:sp>
        <p:nvSpPr>
          <p:cNvPr id="1205" name="Google Shape;1205;p24"/>
          <p:cNvSpPr/>
          <p:nvPr/>
        </p:nvSpPr>
        <p:spPr>
          <a:xfrm>
            <a:off x="3844956" y="4596704"/>
            <a:ext cx="1936749" cy="1492708"/>
          </a:xfrm>
          <a:prstGeom prst="rect">
            <a:avLst/>
          </a:prstGeom>
          <a:noFill/>
          <a:ln>
            <a:noFill/>
          </a:ln>
        </p:spPr>
        <p:txBody>
          <a:bodyPr anchorCtr="0" anchor="t" bIns="45700" lIns="91425" spcFirstLastPara="1" rIns="91425" wrap="square" tIns="45700">
            <a:spAutoFit/>
          </a:bodyPr>
          <a:lstStyle/>
          <a:p>
            <a:pPr indent="0" lvl="0" marL="0" marR="0" rtl="0" algn="ctr">
              <a:lnSpc>
                <a:spcPct val="130000"/>
              </a:lnSpc>
              <a:spcBef>
                <a:spcPts val="0"/>
              </a:spcBef>
              <a:spcAft>
                <a:spcPts val="0"/>
              </a:spcAft>
              <a:buClr>
                <a:srgbClr val="3F3F3F"/>
              </a:buClr>
              <a:buSzPts val="1400"/>
              <a:buFont typeface="Arial"/>
              <a:buNone/>
            </a:pPr>
            <a:r>
              <a:rPr lang="zh-CN" sz="1400">
                <a:solidFill>
                  <a:srgbClr val="3F3F3F"/>
                </a:solidFill>
                <a:latin typeface="Microsoft Yahei"/>
                <a:ea typeface="Microsoft Yahei"/>
                <a:cs typeface="Microsoft Yahei"/>
                <a:sym typeface="Microsoft Yahei"/>
              </a:rPr>
              <a:t>在此录入上述图表的描述说明，在此录入上述图表的描述说明，在此录入上述图表的描述说明。</a:t>
            </a:r>
            <a:endParaRPr/>
          </a:p>
        </p:txBody>
      </p:sp>
      <p:sp>
        <p:nvSpPr>
          <p:cNvPr id="1206" name="Google Shape;1206;p24"/>
          <p:cNvSpPr/>
          <p:nvPr/>
        </p:nvSpPr>
        <p:spPr>
          <a:xfrm>
            <a:off x="6437244" y="4284606"/>
            <a:ext cx="1800475" cy="36932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CN" sz="1800">
                <a:solidFill>
                  <a:srgbClr val="3F3F3F"/>
                </a:solidFill>
                <a:latin typeface="Microsoft Yahei"/>
                <a:ea typeface="Microsoft Yahei"/>
                <a:cs typeface="Microsoft Yahei"/>
                <a:sym typeface="Microsoft Yahei"/>
              </a:rPr>
              <a:t>输入小标题内容</a:t>
            </a:r>
            <a:endParaRPr b="1" sz="1800">
              <a:solidFill>
                <a:srgbClr val="3F3F3F"/>
              </a:solidFill>
              <a:latin typeface="Microsoft Yahei"/>
              <a:ea typeface="Microsoft Yahei"/>
              <a:cs typeface="Microsoft Yahei"/>
              <a:sym typeface="Microsoft Yahei"/>
            </a:endParaRPr>
          </a:p>
        </p:txBody>
      </p:sp>
      <p:sp>
        <p:nvSpPr>
          <p:cNvPr id="1207" name="Google Shape;1207;p24"/>
          <p:cNvSpPr/>
          <p:nvPr/>
        </p:nvSpPr>
        <p:spPr>
          <a:xfrm>
            <a:off x="6365236" y="4596704"/>
            <a:ext cx="1936749" cy="1492708"/>
          </a:xfrm>
          <a:prstGeom prst="rect">
            <a:avLst/>
          </a:prstGeom>
          <a:noFill/>
          <a:ln>
            <a:noFill/>
          </a:ln>
        </p:spPr>
        <p:txBody>
          <a:bodyPr anchorCtr="0" anchor="t" bIns="45700" lIns="91425" spcFirstLastPara="1" rIns="91425" wrap="square" tIns="45700">
            <a:spAutoFit/>
          </a:bodyPr>
          <a:lstStyle/>
          <a:p>
            <a:pPr indent="0" lvl="0" marL="0" marR="0" rtl="0" algn="ctr">
              <a:lnSpc>
                <a:spcPct val="130000"/>
              </a:lnSpc>
              <a:spcBef>
                <a:spcPts val="0"/>
              </a:spcBef>
              <a:spcAft>
                <a:spcPts val="0"/>
              </a:spcAft>
              <a:buClr>
                <a:srgbClr val="3F3F3F"/>
              </a:buClr>
              <a:buSzPts val="1400"/>
              <a:buFont typeface="Arial"/>
              <a:buNone/>
            </a:pPr>
            <a:r>
              <a:rPr lang="zh-CN" sz="1400">
                <a:solidFill>
                  <a:srgbClr val="3F3F3F"/>
                </a:solidFill>
                <a:latin typeface="Microsoft Yahei"/>
                <a:ea typeface="Microsoft Yahei"/>
                <a:cs typeface="Microsoft Yahei"/>
                <a:sym typeface="Microsoft Yahei"/>
              </a:rPr>
              <a:t>在此录入上述图表的描述说明，在此录入上述图表的描述说明，在此录入上述图表的描述说明。</a:t>
            </a:r>
            <a:endParaRPr/>
          </a:p>
        </p:txBody>
      </p:sp>
      <p:sp>
        <p:nvSpPr>
          <p:cNvPr id="1208" name="Google Shape;1208;p24"/>
          <p:cNvSpPr/>
          <p:nvPr/>
        </p:nvSpPr>
        <p:spPr>
          <a:xfrm>
            <a:off x="8867514" y="4284606"/>
            <a:ext cx="1800475" cy="36932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CN" sz="1800">
                <a:solidFill>
                  <a:srgbClr val="3F3F3F"/>
                </a:solidFill>
                <a:latin typeface="Microsoft Yahei"/>
                <a:ea typeface="Microsoft Yahei"/>
                <a:cs typeface="Microsoft Yahei"/>
                <a:sym typeface="Microsoft Yahei"/>
              </a:rPr>
              <a:t>输入小标题内容</a:t>
            </a:r>
            <a:endParaRPr b="1" sz="1800">
              <a:solidFill>
                <a:srgbClr val="3F3F3F"/>
              </a:solidFill>
              <a:latin typeface="Microsoft Yahei"/>
              <a:ea typeface="Microsoft Yahei"/>
              <a:cs typeface="Microsoft Yahei"/>
              <a:sym typeface="Microsoft Yahei"/>
            </a:endParaRPr>
          </a:p>
        </p:txBody>
      </p:sp>
      <p:sp>
        <p:nvSpPr>
          <p:cNvPr id="1209" name="Google Shape;1209;p24"/>
          <p:cNvSpPr/>
          <p:nvPr/>
        </p:nvSpPr>
        <p:spPr>
          <a:xfrm>
            <a:off x="8795506" y="4596704"/>
            <a:ext cx="1936749" cy="1492708"/>
          </a:xfrm>
          <a:prstGeom prst="rect">
            <a:avLst/>
          </a:prstGeom>
          <a:noFill/>
          <a:ln>
            <a:noFill/>
          </a:ln>
        </p:spPr>
        <p:txBody>
          <a:bodyPr anchorCtr="0" anchor="t" bIns="45700" lIns="91425" spcFirstLastPara="1" rIns="91425" wrap="square" tIns="45700">
            <a:spAutoFit/>
          </a:bodyPr>
          <a:lstStyle/>
          <a:p>
            <a:pPr indent="0" lvl="0" marL="0" marR="0" rtl="0" algn="ctr">
              <a:lnSpc>
                <a:spcPct val="130000"/>
              </a:lnSpc>
              <a:spcBef>
                <a:spcPts val="0"/>
              </a:spcBef>
              <a:spcAft>
                <a:spcPts val="0"/>
              </a:spcAft>
              <a:buClr>
                <a:srgbClr val="3F3F3F"/>
              </a:buClr>
              <a:buSzPts val="1400"/>
              <a:buFont typeface="Arial"/>
              <a:buNone/>
            </a:pPr>
            <a:r>
              <a:rPr lang="zh-CN" sz="1400">
                <a:solidFill>
                  <a:srgbClr val="3F3F3F"/>
                </a:solidFill>
                <a:latin typeface="Microsoft Yahei"/>
                <a:ea typeface="Microsoft Yahei"/>
                <a:cs typeface="Microsoft Yahei"/>
                <a:sym typeface="Microsoft Yahei"/>
              </a:rPr>
              <a:t>在此录入上述图表的描述说明，在此录入上述图表的描述说明，在此录入上述图表的描述说明。</a:t>
            </a:r>
            <a:endParaRPr/>
          </a:p>
        </p:txBody>
      </p:sp>
      <p:sp>
        <p:nvSpPr>
          <p:cNvPr id="1210" name="Google Shape;1210;p24"/>
          <p:cNvSpPr/>
          <p:nvPr/>
        </p:nvSpPr>
        <p:spPr>
          <a:xfrm>
            <a:off x="1002802" y="1197546"/>
            <a:ext cx="10132964" cy="701338"/>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Clr>
                <a:srgbClr val="3F3F3F"/>
              </a:buClr>
              <a:buSzPts val="1600"/>
              <a:buFont typeface="Arial"/>
              <a:buNone/>
            </a:pPr>
            <a:r>
              <a:rPr lang="zh-CN" sz="1600">
                <a:solidFill>
                  <a:srgbClr val="3F3F3F"/>
                </a:solidFill>
                <a:latin typeface="Microsoft Yahei"/>
                <a:ea typeface="Microsoft Yahei"/>
                <a:cs typeface="Microsoft Yahei"/>
                <a:sym typeface="Microsoft Yahei"/>
              </a:rPr>
              <a:t>在此录入上述图表的综合描述说明，在此录入上述图表的综合描述说明。在此录入上述图表的描述说明，在此录入上述图表的描述说明，在此录入上述图表的综合描述说明，在此录入上述图表的综合描述说明。</a:t>
            </a:r>
            <a:endParaRPr/>
          </a:p>
        </p:txBody>
      </p:sp>
    </p:spTree>
  </p:cSld>
  <p:clrMapOvr>
    <a:masterClrMapping/>
  </p:clrMapOvr>
  <p:transition advClick="0" spd="slow">
    <p:wipe dir="l"/>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10"/>
                                        </p:tgtEl>
                                        <p:attrNameLst>
                                          <p:attrName>style.visibility</p:attrName>
                                        </p:attrNameLst>
                                      </p:cBhvr>
                                      <p:to>
                                        <p:strVal val="visible"/>
                                      </p:to>
                                    </p:set>
                                    <p:animEffect filter="fade" transition="in">
                                      <p:cBhvr>
                                        <p:cTn dur="500"/>
                                        <p:tgtEl>
                                          <p:spTgt spid="1210"/>
                                        </p:tgtEl>
                                      </p:cBhvr>
                                    </p:animEffect>
                                  </p:childTnLst>
                                </p:cTn>
                              </p:par>
                            </p:childTnLst>
                          </p:cTn>
                        </p:par>
                        <p:par>
                          <p:cTn fill="hold">
                            <p:stCondLst>
                              <p:cond delay="500"/>
                            </p:stCondLst>
                            <p:childTnLst>
                              <p:par>
                                <p:cTn fill="hold" nodeType="afterEffect" presetClass="entr" presetID="2" presetSubtype="8">
                                  <p:stCondLst>
                                    <p:cond delay="0"/>
                                  </p:stCondLst>
                                  <p:childTnLst>
                                    <p:set>
                                      <p:cBhvr>
                                        <p:cTn dur="1" fill="hold">
                                          <p:stCondLst>
                                            <p:cond delay="0"/>
                                          </p:stCondLst>
                                        </p:cTn>
                                        <p:tgtEl>
                                          <p:spTgt spid="1193"/>
                                        </p:tgtEl>
                                        <p:attrNameLst>
                                          <p:attrName>style.visibility</p:attrName>
                                        </p:attrNameLst>
                                      </p:cBhvr>
                                      <p:to>
                                        <p:strVal val="visible"/>
                                      </p:to>
                                    </p:set>
                                    <p:anim calcmode="lin" valueType="num">
                                      <p:cBhvr additive="base">
                                        <p:cTn dur="500"/>
                                        <p:tgtEl>
                                          <p:spTgt spid="1193"/>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94"/>
                                        </p:tgtEl>
                                        <p:attrNameLst>
                                          <p:attrName>style.visibility</p:attrName>
                                        </p:attrNameLst>
                                      </p:cBhvr>
                                      <p:to>
                                        <p:strVal val="visible"/>
                                      </p:to>
                                    </p:set>
                                    <p:animEffect filter="fade" transition="in">
                                      <p:cBhvr>
                                        <p:cTn dur="500"/>
                                        <p:tgtEl>
                                          <p:spTgt spid="1194"/>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195"/>
                                        </p:tgtEl>
                                        <p:attrNameLst>
                                          <p:attrName>style.visibility</p:attrName>
                                        </p:attrNameLst>
                                      </p:cBhvr>
                                      <p:to>
                                        <p:strVal val="visible"/>
                                      </p:to>
                                    </p:set>
                                    <p:animEffect filter="fade" transition="in">
                                      <p:cBhvr>
                                        <p:cTn dur="500"/>
                                        <p:tgtEl>
                                          <p:spTgt spid="1195"/>
                                        </p:tgtEl>
                                      </p:cBhvr>
                                    </p:animEffect>
                                  </p:childTnLst>
                                </p:cTn>
                              </p:par>
                              <p:par>
                                <p:cTn fill="hold" nodeType="withEffect" presetClass="entr" presetID="10" presetSubtype="0">
                                  <p:stCondLst>
                                    <p:cond delay="0"/>
                                  </p:stCondLst>
                                  <p:childTnLst>
                                    <p:set>
                                      <p:cBhvr>
                                        <p:cTn dur="1" fill="hold">
                                          <p:stCondLst>
                                            <p:cond delay="0"/>
                                          </p:stCondLst>
                                        </p:cTn>
                                        <p:tgtEl>
                                          <p:spTgt spid="1202"/>
                                        </p:tgtEl>
                                        <p:attrNameLst>
                                          <p:attrName>style.visibility</p:attrName>
                                        </p:attrNameLst>
                                      </p:cBhvr>
                                      <p:to>
                                        <p:strVal val="visible"/>
                                      </p:to>
                                    </p:set>
                                    <p:animEffect filter="fade" transition="in">
                                      <p:cBhvr>
                                        <p:cTn dur="500"/>
                                        <p:tgtEl>
                                          <p:spTgt spid="1202"/>
                                        </p:tgtEl>
                                      </p:cBhvr>
                                    </p:animEffect>
                                  </p:childTnLst>
                                </p:cTn>
                              </p:par>
                              <p:par>
                                <p:cTn fill="hold" nodeType="withEffect" presetClass="entr" presetID="10" presetSubtype="0">
                                  <p:stCondLst>
                                    <p:cond delay="0"/>
                                  </p:stCondLst>
                                  <p:childTnLst>
                                    <p:set>
                                      <p:cBhvr>
                                        <p:cTn dur="1" fill="hold">
                                          <p:stCondLst>
                                            <p:cond delay="0"/>
                                          </p:stCondLst>
                                        </p:cTn>
                                        <p:tgtEl>
                                          <p:spTgt spid="1203"/>
                                        </p:tgtEl>
                                        <p:attrNameLst>
                                          <p:attrName>style.visibility</p:attrName>
                                        </p:attrNameLst>
                                      </p:cBhvr>
                                      <p:to>
                                        <p:strVal val="visible"/>
                                      </p:to>
                                    </p:set>
                                    <p:animEffect filter="fade" transition="in">
                                      <p:cBhvr>
                                        <p:cTn dur="500"/>
                                        <p:tgtEl>
                                          <p:spTgt spid="1203"/>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196"/>
                                        </p:tgtEl>
                                        <p:attrNameLst>
                                          <p:attrName>style.visibility</p:attrName>
                                        </p:attrNameLst>
                                      </p:cBhvr>
                                      <p:to>
                                        <p:strVal val="visible"/>
                                      </p:to>
                                    </p:set>
                                    <p:animEffect filter="fade" transition="in">
                                      <p:cBhvr>
                                        <p:cTn dur="500"/>
                                        <p:tgtEl>
                                          <p:spTgt spid="1196"/>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198"/>
                                        </p:tgtEl>
                                        <p:attrNameLst>
                                          <p:attrName>style.visibility</p:attrName>
                                        </p:attrNameLst>
                                      </p:cBhvr>
                                      <p:to>
                                        <p:strVal val="visible"/>
                                      </p:to>
                                    </p:set>
                                    <p:animEffect filter="fade" transition="in">
                                      <p:cBhvr>
                                        <p:cTn dur="500"/>
                                        <p:tgtEl>
                                          <p:spTgt spid="1198"/>
                                        </p:tgtEl>
                                      </p:cBhvr>
                                    </p:animEffect>
                                  </p:childTnLst>
                                </p:cTn>
                              </p:par>
                              <p:par>
                                <p:cTn fill="hold" nodeType="withEffect" presetClass="entr" presetID="10" presetSubtype="0">
                                  <p:stCondLst>
                                    <p:cond delay="0"/>
                                  </p:stCondLst>
                                  <p:childTnLst>
                                    <p:set>
                                      <p:cBhvr>
                                        <p:cTn dur="1" fill="hold">
                                          <p:stCondLst>
                                            <p:cond delay="0"/>
                                          </p:stCondLst>
                                        </p:cTn>
                                        <p:tgtEl>
                                          <p:spTgt spid="1204"/>
                                        </p:tgtEl>
                                        <p:attrNameLst>
                                          <p:attrName>style.visibility</p:attrName>
                                        </p:attrNameLst>
                                      </p:cBhvr>
                                      <p:to>
                                        <p:strVal val="visible"/>
                                      </p:to>
                                    </p:set>
                                    <p:animEffect filter="fade" transition="in">
                                      <p:cBhvr>
                                        <p:cTn dur="500"/>
                                        <p:tgtEl>
                                          <p:spTgt spid="1204"/>
                                        </p:tgtEl>
                                      </p:cBhvr>
                                    </p:animEffect>
                                  </p:childTnLst>
                                </p:cTn>
                              </p:par>
                              <p:par>
                                <p:cTn fill="hold" nodeType="withEffect" presetClass="entr" presetID="10" presetSubtype="0">
                                  <p:stCondLst>
                                    <p:cond delay="0"/>
                                  </p:stCondLst>
                                  <p:childTnLst>
                                    <p:set>
                                      <p:cBhvr>
                                        <p:cTn dur="1" fill="hold">
                                          <p:stCondLst>
                                            <p:cond delay="0"/>
                                          </p:stCondLst>
                                        </p:cTn>
                                        <p:tgtEl>
                                          <p:spTgt spid="1205"/>
                                        </p:tgtEl>
                                        <p:attrNameLst>
                                          <p:attrName>style.visibility</p:attrName>
                                        </p:attrNameLst>
                                      </p:cBhvr>
                                      <p:to>
                                        <p:strVal val="visible"/>
                                      </p:to>
                                    </p:set>
                                    <p:animEffect filter="fade" transition="in">
                                      <p:cBhvr>
                                        <p:cTn dur="500"/>
                                        <p:tgtEl>
                                          <p:spTgt spid="1205"/>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197"/>
                                        </p:tgtEl>
                                        <p:attrNameLst>
                                          <p:attrName>style.visibility</p:attrName>
                                        </p:attrNameLst>
                                      </p:cBhvr>
                                      <p:to>
                                        <p:strVal val="visible"/>
                                      </p:to>
                                    </p:set>
                                    <p:animEffect filter="fade" transition="in">
                                      <p:cBhvr>
                                        <p:cTn dur="500"/>
                                        <p:tgtEl>
                                          <p:spTgt spid="1197"/>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199"/>
                                        </p:tgtEl>
                                        <p:attrNameLst>
                                          <p:attrName>style.visibility</p:attrName>
                                        </p:attrNameLst>
                                      </p:cBhvr>
                                      <p:to>
                                        <p:strVal val="visible"/>
                                      </p:to>
                                    </p:set>
                                    <p:animEffect filter="fade" transition="in">
                                      <p:cBhvr>
                                        <p:cTn dur="500"/>
                                        <p:tgtEl>
                                          <p:spTgt spid="1199"/>
                                        </p:tgtEl>
                                      </p:cBhvr>
                                    </p:animEffect>
                                  </p:childTnLst>
                                </p:cTn>
                              </p:par>
                              <p:par>
                                <p:cTn fill="hold" nodeType="withEffect" presetClass="entr" presetID="10" presetSubtype="0">
                                  <p:stCondLst>
                                    <p:cond delay="0"/>
                                  </p:stCondLst>
                                  <p:childTnLst>
                                    <p:set>
                                      <p:cBhvr>
                                        <p:cTn dur="1" fill="hold">
                                          <p:stCondLst>
                                            <p:cond delay="0"/>
                                          </p:stCondLst>
                                        </p:cTn>
                                        <p:tgtEl>
                                          <p:spTgt spid="1206"/>
                                        </p:tgtEl>
                                        <p:attrNameLst>
                                          <p:attrName>style.visibility</p:attrName>
                                        </p:attrNameLst>
                                      </p:cBhvr>
                                      <p:to>
                                        <p:strVal val="visible"/>
                                      </p:to>
                                    </p:set>
                                    <p:animEffect filter="fade" transition="in">
                                      <p:cBhvr>
                                        <p:cTn dur="500"/>
                                        <p:tgtEl>
                                          <p:spTgt spid="1206"/>
                                        </p:tgtEl>
                                      </p:cBhvr>
                                    </p:animEffect>
                                  </p:childTnLst>
                                </p:cTn>
                              </p:par>
                              <p:par>
                                <p:cTn fill="hold" nodeType="withEffect" presetClass="entr" presetID="10" presetSubtype="0">
                                  <p:stCondLst>
                                    <p:cond delay="0"/>
                                  </p:stCondLst>
                                  <p:childTnLst>
                                    <p:set>
                                      <p:cBhvr>
                                        <p:cTn dur="1" fill="hold">
                                          <p:stCondLst>
                                            <p:cond delay="0"/>
                                          </p:stCondLst>
                                        </p:cTn>
                                        <p:tgtEl>
                                          <p:spTgt spid="1207"/>
                                        </p:tgtEl>
                                        <p:attrNameLst>
                                          <p:attrName>style.visibility</p:attrName>
                                        </p:attrNameLst>
                                      </p:cBhvr>
                                      <p:to>
                                        <p:strVal val="visible"/>
                                      </p:to>
                                    </p:set>
                                    <p:animEffect filter="fade" transition="in">
                                      <p:cBhvr>
                                        <p:cTn dur="500"/>
                                        <p:tgtEl>
                                          <p:spTgt spid="1207"/>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200"/>
                                        </p:tgtEl>
                                        <p:attrNameLst>
                                          <p:attrName>style.visibility</p:attrName>
                                        </p:attrNameLst>
                                      </p:cBhvr>
                                      <p:to>
                                        <p:strVal val="visible"/>
                                      </p:to>
                                    </p:set>
                                    <p:animEffect filter="fade" transition="in">
                                      <p:cBhvr>
                                        <p:cTn dur="500"/>
                                        <p:tgtEl>
                                          <p:spTgt spid="1200"/>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1201"/>
                                        </p:tgtEl>
                                        <p:attrNameLst>
                                          <p:attrName>style.visibility</p:attrName>
                                        </p:attrNameLst>
                                      </p:cBhvr>
                                      <p:to>
                                        <p:strVal val="visible"/>
                                      </p:to>
                                    </p:set>
                                    <p:animEffect filter="fade" transition="in">
                                      <p:cBhvr>
                                        <p:cTn dur="500"/>
                                        <p:tgtEl>
                                          <p:spTgt spid="1201"/>
                                        </p:tgtEl>
                                      </p:cBhvr>
                                    </p:animEffect>
                                  </p:childTnLst>
                                </p:cTn>
                              </p:par>
                              <p:par>
                                <p:cTn fill="hold" nodeType="withEffect" presetClass="entr" presetID="10" presetSubtype="0">
                                  <p:stCondLst>
                                    <p:cond delay="0"/>
                                  </p:stCondLst>
                                  <p:childTnLst>
                                    <p:set>
                                      <p:cBhvr>
                                        <p:cTn dur="1" fill="hold">
                                          <p:stCondLst>
                                            <p:cond delay="0"/>
                                          </p:stCondLst>
                                        </p:cTn>
                                        <p:tgtEl>
                                          <p:spTgt spid="1208"/>
                                        </p:tgtEl>
                                        <p:attrNameLst>
                                          <p:attrName>style.visibility</p:attrName>
                                        </p:attrNameLst>
                                      </p:cBhvr>
                                      <p:to>
                                        <p:strVal val="visible"/>
                                      </p:to>
                                    </p:set>
                                    <p:animEffect filter="fade" transition="in">
                                      <p:cBhvr>
                                        <p:cTn dur="500"/>
                                        <p:tgtEl>
                                          <p:spTgt spid="1208"/>
                                        </p:tgtEl>
                                      </p:cBhvr>
                                    </p:animEffect>
                                  </p:childTnLst>
                                </p:cTn>
                              </p:par>
                              <p:par>
                                <p:cTn fill="hold" nodeType="withEffect" presetClass="entr" presetID="10" presetSubtype="0">
                                  <p:stCondLst>
                                    <p:cond delay="0"/>
                                  </p:stCondLst>
                                  <p:childTnLst>
                                    <p:set>
                                      <p:cBhvr>
                                        <p:cTn dur="1" fill="hold">
                                          <p:stCondLst>
                                            <p:cond delay="0"/>
                                          </p:stCondLst>
                                        </p:cTn>
                                        <p:tgtEl>
                                          <p:spTgt spid="1209"/>
                                        </p:tgtEl>
                                        <p:attrNameLst>
                                          <p:attrName>style.visibility</p:attrName>
                                        </p:attrNameLst>
                                      </p:cBhvr>
                                      <p:to>
                                        <p:strVal val="visible"/>
                                      </p:to>
                                    </p:set>
                                    <p:animEffect filter="fade" transition="in">
                                      <p:cBhvr>
                                        <p:cTn dur="500"/>
                                        <p:tgtEl>
                                          <p:spTgt spid="1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5" name="Shape 1215"/>
        <p:cNvGrpSpPr/>
        <p:nvPr/>
      </p:nvGrpSpPr>
      <p:grpSpPr>
        <a:xfrm>
          <a:off x="0" y="0"/>
          <a:ext cx="0" cy="0"/>
          <a:chOff x="0" y="0"/>
          <a:chExt cx="0" cy="0"/>
        </a:xfrm>
      </p:grpSpPr>
      <p:sp>
        <p:nvSpPr>
          <p:cNvPr id="1216" name="Google Shape;1216;p25"/>
          <p:cNvSpPr/>
          <p:nvPr/>
        </p:nvSpPr>
        <p:spPr>
          <a:xfrm>
            <a:off x="1021458" y="1341562"/>
            <a:ext cx="2721202" cy="2220586"/>
          </a:xfrm>
          <a:prstGeom prst="rect">
            <a:avLst/>
          </a:prstGeom>
          <a:solidFill>
            <a:schemeClr val="accent1"/>
          </a:solidFill>
          <a:ln>
            <a:noFill/>
          </a:ln>
        </p:spPr>
        <p:txBody>
          <a:bodyPr anchorCtr="0" anchor="ctr" bIns="60925" lIns="121875" spcFirstLastPara="1" rIns="121875" wrap="square" tIns="60925">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1217" name="Google Shape;1217;p25"/>
          <p:cNvSpPr/>
          <p:nvPr/>
        </p:nvSpPr>
        <p:spPr>
          <a:xfrm>
            <a:off x="3901778" y="3729149"/>
            <a:ext cx="2721202" cy="2220586"/>
          </a:xfrm>
          <a:prstGeom prst="rect">
            <a:avLst/>
          </a:prstGeom>
          <a:solidFill>
            <a:schemeClr val="accent3"/>
          </a:solidFill>
          <a:ln>
            <a:noFill/>
          </a:ln>
        </p:spPr>
        <p:txBody>
          <a:bodyPr anchorCtr="0" anchor="ctr" bIns="60925" lIns="121875" spcFirstLastPara="1" rIns="121875" wrap="square" tIns="60925">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1218" name="Google Shape;1218;p25"/>
          <p:cNvSpPr txBox="1"/>
          <p:nvPr/>
        </p:nvSpPr>
        <p:spPr>
          <a:xfrm>
            <a:off x="4189810" y="4130755"/>
            <a:ext cx="2110653" cy="1431151"/>
          </a:xfrm>
          <a:prstGeom prst="rect">
            <a:avLst/>
          </a:prstGeom>
          <a:noFill/>
          <a:ln>
            <a:noFill/>
          </a:ln>
        </p:spPr>
        <p:txBody>
          <a:bodyPr anchorCtr="0" anchor="t" bIns="22850" lIns="45700" spcFirstLastPara="1" rIns="45700" wrap="square" tIns="22850">
            <a:spAutoFit/>
          </a:bodyPr>
          <a:lstStyle/>
          <a:p>
            <a:pPr indent="0" lvl="0" marL="0" marR="0" rtl="0" algn="ctr">
              <a:spcBef>
                <a:spcPts val="0"/>
              </a:spcBef>
              <a:spcAft>
                <a:spcPts val="0"/>
              </a:spcAft>
              <a:buNone/>
            </a:pPr>
            <a:r>
              <a:rPr lang="zh-CN" sz="1800">
                <a:solidFill>
                  <a:schemeClr val="lt1"/>
                </a:solidFill>
                <a:latin typeface="Microsoft Yahei"/>
                <a:ea typeface="Microsoft Yahei"/>
                <a:cs typeface="Microsoft Yahei"/>
                <a:sym typeface="Microsoft Yahei"/>
              </a:rPr>
              <a:t>单击此处添加标题</a:t>
            </a:r>
            <a:endParaRPr/>
          </a:p>
          <a:p>
            <a:pPr indent="0" lvl="0" marL="0" marR="0" rtl="0" algn="ctr">
              <a:spcBef>
                <a:spcPts val="0"/>
              </a:spcBef>
              <a:spcAft>
                <a:spcPts val="0"/>
              </a:spcAft>
              <a:buNone/>
            </a:pPr>
            <a:r>
              <a:rPr lang="zh-CN" sz="1600">
                <a:solidFill>
                  <a:schemeClr val="lt1"/>
                </a:solidFill>
                <a:latin typeface="Microsoft Yahei"/>
                <a:ea typeface="Microsoft Yahei"/>
                <a:cs typeface="Microsoft Yahei"/>
                <a:sym typeface="Microsoft Yahei"/>
              </a:rPr>
              <a:t>—</a:t>
            </a:r>
            <a:endParaRPr/>
          </a:p>
          <a:p>
            <a:pPr indent="0" lvl="0" marL="0" marR="0" rtl="0" algn="ctr">
              <a:spcBef>
                <a:spcPts val="0"/>
              </a:spcBef>
              <a:spcAft>
                <a:spcPts val="0"/>
              </a:spcAft>
              <a:buNone/>
            </a:pPr>
            <a:r>
              <a:rPr lang="zh-CN" sz="1400">
                <a:solidFill>
                  <a:schemeClr val="lt1"/>
                </a:solidFill>
                <a:latin typeface="Microsoft Yahei"/>
                <a:ea typeface="Microsoft Yahei"/>
                <a:cs typeface="Microsoft Yahei"/>
                <a:sym typeface="Microsoft Yahei"/>
              </a:rPr>
              <a:t>点击此处添加文字说明内容，可以通过复制您的文本内容，在此文本框粘贴并选择只保留文字内容。</a:t>
            </a:r>
            <a:endParaRPr sz="1600">
              <a:solidFill>
                <a:schemeClr val="lt1"/>
              </a:solidFill>
              <a:latin typeface="Microsoft Yahei"/>
              <a:ea typeface="Microsoft Yahei"/>
              <a:cs typeface="Microsoft Yahei"/>
              <a:sym typeface="Microsoft Yahei"/>
            </a:endParaRPr>
          </a:p>
        </p:txBody>
      </p:sp>
      <p:sp>
        <p:nvSpPr>
          <p:cNvPr id="1219" name="Google Shape;1219;p25"/>
          <p:cNvSpPr txBox="1"/>
          <p:nvPr/>
        </p:nvSpPr>
        <p:spPr>
          <a:xfrm>
            <a:off x="1329335" y="1714704"/>
            <a:ext cx="2140395" cy="1431151"/>
          </a:xfrm>
          <a:prstGeom prst="rect">
            <a:avLst/>
          </a:prstGeom>
          <a:noFill/>
          <a:ln>
            <a:noFill/>
          </a:ln>
        </p:spPr>
        <p:txBody>
          <a:bodyPr anchorCtr="0" anchor="t" bIns="22850" lIns="45700" spcFirstLastPara="1" rIns="45700" wrap="square" tIns="22850">
            <a:spAutoFit/>
          </a:bodyPr>
          <a:lstStyle/>
          <a:p>
            <a:pPr indent="0" lvl="0" marL="0" marR="0" rtl="0" algn="ctr">
              <a:spcBef>
                <a:spcPts val="0"/>
              </a:spcBef>
              <a:spcAft>
                <a:spcPts val="0"/>
              </a:spcAft>
              <a:buNone/>
            </a:pPr>
            <a:r>
              <a:rPr lang="zh-CN" sz="1800">
                <a:solidFill>
                  <a:schemeClr val="lt1"/>
                </a:solidFill>
                <a:latin typeface="Microsoft Yahei"/>
                <a:ea typeface="Microsoft Yahei"/>
                <a:cs typeface="Microsoft Yahei"/>
                <a:sym typeface="Microsoft Yahei"/>
              </a:rPr>
              <a:t>单击此处添加标题</a:t>
            </a:r>
            <a:endParaRPr/>
          </a:p>
          <a:p>
            <a:pPr indent="0" lvl="0" marL="0" marR="0" rtl="0" algn="ctr">
              <a:spcBef>
                <a:spcPts val="0"/>
              </a:spcBef>
              <a:spcAft>
                <a:spcPts val="0"/>
              </a:spcAft>
              <a:buNone/>
            </a:pPr>
            <a:r>
              <a:rPr lang="zh-CN" sz="1600">
                <a:solidFill>
                  <a:schemeClr val="lt1"/>
                </a:solidFill>
                <a:latin typeface="Microsoft Yahei"/>
                <a:ea typeface="Microsoft Yahei"/>
                <a:cs typeface="Microsoft Yahei"/>
                <a:sym typeface="Microsoft Yahei"/>
              </a:rPr>
              <a:t>—</a:t>
            </a:r>
            <a:endParaRPr/>
          </a:p>
          <a:p>
            <a:pPr indent="0" lvl="0" marL="0" marR="0" rtl="0" algn="ctr">
              <a:spcBef>
                <a:spcPts val="0"/>
              </a:spcBef>
              <a:spcAft>
                <a:spcPts val="0"/>
              </a:spcAft>
              <a:buNone/>
            </a:pPr>
            <a:r>
              <a:rPr lang="zh-CN" sz="1400">
                <a:solidFill>
                  <a:schemeClr val="lt1"/>
                </a:solidFill>
                <a:latin typeface="Microsoft Yahei"/>
                <a:ea typeface="Microsoft Yahei"/>
                <a:cs typeface="Microsoft Yahei"/>
                <a:sym typeface="Microsoft Yahei"/>
              </a:rPr>
              <a:t>点击此处添加文字说明内容，可以通过复制您的文本内容，在此文本框粘贴并选择只保留文字内容。</a:t>
            </a:r>
            <a:endParaRPr sz="1600">
              <a:solidFill>
                <a:schemeClr val="lt1"/>
              </a:solidFill>
              <a:latin typeface="Microsoft Yahei"/>
              <a:ea typeface="Microsoft Yahei"/>
              <a:cs typeface="Microsoft Yahei"/>
              <a:sym typeface="Microsoft Yahei"/>
            </a:endParaRPr>
          </a:p>
        </p:txBody>
      </p:sp>
      <p:pic>
        <p:nvPicPr>
          <p:cNvPr id="1220" name="Google Shape;1220;p25"/>
          <p:cNvPicPr preferRelativeResize="0"/>
          <p:nvPr/>
        </p:nvPicPr>
        <p:blipFill rotWithShape="1">
          <a:blip r:embed="rId3">
            <a:alphaModFix/>
          </a:blip>
          <a:srcRect b="0" l="6706" r="6707" t="0"/>
          <a:stretch/>
        </p:blipFill>
        <p:spPr>
          <a:xfrm>
            <a:off x="3901778" y="1354532"/>
            <a:ext cx="2721202" cy="2230471"/>
          </a:xfrm>
          <a:prstGeom prst="rect">
            <a:avLst/>
          </a:prstGeom>
          <a:noFill/>
          <a:ln>
            <a:noFill/>
          </a:ln>
        </p:spPr>
      </p:pic>
      <p:pic>
        <p:nvPicPr>
          <p:cNvPr id="1221" name="Google Shape;1221;p25"/>
          <p:cNvPicPr preferRelativeResize="0"/>
          <p:nvPr/>
        </p:nvPicPr>
        <p:blipFill rotWithShape="1">
          <a:blip r:embed="rId4">
            <a:alphaModFix/>
          </a:blip>
          <a:srcRect b="0" l="-1081" r="14494" t="0"/>
          <a:stretch/>
        </p:blipFill>
        <p:spPr>
          <a:xfrm>
            <a:off x="1021458" y="3732702"/>
            <a:ext cx="2721202" cy="2230474"/>
          </a:xfrm>
          <a:prstGeom prst="rect">
            <a:avLst/>
          </a:prstGeom>
          <a:noFill/>
          <a:ln>
            <a:noFill/>
          </a:ln>
        </p:spPr>
      </p:pic>
      <p:pic>
        <p:nvPicPr>
          <p:cNvPr id="1222" name="Google Shape;1222;p25"/>
          <p:cNvPicPr preferRelativeResize="0"/>
          <p:nvPr/>
        </p:nvPicPr>
        <p:blipFill rotWithShape="1">
          <a:blip r:embed="rId5">
            <a:alphaModFix/>
          </a:blip>
          <a:srcRect b="0" l="14494" r="14494" t="0"/>
          <a:stretch/>
        </p:blipFill>
        <p:spPr>
          <a:xfrm>
            <a:off x="6747909" y="1341562"/>
            <a:ext cx="4603881" cy="4601337"/>
          </a:xfrm>
          <a:prstGeom prst="rect">
            <a:avLst/>
          </a:prstGeom>
          <a:noFill/>
          <a:ln>
            <a:noFill/>
          </a:ln>
        </p:spPr>
      </p:pic>
    </p:spTree>
  </p:cSld>
  <p:clrMapOvr>
    <a:masterClrMapping/>
  </p:clrMapOvr>
  <p:transition advClick="0" spd="slow">
    <p:wipe dir="l"/>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22"/>
                                        </p:tgtEl>
                                        <p:attrNameLst>
                                          <p:attrName>style.visibility</p:attrName>
                                        </p:attrNameLst>
                                      </p:cBhvr>
                                      <p:to>
                                        <p:strVal val="visible"/>
                                      </p:to>
                                    </p:set>
                                    <p:animEffect filter="fade" transition="in">
                                      <p:cBhvr>
                                        <p:cTn dur="500"/>
                                        <p:tgtEl>
                                          <p:spTgt spid="122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220"/>
                                        </p:tgtEl>
                                        <p:attrNameLst>
                                          <p:attrName>style.visibility</p:attrName>
                                        </p:attrNameLst>
                                      </p:cBhvr>
                                      <p:to>
                                        <p:strVal val="visible"/>
                                      </p:to>
                                    </p:set>
                                    <p:animEffect filter="fade" transition="in">
                                      <p:cBhvr>
                                        <p:cTn dur="500"/>
                                        <p:tgtEl>
                                          <p:spTgt spid="122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21"/>
                                        </p:tgtEl>
                                        <p:attrNameLst>
                                          <p:attrName>style.visibility</p:attrName>
                                        </p:attrNameLst>
                                      </p:cBhvr>
                                      <p:to>
                                        <p:strVal val="visible"/>
                                      </p:to>
                                    </p:set>
                                    <p:animEffect filter="fade" transition="in">
                                      <p:cBhvr>
                                        <p:cTn dur="500"/>
                                        <p:tgtEl>
                                          <p:spTgt spid="1221"/>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216"/>
                                        </p:tgtEl>
                                        <p:attrNameLst>
                                          <p:attrName>style.visibility</p:attrName>
                                        </p:attrNameLst>
                                      </p:cBhvr>
                                      <p:to>
                                        <p:strVal val="visible"/>
                                      </p:to>
                                    </p:set>
                                    <p:animEffect filter="fade" transition="in">
                                      <p:cBhvr>
                                        <p:cTn dur="500"/>
                                        <p:tgtEl>
                                          <p:spTgt spid="1216"/>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219"/>
                                        </p:tgtEl>
                                        <p:attrNameLst>
                                          <p:attrName>style.visibility</p:attrName>
                                        </p:attrNameLst>
                                      </p:cBhvr>
                                      <p:to>
                                        <p:strVal val="visible"/>
                                      </p:to>
                                    </p:set>
                                    <p:animEffect filter="fade" transition="in">
                                      <p:cBhvr>
                                        <p:cTn dur="500"/>
                                        <p:tgtEl>
                                          <p:spTgt spid="1219"/>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217"/>
                                        </p:tgtEl>
                                        <p:attrNameLst>
                                          <p:attrName>style.visibility</p:attrName>
                                        </p:attrNameLst>
                                      </p:cBhvr>
                                      <p:to>
                                        <p:strVal val="visible"/>
                                      </p:to>
                                    </p:set>
                                    <p:animEffect filter="fade" transition="in">
                                      <p:cBhvr>
                                        <p:cTn dur="500"/>
                                        <p:tgtEl>
                                          <p:spTgt spid="1217"/>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218"/>
                                        </p:tgtEl>
                                        <p:attrNameLst>
                                          <p:attrName>style.visibility</p:attrName>
                                        </p:attrNameLst>
                                      </p:cBhvr>
                                      <p:to>
                                        <p:strVal val="visible"/>
                                      </p:to>
                                    </p:set>
                                    <p:animEffect filter="fade" transition="in">
                                      <p:cBhvr>
                                        <p:cTn dur="500"/>
                                        <p:tgtEl>
                                          <p:spTgt spid="12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7" name="Shape 1227"/>
        <p:cNvGrpSpPr/>
        <p:nvPr/>
      </p:nvGrpSpPr>
      <p:grpSpPr>
        <a:xfrm>
          <a:off x="0" y="0"/>
          <a:ext cx="0" cy="0"/>
          <a:chOff x="0" y="0"/>
          <a:chExt cx="0" cy="0"/>
        </a:xfrm>
      </p:grpSpPr>
      <p:sp>
        <p:nvSpPr>
          <p:cNvPr id="1228" name="Google Shape;1228;p26"/>
          <p:cNvSpPr/>
          <p:nvPr/>
        </p:nvSpPr>
        <p:spPr>
          <a:xfrm>
            <a:off x="6168159" y="4355944"/>
            <a:ext cx="1151467" cy="1250951"/>
          </a:xfrm>
          <a:custGeom>
            <a:rect b="b" l="l" r="r" t="t"/>
            <a:pathLst>
              <a:path extrusionOk="0" h="952" w="876">
                <a:moveTo>
                  <a:pt x="0" y="30"/>
                </a:moveTo>
                <a:lnTo>
                  <a:pt x="0" y="492"/>
                </a:lnTo>
                <a:lnTo>
                  <a:pt x="876" y="952"/>
                </a:lnTo>
                <a:lnTo>
                  <a:pt x="712" y="0"/>
                </a:lnTo>
                <a:lnTo>
                  <a:pt x="378" y="0"/>
                </a:lnTo>
                <a:lnTo>
                  <a:pt x="422" y="252"/>
                </a:lnTo>
                <a:lnTo>
                  <a:pt x="0" y="3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Microsoft Yahei"/>
              <a:ea typeface="Microsoft Yahei"/>
              <a:cs typeface="Microsoft Yahei"/>
              <a:sym typeface="Microsoft Yahei"/>
            </a:endParaRPr>
          </a:p>
        </p:txBody>
      </p:sp>
      <p:sp>
        <p:nvSpPr>
          <p:cNvPr id="1229" name="Google Shape;1229;p26"/>
          <p:cNvSpPr/>
          <p:nvPr/>
        </p:nvSpPr>
        <p:spPr>
          <a:xfrm>
            <a:off x="4826193" y="4355944"/>
            <a:ext cx="1155700" cy="1250951"/>
          </a:xfrm>
          <a:custGeom>
            <a:rect b="b" l="l" r="r" t="t"/>
            <a:pathLst>
              <a:path extrusionOk="0" h="952" w="878">
                <a:moveTo>
                  <a:pt x="878" y="30"/>
                </a:moveTo>
                <a:lnTo>
                  <a:pt x="456" y="252"/>
                </a:lnTo>
                <a:lnTo>
                  <a:pt x="498" y="0"/>
                </a:lnTo>
                <a:lnTo>
                  <a:pt x="164" y="0"/>
                </a:lnTo>
                <a:lnTo>
                  <a:pt x="0" y="952"/>
                </a:lnTo>
                <a:lnTo>
                  <a:pt x="878" y="492"/>
                </a:lnTo>
                <a:lnTo>
                  <a:pt x="878" y="3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Microsoft Yahei"/>
              <a:ea typeface="Microsoft Yahei"/>
              <a:cs typeface="Microsoft Yahei"/>
              <a:sym typeface="Microsoft Yahei"/>
            </a:endParaRPr>
          </a:p>
        </p:txBody>
      </p:sp>
      <p:grpSp>
        <p:nvGrpSpPr>
          <p:cNvPr id="1230" name="Google Shape;1230;p26"/>
          <p:cNvGrpSpPr/>
          <p:nvPr/>
        </p:nvGrpSpPr>
        <p:grpSpPr>
          <a:xfrm>
            <a:off x="4057841" y="1773610"/>
            <a:ext cx="4030134" cy="3833285"/>
            <a:chOff x="3748193" y="2000673"/>
            <a:chExt cx="4030134" cy="3833285"/>
          </a:xfrm>
        </p:grpSpPr>
        <p:sp>
          <p:nvSpPr>
            <p:cNvPr id="1231" name="Google Shape;1231;p26"/>
            <p:cNvSpPr/>
            <p:nvPr/>
          </p:nvSpPr>
          <p:spPr>
            <a:xfrm>
              <a:off x="5858511" y="4583007"/>
              <a:ext cx="1151467" cy="1250951"/>
            </a:xfrm>
            <a:custGeom>
              <a:rect b="b" l="l" r="r" t="t"/>
              <a:pathLst>
                <a:path extrusionOk="0" h="952" w="876">
                  <a:moveTo>
                    <a:pt x="0" y="30"/>
                  </a:moveTo>
                  <a:lnTo>
                    <a:pt x="0" y="492"/>
                  </a:lnTo>
                  <a:lnTo>
                    <a:pt x="876" y="952"/>
                  </a:lnTo>
                  <a:lnTo>
                    <a:pt x="712" y="0"/>
                  </a:lnTo>
                  <a:lnTo>
                    <a:pt x="378" y="0"/>
                  </a:lnTo>
                  <a:lnTo>
                    <a:pt x="422" y="252"/>
                  </a:lnTo>
                  <a:lnTo>
                    <a:pt x="0" y="3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Microsoft Yahei"/>
                <a:ea typeface="Microsoft Yahei"/>
                <a:cs typeface="Microsoft Yahei"/>
                <a:sym typeface="Microsoft Yahei"/>
              </a:endParaRPr>
            </a:p>
          </p:txBody>
        </p:sp>
        <p:sp>
          <p:nvSpPr>
            <p:cNvPr id="1232" name="Google Shape;1232;p26"/>
            <p:cNvSpPr/>
            <p:nvPr/>
          </p:nvSpPr>
          <p:spPr>
            <a:xfrm>
              <a:off x="4516545" y="4583007"/>
              <a:ext cx="1155700" cy="1250951"/>
            </a:xfrm>
            <a:custGeom>
              <a:rect b="b" l="l" r="r" t="t"/>
              <a:pathLst>
                <a:path extrusionOk="0" h="952" w="878">
                  <a:moveTo>
                    <a:pt x="878" y="30"/>
                  </a:moveTo>
                  <a:lnTo>
                    <a:pt x="456" y="252"/>
                  </a:lnTo>
                  <a:lnTo>
                    <a:pt x="498" y="0"/>
                  </a:lnTo>
                  <a:lnTo>
                    <a:pt x="164" y="0"/>
                  </a:lnTo>
                  <a:lnTo>
                    <a:pt x="0" y="952"/>
                  </a:lnTo>
                  <a:lnTo>
                    <a:pt x="878" y="492"/>
                  </a:lnTo>
                  <a:lnTo>
                    <a:pt x="878" y="3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Microsoft Yahei"/>
                <a:ea typeface="Microsoft Yahei"/>
                <a:cs typeface="Microsoft Yahei"/>
                <a:sym typeface="Microsoft Yahei"/>
              </a:endParaRPr>
            </a:p>
          </p:txBody>
        </p:sp>
        <p:sp>
          <p:nvSpPr>
            <p:cNvPr id="1233" name="Google Shape;1233;p26"/>
            <p:cNvSpPr/>
            <p:nvPr/>
          </p:nvSpPr>
          <p:spPr>
            <a:xfrm>
              <a:off x="5763260" y="2000673"/>
              <a:ext cx="2015067" cy="2370667"/>
            </a:xfrm>
            <a:custGeom>
              <a:rect b="b" l="l" r="r" t="t"/>
              <a:pathLst>
                <a:path extrusionOk="0" h="1804" w="1534">
                  <a:moveTo>
                    <a:pt x="474" y="962"/>
                  </a:moveTo>
                  <a:lnTo>
                    <a:pt x="0" y="0"/>
                  </a:lnTo>
                  <a:lnTo>
                    <a:pt x="0" y="700"/>
                  </a:lnTo>
                  <a:lnTo>
                    <a:pt x="246" y="1200"/>
                  </a:lnTo>
                  <a:lnTo>
                    <a:pt x="798" y="1280"/>
                  </a:lnTo>
                  <a:lnTo>
                    <a:pt x="400" y="1670"/>
                  </a:lnTo>
                  <a:lnTo>
                    <a:pt x="422" y="1804"/>
                  </a:lnTo>
                  <a:lnTo>
                    <a:pt x="826" y="1804"/>
                  </a:lnTo>
                  <a:lnTo>
                    <a:pt x="1534" y="1116"/>
                  </a:lnTo>
                  <a:lnTo>
                    <a:pt x="474" y="96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Microsoft Yahei"/>
                <a:ea typeface="Microsoft Yahei"/>
                <a:cs typeface="Microsoft Yahei"/>
                <a:sym typeface="Microsoft Yahei"/>
              </a:endParaRPr>
            </a:p>
          </p:txBody>
        </p:sp>
        <p:sp>
          <p:nvSpPr>
            <p:cNvPr id="1234" name="Google Shape;1234;p26"/>
            <p:cNvSpPr/>
            <p:nvPr/>
          </p:nvSpPr>
          <p:spPr>
            <a:xfrm>
              <a:off x="3748193" y="2000673"/>
              <a:ext cx="2015067" cy="2370667"/>
            </a:xfrm>
            <a:custGeom>
              <a:rect b="b" l="l" r="r" t="t"/>
              <a:pathLst>
                <a:path extrusionOk="0" h="1804" w="1534">
                  <a:moveTo>
                    <a:pt x="1060" y="962"/>
                  </a:moveTo>
                  <a:lnTo>
                    <a:pt x="0" y="1116"/>
                  </a:lnTo>
                  <a:lnTo>
                    <a:pt x="708" y="1804"/>
                  </a:lnTo>
                  <a:lnTo>
                    <a:pt x="1112" y="1804"/>
                  </a:lnTo>
                  <a:lnTo>
                    <a:pt x="1136" y="1670"/>
                  </a:lnTo>
                  <a:lnTo>
                    <a:pt x="736" y="1280"/>
                  </a:lnTo>
                  <a:lnTo>
                    <a:pt x="1288" y="1200"/>
                  </a:lnTo>
                  <a:lnTo>
                    <a:pt x="1534" y="700"/>
                  </a:lnTo>
                  <a:lnTo>
                    <a:pt x="1534" y="0"/>
                  </a:lnTo>
                  <a:lnTo>
                    <a:pt x="1060" y="962"/>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Microsoft Yahei"/>
                <a:ea typeface="Microsoft Yahei"/>
                <a:cs typeface="Microsoft Yahei"/>
                <a:sym typeface="Microsoft Yahei"/>
              </a:endParaRPr>
            </a:p>
          </p:txBody>
        </p:sp>
        <p:sp>
          <p:nvSpPr>
            <p:cNvPr id="1235" name="Google Shape;1235;p26"/>
            <p:cNvSpPr/>
            <p:nvPr/>
          </p:nvSpPr>
          <p:spPr>
            <a:xfrm>
              <a:off x="5462693" y="3837941"/>
              <a:ext cx="254000" cy="251884"/>
            </a:xfrm>
            <a:custGeom>
              <a:rect b="b" l="l" r="r" t="t"/>
              <a:pathLst>
                <a:path extrusionOk="0" h="192" w="192">
                  <a:moveTo>
                    <a:pt x="192" y="96"/>
                  </a:moveTo>
                  <a:lnTo>
                    <a:pt x="192" y="96"/>
                  </a:lnTo>
                  <a:lnTo>
                    <a:pt x="190" y="116"/>
                  </a:lnTo>
                  <a:lnTo>
                    <a:pt x="184" y="134"/>
                  </a:lnTo>
                  <a:lnTo>
                    <a:pt x="174" y="150"/>
                  </a:lnTo>
                  <a:lnTo>
                    <a:pt x="164" y="164"/>
                  </a:lnTo>
                  <a:lnTo>
                    <a:pt x="150" y="176"/>
                  </a:lnTo>
                  <a:lnTo>
                    <a:pt x="132" y="184"/>
                  </a:lnTo>
                  <a:lnTo>
                    <a:pt x="116" y="190"/>
                  </a:lnTo>
                  <a:lnTo>
                    <a:pt x="96" y="192"/>
                  </a:lnTo>
                  <a:lnTo>
                    <a:pt x="76" y="190"/>
                  </a:lnTo>
                  <a:lnTo>
                    <a:pt x="58" y="184"/>
                  </a:lnTo>
                  <a:lnTo>
                    <a:pt x="42" y="176"/>
                  </a:lnTo>
                  <a:lnTo>
                    <a:pt x="28" y="164"/>
                  </a:lnTo>
                  <a:lnTo>
                    <a:pt x="16" y="150"/>
                  </a:lnTo>
                  <a:lnTo>
                    <a:pt x="8" y="134"/>
                  </a:lnTo>
                  <a:lnTo>
                    <a:pt x="2" y="116"/>
                  </a:lnTo>
                  <a:lnTo>
                    <a:pt x="0" y="96"/>
                  </a:lnTo>
                  <a:lnTo>
                    <a:pt x="2" y="76"/>
                  </a:lnTo>
                  <a:lnTo>
                    <a:pt x="8" y="58"/>
                  </a:lnTo>
                  <a:lnTo>
                    <a:pt x="16" y="42"/>
                  </a:lnTo>
                  <a:lnTo>
                    <a:pt x="28" y="28"/>
                  </a:lnTo>
                  <a:lnTo>
                    <a:pt x="42" y="18"/>
                  </a:lnTo>
                  <a:lnTo>
                    <a:pt x="58" y="8"/>
                  </a:lnTo>
                  <a:lnTo>
                    <a:pt x="76" y="2"/>
                  </a:lnTo>
                  <a:lnTo>
                    <a:pt x="96" y="0"/>
                  </a:lnTo>
                  <a:lnTo>
                    <a:pt x="116" y="2"/>
                  </a:lnTo>
                  <a:lnTo>
                    <a:pt x="132" y="8"/>
                  </a:lnTo>
                  <a:lnTo>
                    <a:pt x="150" y="18"/>
                  </a:lnTo>
                  <a:lnTo>
                    <a:pt x="164" y="28"/>
                  </a:lnTo>
                  <a:lnTo>
                    <a:pt x="174" y="42"/>
                  </a:lnTo>
                  <a:lnTo>
                    <a:pt x="184" y="58"/>
                  </a:lnTo>
                  <a:lnTo>
                    <a:pt x="190" y="76"/>
                  </a:lnTo>
                  <a:lnTo>
                    <a:pt x="192" y="96"/>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Microsoft Yahei"/>
                <a:ea typeface="Microsoft Yahei"/>
                <a:cs typeface="Microsoft Yahei"/>
                <a:sym typeface="Microsoft Yahei"/>
              </a:endParaRPr>
            </a:p>
          </p:txBody>
        </p:sp>
        <p:sp>
          <p:nvSpPr>
            <p:cNvPr id="1236" name="Google Shape;1236;p26"/>
            <p:cNvSpPr/>
            <p:nvPr/>
          </p:nvSpPr>
          <p:spPr>
            <a:xfrm>
              <a:off x="5765378" y="3774440"/>
              <a:ext cx="315383" cy="315384"/>
            </a:xfrm>
            <a:custGeom>
              <a:rect b="b" l="l" r="r" t="t"/>
              <a:pathLst>
                <a:path extrusionOk="0" h="240" w="240">
                  <a:moveTo>
                    <a:pt x="240" y="120"/>
                  </a:moveTo>
                  <a:lnTo>
                    <a:pt x="240" y="120"/>
                  </a:lnTo>
                  <a:lnTo>
                    <a:pt x="238" y="132"/>
                  </a:lnTo>
                  <a:lnTo>
                    <a:pt x="238" y="144"/>
                  </a:lnTo>
                  <a:lnTo>
                    <a:pt x="230" y="166"/>
                  </a:lnTo>
                  <a:lnTo>
                    <a:pt x="218" y="186"/>
                  </a:lnTo>
                  <a:lnTo>
                    <a:pt x="204" y="204"/>
                  </a:lnTo>
                  <a:lnTo>
                    <a:pt x="186" y="218"/>
                  </a:lnTo>
                  <a:lnTo>
                    <a:pt x="166" y="230"/>
                  </a:lnTo>
                  <a:lnTo>
                    <a:pt x="144" y="236"/>
                  </a:lnTo>
                  <a:lnTo>
                    <a:pt x="132" y="238"/>
                  </a:lnTo>
                  <a:lnTo>
                    <a:pt x="120" y="240"/>
                  </a:lnTo>
                  <a:lnTo>
                    <a:pt x="108" y="238"/>
                  </a:lnTo>
                  <a:lnTo>
                    <a:pt x="96" y="236"/>
                  </a:lnTo>
                  <a:lnTo>
                    <a:pt x="72" y="230"/>
                  </a:lnTo>
                  <a:lnTo>
                    <a:pt x="52" y="218"/>
                  </a:lnTo>
                  <a:lnTo>
                    <a:pt x="34" y="204"/>
                  </a:lnTo>
                  <a:lnTo>
                    <a:pt x="20" y="186"/>
                  </a:lnTo>
                  <a:lnTo>
                    <a:pt x="8" y="166"/>
                  </a:lnTo>
                  <a:lnTo>
                    <a:pt x="2" y="144"/>
                  </a:lnTo>
                  <a:lnTo>
                    <a:pt x="0" y="132"/>
                  </a:lnTo>
                  <a:lnTo>
                    <a:pt x="0" y="120"/>
                  </a:lnTo>
                  <a:lnTo>
                    <a:pt x="0" y="108"/>
                  </a:lnTo>
                  <a:lnTo>
                    <a:pt x="2" y="96"/>
                  </a:lnTo>
                  <a:lnTo>
                    <a:pt x="8" y="72"/>
                  </a:lnTo>
                  <a:lnTo>
                    <a:pt x="20" y="52"/>
                  </a:lnTo>
                  <a:lnTo>
                    <a:pt x="34" y="34"/>
                  </a:lnTo>
                  <a:lnTo>
                    <a:pt x="52" y="20"/>
                  </a:lnTo>
                  <a:lnTo>
                    <a:pt x="72" y="8"/>
                  </a:lnTo>
                  <a:lnTo>
                    <a:pt x="96" y="2"/>
                  </a:lnTo>
                  <a:lnTo>
                    <a:pt x="108" y="0"/>
                  </a:lnTo>
                  <a:lnTo>
                    <a:pt x="120" y="0"/>
                  </a:lnTo>
                  <a:lnTo>
                    <a:pt x="132" y="0"/>
                  </a:lnTo>
                  <a:lnTo>
                    <a:pt x="144" y="2"/>
                  </a:lnTo>
                  <a:lnTo>
                    <a:pt x="166" y="8"/>
                  </a:lnTo>
                  <a:lnTo>
                    <a:pt x="186" y="20"/>
                  </a:lnTo>
                  <a:lnTo>
                    <a:pt x="204" y="34"/>
                  </a:lnTo>
                  <a:lnTo>
                    <a:pt x="218" y="52"/>
                  </a:lnTo>
                  <a:lnTo>
                    <a:pt x="230" y="72"/>
                  </a:lnTo>
                  <a:lnTo>
                    <a:pt x="238" y="96"/>
                  </a:lnTo>
                  <a:lnTo>
                    <a:pt x="238" y="108"/>
                  </a:lnTo>
                  <a:lnTo>
                    <a:pt x="240" y="12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Microsoft Yahei"/>
                <a:ea typeface="Microsoft Yahei"/>
                <a:cs typeface="Microsoft Yahei"/>
                <a:sym typeface="Microsoft Yahei"/>
              </a:endParaRPr>
            </a:p>
          </p:txBody>
        </p:sp>
        <p:sp>
          <p:nvSpPr>
            <p:cNvPr id="1237" name="Google Shape;1237;p26"/>
            <p:cNvSpPr/>
            <p:nvPr/>
          </p:nvSpPr>
          <p:spPr>
            <a:xfrm>
              <a:off x="5462693" y="4142740"/>
              <a:ext cx="254000" cy="247651"/>
            </a:xfrm>
            <a:custGeom>
              <a:rect b="b" l="l" r="r" t="t"/>
              <a:pathLst>
                <a:path extrusionOk="0" h="190" w="192">
                  <a:moveTo>
                    <a:pt x="192" y="94"/>
                  </a:moveTo>
                  <a:lnTo>
                    <a:pt x="192" y="94"/>
                  </a:lnTo>
                  <a:lnTo>
                    <a:pt x="190" y="114"/>
                  </a:lnTo>
                  <a:lnTo>
                    <a:pt x="184" y="132"/>
                  </a:lnTo>
                  <a:lnTo>
                    <a:pt x="174" y="148"/>
                  </a:lnTo>
                  <a:lnTo>
                    <a:pt x="164" y="162"/>
                  </a:lnTo>
                  <a:lnTo>
                    <a:pt x="150" y="174"/>
                  </a:lnTo>
                  <a:lnTo>
                    <a:pt x="132" y="182"/>
                  </a:lnTo>
                  <a:lnTo>
                    <a:pt x="116" y="188"/>
                  </a:lnTo>
                  <a:lnTo>
                    <a:pt x="96" y="190"/>
                  </a:lnTo>
                  <a:lnTo>
                    <a:pt x="76" y="188"/>
                  </a:lnTo>
                  <a:lnTo>
                    <a:pt x="58" y="182"/>
                  </a:lnTo>
                  <a:lnTo>
                    <a:pt x="42" y="174"/>
                  </a:lnTo>
                  <a:lnTo>
                    <a:pt x="28" y="162"/>
                  </a:lnTo>
                  <a:lnTo>
                    <a:pt x="16" y="148"/>
                  </a:lnTo>
                  <a:lnTo>
                    <a:pt x="8" y="132"/>
                  </a:lnTo>
                  <a:lnTo>
                    <a:pt x="2" y="114"/>
                  </a:lnTo>
                  <a:lnTo>
                    <a:pt x="0" y="94"/>
                  </a:lnTo>
                  <a:lnTo>
                    <a:pt x="2" y="76"/>
                  </a:lnTo>
                  <a:lnTo>
                    <a:pt x="8" y="58"/>
                  </a:lnTo>
                  <a:lnTo>
                    <a:pt x="16" y="42"/>
                  </a:lnTo>
                  <a:lnTo>
                    <a:pt x="28" y="28"/>
                  </a:lnTo>
                  <a:lnTo>
                    <a:pt x="42" y="16"/>
                  </a:lnTo>
                  <a:lnTo>
                    <a:pt x="58" y="8"/>
                  </a:lnTo>
                  <a:lnTo>
                    <a:pt x="76" y="2"/>
                  </a:lnTo>
                  <a:lnTo>
                    <a:pt x="96" y="0"/>
                  </a:lnTo>
                  <a:lnTo>
                    <a:pt x="116" y="2"/>
                  </a:lnTo>
                  <a:lnTo>
                    <a:pt x="132" y="8"/>
                  </a:lnTo>
                  <a:lnTo>
                    <a:pt x="150" y="16"/>
                  </a:lnTo>
                  <a:lnTo>
                    <a:pt x="164" y="28"/>
                  </a:lnTo>
                  <a:lnTo>
                    <a:pt x="174" y="42"/>
                  </a:lnTo>
                  <a:lnTo>
                    <a:pt x="184" y="58"/>
                  </a:lnTo>
                  <a:lnTo>
                    <a:pt x="190" y="76"/>
                  </a:lnTo>
                  <a:lnTo>
                    <a:pt x="192" y="94"/>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Microsoft Yahei"/>
                <a:ea typeface="Microsoft Yahei"/>
                <a:cs typeface="Microsoft Yahei"/>
                <a:sym typeface="Microsoft Yahei"/>
              </a:endParaRPr>
            </a:p>
          </p:txBody>
        </p:sp>
        <p:sp>
          <p:nvSpPr>
            <p:cNvPr id="1238" name="Google Shape;1238;p26"/>
            <p:cNvSpPr/>
            <p:nvPr/>
          </p:nvSpPr>
          <p:spPr>
            <a:xfrm>
              <a:off x="5765378" y="4142740"/>
              <a:ext cx="249767" cy="247651"/>
            </a:xfrm>
            <a:custGeom>
              <a:rect b="b" l="l" r="r" t="t"/>
              <a:pathLst>
                <a:path extrusionOk="0" h="190" w="190">
                  <a:moveTo>
                    <a:pt x="190" y="94"/>
                  </a:moveTo>
                  <a:lnTo>
                    <a:pt x="190" y="94"/>
                  </a:lnTo>
                  <a:lnTo>
                    <a:pt x="188" y="114"/>
                  </a:lnTo>
                  <a:lnTo>
                    <a:pt x="182" y="132"/>
                  </a:lnTo>
                  <a:lnTo>
                    <a:pt x="174" y="148"/>
                  </a:lnTo>
                  <a:lnTo>
                    <a:pt x="162" y="162"/>
                  </a:lnTo>
                  <a:lnTo>
                    <a:pt x="148" y="174"/>
                  </a:lnTo>
                  <a:lnTo>
                    <a:pt x="132" y="182"/>
                  </a:lnTo>
                  <a:lnTo>
                    <a:pt x="114" y="188"/>
                  </a:lnTo>
                  <a:lnTo>
                    <a:pt x="94" y="190"/>
                  </a:lnTo>
                  <a:lnTo>
                    <a:pt x="76" y="188"/>
                  </a:lnTo>
                  <a:lnTo>
                    <a:pt x="58" y="182"/>
                  </a:lnTo>
                  <a:lnTo>
                    <a:pt x="42" y="174"/>
                  </a:lnTo>
                  <a:lnTo>
                    <a:pt x="28" y="162"/>
                  </a:lnTo>
                  <a:lnTo>
                    <a:pt x="16" y="148"/>
                  </a:lnTo>
                  <a:lnTo>
                    <a:pt x="8" y="132"/>
                  </a:lnTo>
                  <a:lnTo>
                    <a:pt x="2" y="114"/>
                  </a:lnTo>
                  <a:lnTo>
                    <a:pt x="0" y="94"/>
                  </a:lnTo>
                  <a:lnTo>
                    <a:pt x="2" y="76"/>
                  </a:lnTo>
                  <a:lnTo>
                    <a:pt x="8" y="58"/>
                  </a:lnTo>
                  <a:lnTo>
                    <a:pt x="16" y="42"/>
                  </a:lnTo>
                  <a:lnTo>
                    <a:pt x="28" y="28"/>
                  </a:lnTo>
                  <a:lnTo>
                    <a:pt x="42" y="16"/>
                  </a:lnTo>
                  <a:lnTo>
                    <a:pt x="58" y="8"/>
                  </a:lnTo>
                  <a:lnTo>
                    <a:pt x="76" y="2"/>
                  </a:lnTo>
                  <a:lnTo>
                    <a:pt x="94" y="0"/>
                  </a:lnTo>
                  <a:lnTo>
                    <a:pt x="114" y="2"/>
                  </a:lnTo>
                  <a:lnTo>
                    <a:pt x="132" y="8"/>
                  </a:lnTo>
                  <a:lnTo>
                    <a:pt x="148" y="16"/>
                  </a:lnTo>
                  <a:lnTo>
                    <a:pt x="162" y="28"/>
                  </a:lnTo>
                  <a:lnTo>
                    <a:pt x="174" y="42"/>
                  </a:lnTo>
                  <a:lnTo>
                    <a:pt x="182" y="58"/>
                  </a:lnTo>
                  <a:lnTo>
                    <a:pt x="188" y="76"/>
                  </a:lnTo>
                  <a:lnTo>
                    <a:pt x="190" y="94"/>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Microsoft Yahei"/>
                <a:ea typeface="Microsoft Yahei"/>
                <a:cs typeface="Microsoft Yahei"/>
                <a:sym typeface="Microsoft Yahei"/>
              </a:endParaRPr>
            </a:p>
          </p:txBody>
        </p:sp>
      </p:grpSp>
      <p:grpSp>
        <p:nvGrpSpPr>
          <p:cNvPr id="1239" name="Google Shape;1239;p26"/>
          <p:cNvGrpSpPr/>
          <p:nvPr/>
        </p:nvGrpSpPr>
        <p:grpSpPr>
          <a:xfrm>
            <a:off x="8248842" y="1803244"/>
            <a:ext cx="2609851" cy="458908"/>
            <a:chOff x="7939194" y="2030307"/>
            <a:chExt cx="2609851" cy="458908"/>
          </a:xfrm>
        </p:grpSpPr>
        <p:sp>
          <p:nvSpPr>
            <p:cNvPr id="1240" name="Google Shape;1240;p26"/>
            <p:cNvSpPr/>
            <p:nvPr/>
          </p:nvSpPr>
          <p:spPr>
            <a:xfrm>
              <a:off x="8250345" y="2030307"/>
              <a:ext cx="2298700" cy="458908"/>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zh-CN" sz="1800">
                  <a:solidFill>
                    <a:schemeClr val="dk2"/>
                  </a:solidFill>
                  <a:latin typeface="Microsoft Yahei"/>
                  <a:ea typeface="Microsoft Yahei"/>
                  <a:cs typeface="Microsoft Yahei"/>
                  <a:sym typeface="Microsoft Yahei"/>
                </a:rPr>
                <a:t>此处添加标题内容</a:t>
              </a:r>
              <a:endParaRPr b="1" sz="1800">
                <a:solidFill>
                  <a:schemeClr val="dk2"/>
                </a:solidFill>
                <a:latin typeface="Microsoft Yahei"/>
                <a:ea typeface="Microsoft Yahei"/>
                <a:cs typeface="Microsoft Yahei"/>
                <a:sym typeface="Microsoft Yahei"/>
              </a:endParaRPr>
            </a:p>
          </p:txBody>
        </p:sp>
        <p:sp>
          <p:nvSpPr>
            <p:cNvPr id="1241" name="Google Shape;1241;p26"/>
            <p:cNvSpPr/>
            <p:nvPr/>
          </p:nvSpPr>
          <p:spPr>
            <a:xfrm>
              <a:off x="7939194" y="2163657"/>
              <a:ext cx="357717" cy="313267"/>
            </a:xfrm>
            <a:custGeom>
              <a:rect b="b" l="l" r="r" t="t"/>
              <a:pathLst>
                <a:path extrusionOk="0" h="420" w="478">
                  <a:moveTo>
                    <a:pt x="478" y="72"/>
                  </a:moveTo>
                  <a:lnTo>
                    <a:pt x="478" y="72"/>
                  </a:lnTo>
                  <a:lnTo>
                    <a:pt x="478" y="56"/>
                  </a:lnTo>
                  <a:lnTo>
                    <a:pt x="474" y="44"/>
                  </a:lnTo>
                  <a:lnTo>
                    <a:pt x="466" y="30"/>
                  </a:lnTo>
                  <a:lnTo>
                    <a:pt x="458" y="20"/>
                  </a:lnTo>
                  <a:lnTo>
                    <a:pt x="448" y="12"/>
                  </a:lnTo>
                  <a:lnTo>
                    <a:pt x="434" y="4"/>
                  </a:lnTo>
                  <a:lnTo>
                    <a:pt x="422" y="0"/>
                  </a:lnTo>
                  <a:lnTo>
                    <a:pt x="406" y="0"/>
                  </a:lnTo>
                  <a:lnTo>
                    <a:pt x="392" y="0"/>
                  </a:lnTo>
                  <a:lnTo>
                    <a:pt x="378" y="4"/>
                  </a:lnTo>
                  <a:lnTo>
                    <a:pt x="366" y="12"/>
                  </a:lnTo>
                  <a:lnTo>
                    <a:pt x="356" y="20"/>
                  </a:lnTo>
                  <a:lnTo>
                    <a:pt x="348" y="30"/>
                  </a:lnTo>
                  <a:lnTo>
                    <a:pt x="340" y="44"/>
                  </a:lnTo>
                  <a:lnTo>
                    <a:pt x="336" y="56"/>
                  </a:lnTo>
                  <a:lnTo>
                    <a:pt x="336" y="72"/>
                  </a:lnTo>
                  <a:lnTo>
                    <a:pt x="336" y="86"/>
                  </a:lnTo>
                  <a:lnTo>
                    <a:pt x="342" y="100"/>
                  </a:lnTo>
                  <a:lnTo>
                    <a:pt x="348" y="112"/>
                  </a:lnTo>
                  <a:lnTo>
                    <a:pt x="358" y="124"/>
                  </a:lnTo>
                  <a:lnTo>
                    <a:pt x="276" y="318"/>
                  </a:lnTo>
                  <a:lnTo>
                    <a:pt x="208" y="168"/>
                  </a:lnTo>
                  <a:lnTo>
                    <a:pt x="148" y="160"/>
                  </a:lnTo>
                  <a:lnTo>
                    <a:pt x="96" y="226"/>
                  </a:lnTo>
                  <a:lnTo>
                    <a:pt x="84" y="222"/>
                  </a:lnTo>
                  <a:lnTo>
                    <a:pt x="72" y="222"/>
                  </a:lnTo>
                  <a:lnTo>
                    <a:pt x="58" y="222"/>
                  </a:lnTo>
                  <a:lnTo>
                    <a:pt x="44" y="226"/>
                  </a:lnTo>
                  <a:lnTo>
                    <a:pt x="32" y="234"/>
                  </a:lnTo>
                  <a:lnTo>
                    <a:pt x="22" y="242"/>
                  </a:lnTo>
                  <a:lnTo>
                    <a:pt x="14" y="252"/>
                  </a:lnTo>
                  <a:lnTo>
                    <a:pt x="6" y="264"/>
                  </a:lnTo>
                  <a:lnTo>
                    <a:pt x="2" y="278"/>
                  </a:lnTo>
                  <a:lnTo>
                    <a:pt x="0" y="292"/>
                  </a:lnTo>
                  <a:lnTo>
                    <a:pt x="2" y="308"/>
                  </a:lnTo>
                  <a:lnTo>
                    <a:pt x="6" y="320"/>
                  </a:lnTo>
                  <a:lnTo>
                    <a:pt x="14" y="334"/>
                  </a:lnTo>
                  <a:lnTo>
                    <a:pt x="22" y="344"/>
                  </a:lnTo>
                  <a:lnTo>
                    <a:pt x="32" y="352"/>
                  </a:lnTo>
                  <a:lnTo>
                    <a:pt x="44" y="360"/>
                  </a:lnTo>
                  <a:lnTo>
                    <a:pt x="58" y="364"/>
                  </a:lnTo>
                  <a:lnTo>
                    <a:pt x="72" y="364"/>
                  </a:lnTo>
                  <a:lnTo>
                    <a:pt x="88" y="364"/>
                  </a:lnTo>
                  <a:lnTo>
                    <a:pt x="100" y="360"/>
                  </a:lnTo>
                  <a:lnTo>
                    <a:pt x="112" y="352"/>
                  </a:lnTo>
                  <a:lnTo>
                    <a:pt x="124" y="344"/>
                  </a:lnTo>
                  <a:lnTo>
                    <a:pt x="132" y="334"/>
                  </a:lnTo>
                  <a:lnTo>
                    <a:pt x="138" y="320"/>
                  </a:lnTo>
                  <a:lnTo>
                    <a:pt x="144" y="308"/>
                  </a:lnTo>
                  <a:lnTo>
                    <a:pt x="144" y="292"/>
                  </a:lnTo>
                  <a:lnTo>
                    <a:pt x="144" y="278"/>
                  </a:lnTo>
                  <a:lnTo>
                    <a:pt x="168" y="248"/>
                  </a:lnTo>
                  <a:lnTo>
                    <a:pt x="244" y="420"/>
                  </a:lnTo>
                  <a:lnTo>
                    <a:pt x="308" y="418"/>
                  </a:lnTo>
                  <a:lnTo>
                    <a:pt x="426" y="140"/>
                  </a:lnTo>
                  <a:lnTo>
                    <a:pt x="436" y="136"/>
                  </a:lnTo>
                  <a:lnTo>
                    <a:pt x="448" y="130"/>
                  </a:lnTo>
                  <a:lnTo>
                    <a:pt x="456" y="124"/>
                  </a:lnTo>
                  <a:lnTo>
                    <a:pt x="464" y="114"/>
                  </a:lnTo>
                  <a:lnTo>
                    <a:pt x="470" y="106"/>
                  </a:lnTo>
                  <a:lnTo>
                    <a:pt x="474" y="94"/>
                  </a:lnTo>
                  <a:lnTo>
                    <a:pt x="478" y="84"/>
                  </a:lnTo>
                  <a:lnTo>
                    <a:pt x="478" y="72"/>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Microsoft Yahei"/>
                <a:ea typeface="Microsoft Yahei"/>
                <a:cs typeface="Microsoft Yahei"/>
                <a:sym typeface="Microsoft Yahei"/>
              </a:endParaRPr>
            </a:p>
          </p:txBody>
        </p:sp>
      </p:grpSp>
      <p:grpSp>
        <p:nvGrpSpPr>
          <p:cNvPr id="1242" name="Google Shape;1242;p26"/>
          <p:cNvGrpSpPr/>
          <p:nvPr/>
        </p:nvGrpSpPr>
        <p:grpSpPr>
          <a:xfrm>
            <a:off x="1646321" y="1803244"/>
            <a:ext cx="2650066" cy="458908"/>
            <a:chOff x="1336673" y="2030307"/>
            <a:chExt cx="2650066" cy="458908"/>
          </a:xfrm>
        </p:grpSpPr>
        <p:sp>
          <p:nvSpPr>
            <p:cNvPr id="1243" name="Google Shape;1243;p26"/>
            <p:cNvSpPr/>
            <p:nvPr/>
          </p:nvSpPr>
          <p:spPr>
            <a:xfrm>
              <a:off x="1688039" y="2030307"/>
              <a:ext cx="2298700" cy="458908"/>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zh-CN" sz="1800">
                  <a:solidFill>
                    <a:schemeClr val="dk2"/>
                  </a:solidFill>
                  <a:latin typeface="Microsoft Yahei"/>
                  <a:ea typeface="Microsoft Yahei"/>
                  <a:cs typeface="Microsoft Yahei"/>
                  <a:sym typeface="Microsoft Yahei"/>
                </a:rPr>
                <a:t>此处添加标题内容</a:t>
              </a:r>
              <a:endParaRPr b="1" sz="1800">
                <a:solidFill>
                  <a:schemeClr val="dk2"/>
                </a:solidFill>
                <a:latin typeface="Microsoft Yahei"/>
                <a:ea typeface="Microsoft Yahei"/>
                <a:cs typeface="Microsoft Yahei"/>
                <a:sym typeface="Microsoft Yahei"/>
              </a:endParaRPr>
            </a:p>
          </p:txBody>
        </p:sp>
        <p:grpSp>
          <p:nvGrpSpPr>
            <p:cNvPr id="1244" name="Google Shape;1244;p26"/>
            <p:cNvGrpSpPr/>
            <p:nvPr/>
          </p:nvGrpSpPr>
          <p:grpSpPr>
            <a:xfrm>
              <a:off x="1336673" y="2178474"/>
              <a:ext cx="256116" cy="258233"/>
              <a:chOff x="3889445" y="2973091"/>
              <a:chExt cx="319708" cy="324921"/>
            </a:xfrm>
          </p:grpSpPr>
          <p:sp>
            <p:nvSpPr>
              <p:cNvPr id="1245" name="Google Shape;1245;p26"/>
              <p:cNvSpPr/>
              <p:nvPr/>
            </p:nvSpPr>
            <p:spPr>
              <a:xfrm>
                <a:off x="3889445" y="3006104"/>
                <a:ext cx="128578" cy="126841"/>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3F3F3F"/>
                  </a:solidFill>
                  <a:latin typeface="Microsoft Yahei"/>
                  <a:ea typeface="Microsoft Yahei"/>
                  <a:cs typeface="Microsoft Yahei"/>
                  <a:sym typeface="Microsoft Yahei"/>
                </a:endParaRPr>
              </a:p>
            </p:txBody>
          </p:sp>
          <p:sp>
            <p:nvSpPr>
              <p:cNvPr id="1246" name="Google Shape;1246;p26"/>
              <p:cNvSpPr/>
              <p:nvPr/>
            </p:nvSpPr>
            <p:spPr>
              <a:xfrm>
                <a:off x="4049299" y="2973091"/>
                <a:ext cx="159854" cy="159854"/>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3F3F3F"/>
                  </a:solidFill>
                  <a:latin typeface="Microsoft Yahei"/>
                  <a:ea typeface="Microsoft Yahei"/>
                  <a:cs typeface="Microsoft Yahei"/>
                  <a:sym typeface="Microsoft Yahei"/>
                </a:endParaRPr>
              </a:p>
            </p:txBody>
          </p:sp>
          <p:sp>
            <p:nvSpPr>
              <p:cNvPr id="1247" name="Google Shape;1247;p26"/>
              <p:cNvSpPr/>
              <p:nvPr/>
            </p:nvSpPr>
            <p:spPr>
              <a:xfrm>
                <a:off x="3889445" y="3171171"/>
                <a:ext cx="128578" cy="126841"/>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3F3F3F"/>
                  </a:solidFill>
                  <a:latin typeface="Microsoft Yahei"/>
                  <a:ea typeface="Microsoft Yahei"/>
                  <a:cs typeface="Microsoft Yahei"/>
                  <a:sym typeface="Microsoft Yahei"/>
                </a:endParaRPr>
              </a:p>
            </p:txBody>
          </p:sp>
          <p:sp>
            <p:nvSpPr>
              <p:cNvPr id="1248" name="Google Shape;1248;p26"/>
              <p:cNvSpPr/>
              <p:nvPr/>
            </p:nvSpPr>
            <p:spPr>
              <a:xfrm>
                <a:off x="4049299" y="3171171"/>
                <a:ext cx="126841" cy="126841"/>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3F3F3F"/>
                  </a:solidFill>
                  <a:latin typeface="Microsoft Yahei"/>
                  <a:ea typeface="Microsoft Yahei"/>
                  <a:cs typeface="Microsoft Yahei"/>
                  <a:sym typeface="Microsoft Yahei"/>
                </a:endParaRPr>
              </a:p>
            </p:txBody>
          </p:sp>
        </p:grpSp>
      </p:grpSp>
      <p:grpSp>
        <p:nvGrpSpPr>
          <p:cNvPr id="1249" name="Google Shape;1249;p26"/>
          <p:cNvGrpSpPr/>
          <p:nvPr/>
        </p:nvGrpSpPr>
        <p:grpSpPr>
          <a:xfrm>
            <a:off x="8286942" y="3828895"/>
            <a:ext cx="2571751" cy="458908"/>
            <a:chOff x="7977294" y="4055958"/>
            <a:chExt cx="2571751" cy="458908"/>
          </a:xfrm>
        </p:grpSpPr>
        <p:sp>
          <p:nvSpPr>
            <p:cNvPr id="1250" name="Google Shape;1250;p26"/>
            <p:cNvSpPr/>
            <p:nvPr/>
          </p:nvSpPr>
          <p:spPr>
            <a:xfrm>
              <a:off x="8250345" y="4055958"/>
              <a:ext cx="2298700" cy="458908"/>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zh-CN" sz="1800">
                  <a:solidFill>
                    <a:schemeClr val="dk2"/>
                  </a:solidFill>
                  <a:latin typeface="Microsoft Yahei"/>
                  <a:ea typeface="Microsoft Yahei"/>
                  <a:cs typeface="Microsoft Yahei"/>
                  <a:sym typeface="Microsoft Yahei"/>
                </a:rPr>
                <a:t>此处添加标题内容</a:t>
              </a:r>
              <a:endParaRPr b="1" sz="1800">
                <a:solidFill>
                  <a:schemeClr val="dk2"/>
                </a:solidFill>
                <a:latin typeface="Microsoft Yahei"/>
                <a:ea typeface="Microsoft Yahei"/>
                <a:cs typeface="Microsoft Yahei"/>
                <a:sym typeface="Microsoft Yahei"/>
              </a:endParaRPr>
            </a:p>
          </p:txBody>
        </p:sp>
        <p:grpSp>
          <p:nvGrpSpPr>
            <p:cNvPr id="1251" name="Google Shape;1251;p26"/>
            <p:cNvGrpSpPr/>
            <p:nvPr/>
          </p:nvGrpSpPr>
          <p:grpSpPr>
            <a:xfrm>
              <a:off x="7977294" y="4233757"/>
              <a:ext cx="281517" cy="279400"/>
              <a:chOff x="1057275" y="3008313"/>
              <a:chExt cx="368300" cy="368300"/>
            </a:xfrm>
          </p:grpSpPr>
          <p:sp>
            <p:nvSpPr>
              <p:cNvPr id="1252" name="Google Shape;1252;p26"/>
              <p:cNvSpPr/>
              <p:nvPr/>
            </p:nvSpPr>
            <p:spPr>
              <a:xfrm>
                <a:off x="1057275" y="3033713"/>
                <a:ext cx="342900" cy="342900"/>
              </a:xfrm>
              <a:custGeom>
                <a:rect b="b" l="l" r="r" t="t"/>
                <a:pathLst>
                  <a:path extrusionOk="0" h="216" w="216">
                    <a:moveTo>
                      <a:pt x="100" y="0"/>
                    </a:moveTo>
                    <a:lnTo>
                      <a:pt x="100" y="0"/>
                    </a:lnTo>
                    <a:lnTo>
                      <a:pt x="80" y="2"/>
                    </a:lnTo>
                    <a:lnTo>
                      <a:pt x="62" y="10"/>
                    </a:lnTo>
                    <a:lnTo>
                      <a:pt x="46" y="18"/>
                    </a:lnTo>
                    <a:lnTo>
                      <a:pt x="30" y="32"/>
                    </a:lnTo>
                    <a:lnTo>
                      <a:pt x="16" y="48"/>
                    </a:lnTo>
                    <a:lnTo>
                      <a:pt x="6" y="68"/>
                    </a:lnTo>
                    <a:lnTo>
                      <a:pt x="0" y="88"/>
                    </a:lnTo>
                    <a:lnTo>
                      <a:pt x="0" y="108"/>
                    </a:lnTo>
                    <a:lnTo>
                      <a:pt x="0" y="128"/>
                    </a:lnTo>
                    <a:lnTo>
                      <a:pt x="6" y="148"/>
                    </a:lnTo>
                    <a:lnTo>
                      <a:pt x="16" y="168"/>
                    </a:lnTo>
                    <a:lnTo>
                      <a:pt x="30" y="184"/>
                    </a:lnTo>
                    <a:lnTo>
                      <a:pt x="48" y="198"/>
                    </a:lnTo>
                    <a:lnTo>
                      <a:pt x="66" y="208"/>
                    </a:lnTo>
                    <a:lnTo>
                      <a:pt x="86" y="214"/>
                    </a:lnTo>
                    <a:lnTo>
                      <a:pt x="108" y="216"/>
                    </a:lnTo>
                    <a:lnTo>
                      <a:pt x="128" y="214"/>
                    </a:lnTo>
                    <a:lnTo>
                      <a:pt x="148" y="208"/>
                    </a:lnTo>
                    <a:lnTo>
                      <a:pt x="168" y="198"/>
                    </a:lnTo>
                    <a:lnTo>
                      <a:pt x="184" y="184"/>
                    </a:lnTo>
                    <a:lnTo>
                      <a:pt x="198" y="170"/>
                    </a:lnTo>
                    <a:lnTo>
                      <a:pt x="206" y="152"/>
                    </a:lnTo>
                    <a:lnTo>
                      <a:pt x="212" y="134"/>
                    </a:lnTo>
                    <a:lnTo>
                      <a:pt x="216" y="116"/>
                    </a:lnTo>
                    <a:lnTo>
                      <a:pt x="100" y="116"/>
                    </a:lnTo>
                    <a:lnTo>
                      <a:pt x="10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3F3F3F"/>
                  </a:solidFill>
                  <a:latin typeface="Microsoft Yahei"/>
                  <a:ea typeface="Microsoft Yahei"/>
                  <a:cs typeface="Microsoft Yahei"/>
                  <a:sym typeface="Microsoft Yahei"/>
                </a:endParaRPr>
              </a:p>
            </p:txBody>
          </p:sp>
          <p:sp>
            <p:nvSpPr>
              <p:cNvPr id="1253" name="Google Shape;1253;p26"/>
              <p:cNvSpPr/>
              <p:nvPr/>
            </p:nvSpPr>
            <p:spPr>
              <a:xfrm>
                <a:off x="1238250" y="3008313"/>
                <a:ext cx="187325" cy="184150"/>
              </a:xfrm>
              <a:custGeom>
                <a:rect b="b" l="l" r="r" t="t"/>
                <a:pathLst>
                  <a:path extrusionOk="0" h="116" w="118">
                    <a:moveTo>
                      <a:pt x="86" y="32"/>
                    </a:moveTo>
                    <a:lnTo>
                      <a:pt x="86" y="32"/>
                    </a:lnTo>
                    <a:lnTo>
                      <a:pt x="78" y="24"/>
                    </a:lnTo>
                    <a:lnTo>
                      <a:pt x="68" y="16"/>
                    </a:lnTo>
                    <a:lnTo>
                      <a:pt x="56" y="10"/>
                    </a:lnTo>
                    <a:lnTo>
                      <a:pt x="46" y="6"/>
                    </a:lnTo>
                    <a:lnTo>
                      <a:pt x="36" y="2"/>
                    </a:lnTo>
                    <a:lnTo>
                      <a:pt x="24" y="0"/>
                    </a:lnTo>
                    <a:lnTo>
                      <a:pt x="12" y="0"/>
                    </a:lnTo>
                    <a:lnTo>
                      <a:pt x="0" y="0"/>
                    </a:lnTo>
                    <a:lnTo>
                      <a:pt x="0" y="116"/>
                    </a:lnTo>
                    <a:lnTo>
                      <a:pt x="118" y="116"/>
                    </a:lnTo>
                    <a:lnTo>
                      <a:pt x="118" y="106"/>
                    </a:lnTo>
                    <a:lnTo>
                      <a:pt x="118" y="94"/>
                    </a:lnTo>
                    <a:lnTo>
                      <a:pt x="114" y="82"/>
                    </a:lnTo>
                    <a:lnTo>
                      <a:pt x="112" y="72"/>
                    </a:lnTo>
                    <a:lnTo>
                      <a:pt x="108" y="60"/>
                    </a:lnTo>
                    <a:lnTo>
                      <a:pt x="102" y="50"/>
                    </a:lnTo>
                    <a:lnTo>
                      <a:pt x="94" y="40"/>
                    </a:lnTo>
                    <a:lnTo>
                      <a:pt x="86" y="32"/>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3F3F3F"/>
                  </a:solidFill>
                  <a:latin typeface="Microsoft Yahei"/>
                  <a:ea typeface="Microsoft Yahei"/>
                  <a:cs typeface="Microsoft Yahei"/>
                  <a:sym typeface="Microsoft Yahei"/>
                </a:endParaRPr>
              </a:p>
            </p:txBody>
          </p:sp>
        </p:grpSp>
      </p:grpSp>
      <p:grpSp>
        <p:nvGrpSpPr>
          <p:cNvPr id="1254" name="Google Shape;1254;p26"/>
          <p:cNvGrpSpPr/>
          <p:nvPr/>
        </p:nvGrpSpPr>
        <p:grpSpPr>
          <a:xfrm>
            <a:off x="1634519" y="3831011"/>
            <a:ext cx="2613228" cy="458908"/>
            <a:chOff x="1324871" y="4058074"/>
            <a:chExt cx="2613228" cy="458908"/>
          </a:xfrm>
        </p:grpSpPr>
        <p:sp>
          <p:nvSpPr>
            <p:cNvPr id="1255" name="Google Shape;1255;p26"/>
            <p:cNvSpPr/>
            <p:nvPr/>
          </p:nvSpPr>
          <p:spPr>
            <a:xfrm>
              <a:off x="1639399" y="4058074"/>
              <a:ext cx="2298700" cy="458908"/>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zh-CN" sz="1800">
                  <a:solidFill>
                    <a:schemeClr val="dk2"/>
                  </a:solidFill>
                  <a:latin typeface="Microsoft Yahei"/>
                  <a:ea typeface="Microsoft Yahei"/>
                  <a:cs typeface="Microsoft Yahei"/>
                  <a:sym typeface="Microsoft Yahei"/>
                </a:rPr>
                <a:t>此处添加标题内容</a:t>
              </a:r>
              <a:endParaRPr b="1" sz="1800">
                <a:solidFill>
                  <a:schemeClr val="dk2"/>
                </a:solidFill>
                <a:latin typeface="Microsoft Yahei"/>
                <a:ea typeface="Microsoft Yahei"/>
                <a:cs typeface="Microsoft Yahei"/>
                <a:sym typeface="Microsoft Yahei"/>
              </a:endParaRPr>
            </a:p>
          </p:txBody>
        </p:sp>
        <p:grpSp>
          <p:nvGrpSpPr>
            <p:cNvPr id="1256" name="Google Shape;1256;p26"/>
            <p:cNvGrpSpPr/>
            <p:nvPr/>
          </p:nvGrpSpPr>
          <p:grpSpPr>
            <a:xfrm>
              <a:off x="1324871" y="4185073"/>
              <a:ext cx="279400" cy="298451"/>
              <a:chOff x="1946500" y="2659080"/>
              <a:chExt cx="249236" cy="264850"/>
            </a:xfrm>
          </p:grpSpPr>
          <p:sp>
            <p:nvSpPr>
              <p:cNvPr id="1257" name="Google Shape;1257;p26"/>
              <p:cNvSpPr/>
              <p:nvPr/>
            </p:nvSpPr>
            <p:spPr>
              <a:xfrm>
                <a:off x="1946500" y="2712050"/>
                <a:ext cx="40474" cy="21188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Microsoft Yahei"/>
                  <a:ea typeface="Microsoft Yahei"/>
                  <a:cs typeface="Microsoft Yahei"/>
                  <a:sym typeface="Microsoft Yahei"/>
                </a:endParaRPr>
              </a:p>
            </p:txBody>
          </p:sp>
          <p:sp>
            <p:nvSpPr>
              <p:cNvPr id="1258" name="Google Shape;1258;p26"/>
              <p:cNvSpPr/>
              <p:nvPr/>
            </p:nvSpPr>
            <p:spPr>
              <a:xfrm>
                <a:off x="2016797" y="2679947"/>
                <a:ext cx="40474" cy="243983"/>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Microsoft Yahei"/>
                  <a:ea typeface="Microsoft Yahei"/>
                  <a:cs typeface="Microsoft Yahei"/>
                  <a:sym typeface="Microsoft Yahei"/>
                </a:endParaRPr>
              </a:p>
            </p:txBody>
          </p:sp>
          <p:sp>
            <p:nvSpPr>
              <p:cNvPr id="1259" name="Google Shape;1259;p26"/>
              <p:cNvSpPr/>
              <p:nvPr/>
            </p:nvSpPr>
            <p:spPr>
              <a:xfrm>
                <a:off x="2084964" y="2659080"/>
                <a:ext cx="42604" cy="26485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Microsoft Yahei"/>
                  <a:ea typeface="Microsoft Yahei"/>
                  <a:cs typeface="Microsoft Yahei"/>
                  <a:sym typeface="Microsoft Yahei"/>
                </a:endParaRPr>
              </a:p>
            </p:txBody>
          </p:sp>
          <p:sp>
            <p:nvSpPr>
              <p:cNvPr id="1260" name="Google Shape;1260;p26"/>
              <p:cNvSpPr/>
              <p:nvPr/>
            </p:nvSpPr>
            <p:spPr>
              <a:xfrm>
                <a:off x="2155262" y="2790702"/>
                <a:ext cx="40474" cy="133228"/>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Microsoft Yahei"/>
                  <a:ea typeface="Microsoft Yahei"/>
                  <a:cs typeface="Microsoft Yahei"/>
                  <a:sym typeface="Microsoft Yahei"/>
                </a:endParaRPr>
              </a:p>
            </p:txBody>
          </p:sp>
        </p:grpSp>
      </p:grpSp>
      <p:grpSp>
        <p:nvGrpSpPr>
          <p:cNvPr id="1261" name="Google Shape;1261;p26"/>
          <p:cNvGrpSpPr/>
          <p:nvPr/>
        </p:nvGrpSpPr>
        <p:grpSpPr>
          <a:xfrm>
            <a:off x="1486695" y="2313361"/>
            <a:ext cx="4018947" cy="882650"/>
            <a:chOff x="1177047" y="2540424"/>
            <a:chExt cx="4018947" cy="882650"/>
          </a:xfrm>
        </p:grpSpPr>
        <p:sp>
          <p:nvSpPr>
            <p:cNvPr id="1262" name="Google Shape;1262;p26"/>
            <p:cNvSpPr/>
            <p:nvPr/>
          </p:nvSpPr>
          <p:spPr>
            <a:xfrm flipH="1">
              <a:off x="1177047" y="2540424"/>
              <a:ext cx="3966030" cy="821267"/>
            </a:xfrm>
            <a:custGeom>
              <a:rect b="b" l="l" r="r" t="t"/>
              <a:pathLst>
                <a:path extrusionOk="0" h="581025" w="2896333">
                  <a:moveTo>
                    <a:pt x="0" y="581025"/>
                  </a:moveTo>
                  <a:lnTo>
                    <a:pt x="333375" y="0"/>
                  </a:lnTo>
                  <a:lnTo>
                    <a:pt x="2896333" y="0"/>
                  </a:lnTo>
                </a:path>
              </a:pathLst>
            </a:custGeom>
            <a:noFill/>
            <a:ln cap="flat" cmpd="sng" w="12700">
              <a:solidFill>
                <a:srgbClr val="7F7F7F"/>
              </a:solidFill>
              <a:prstDash val="dash"/>
              <a:round/>
              <a:headEnd len="med" w="med" type="oval"/>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Microsoft Yahei"/>
                <a:ea typeface="Microsoft Yahei"/>
                <a:cs typeface="Microsoft Yahei"/>
                <a:sym typeface="Microsoft Yahei"/>
              </a:endParaRPr>
            </a:p>
          </p:txBody>
        </p:sp>
        <p:sp>
          <p:nvSpPr>
            <p:cNvPr id="1263" name="Google Shape;1263;p26"/>
            <p:cNvSpPr/>
            <p:nvPr/>
          </p:nvSpPr>
          <p:spPr>
            <a:xfrm>
              <a:off x="5085927" y="3313007"/>
              <a:ext cx="110067" cy="110067"/>
            </a:xfrm>
            <a:prstGeom prst="ellipse">
              <a:avLst/>
            </a:prstGeom>
            <a:gradFill>
              <a:gsLst>
                <a:gs pos="0">
                  <a:srgbClr val="BABABA"/>
                </a:gs>
                <a:gs pos="35000">
                  <a:srgbClr val="CFCFCF"/>
                </a:gs>
                <a:gs pos="100000">
                  <a:srgbClr val="EDEDED"/>
                </a:gs>
              </a:gsLst>
              <a:lin ang="16200000" scaled="0"/>
            </a:gradFill>
            <a:ln cap="flat" cmpd="sng" w="9525">
              <a:solidFill>
                <a:srgbClr val="7F7F7F"/>
              </a:solidFill>
              <a:prstDash val="solid"/>
              <a:round/>
              <a:headEnd len="sm" w="sm" type="none"/>
              <a:tailEnd len="sm" w="sm" type="none"/>
            </a:ln>
            <a:effectLst>
              <a:outerShdw blurRad="63500" sx="102000" rotWithShape="0" algn="ctr" sy="1020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Microsoft Yahei"/>
                <a:ea typeface="Microsoft Yahei"/>
                <a:cs typeface="Microsoft Yahei"/>
                <a:sym typeface="Microsoft Yahei"/>
              </a:endParaRPr>
            </a:p>
          </p:txBody>
        </p:sp>
      </p:grpSp>
      <p:grpSp>
        <p:nvGrpSpPr>
          <p:cNvPr id="1264" name="Google Shape;1264;p26"/>
          <p:cNvGrpSpPr/>
          <p:nvPr/>
        </p:nvGrpSpPr>
        <p:grpSpPr>
          <a:xfrm>
            <a:off x="6873008" y="2326061"/>
            <a:ext cx="3712633" cy="878416"/>
            <a:chOff x="6563360" y="2553124"/>
            <a:chExt cx="3712633" cy="878416"/>
          </a:xfrm>
        </p:grpSpPr>
        <p:sp>
          <p:nvSpPr>
            <p:cNvPr id="1265" name="Google Shape;1265;p26"/>
            <p:cNvSpPr/>
            <p:nvPr/>
          </p:nvSpPr>
          <p:spPr>
            <a:xfrm>
              <a:off x="6626860" y="2553124"/>
              <a:ext cx="3649133" cy="821267"/>
            </a:xfrm>
            <a:custGeom>
              <a:rect b="b" l="l" r="r" t="t"/>
              <a:pathLst>
                <a:path extrusionOk="0" h="581025" w="2896333">
                  <a:moveTo>
                    <a:pt x="0" y="581025"/>
                  </a:moveTo>
                  <a:lnTo>
                    <a:pt x="333375" y="0"/>
                  </a:lnTo>
                  <a:lnTo>
                    <a:pt x="2896333" y="0"/>
                  </a:lnTo>
                </a:path>
              </a:pathLst>
            </a:custGeom>
            <a:noFill/>
            <a:ln cap="flat" cmpd="sng" w="12700">
              <a:solidFill>
                <a:srgbClr val="7F7F7F"/>
              </a:solidFill>
              <a:prstDash val="dash"/>
              <a:round/>
              <a:headEnd len="med" w="med" type="oval"/>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Microsoft Yahei"/>
                <a:ea typeface="Microsoft Yahei"/>
                <a:cs typeface="Microsoft Yahei"/>
                <a:sym typeface="Microsoft Yahei"/>
              </a:endParaRPr>
            </a:p>
          </p:txBody>
        </p:sp>
        <p:sp>
          <p:nvSpPr>
            <p:cNvPr id="1266" name="Google Shape;1266;p26"/>
            <p:cNvSpPr/>
            <p:nvPr/>
          </p:nvSpPr>
          <p:spPr>
            <a:xfrm>
              <a:off x="6563360" y="3321473"/>
              <a:ext cx="110067" cy="110067"/>
            </a:xfrm>
            <a:prstGeom prst="ellipse">
              <a:avLst/>
            </a:prstGeom>
            <a:gradFill>
              <a:gsLst>
                <a:gs pos="0">
                  <a:srgbClr val="BABABA"/>
                </a:gs>
                <a:gs pos="35000">
                  <a:srgbClr val="CFCFCF"/>
                </a:gs>
                <a:gs pos="100000">
                  <a:srgbClr val="EDEDED"/>
                </a:gs>
              </a:gsLst>
              <a:lin ang="16200000" scaled="0"/>
            </a:gradFill>
            <a:ln cap="flat" cmpd="sng" w="9525">
              <a:solidFill>
                <a:srgbClr val="7F7F7F"/>
              </a:solidFill>
              <a:prstDash val="solid"/>
              <a:round/>
              <a:headEnd len="sm" w="sm" type="none"/>
              <a:tailEnd len="sm" w="sm" type="none"/>
            </a:ln>
            <a:effectLst>
              <a:outerShdw blurRad="63500" sx="102000" rotWithShape="0" algn="ctr" sy="1020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Microsoft Yahei"/>
                <a:ea typeface="Microsoft Yahei"/>
                <a:cs typeface="Microsoft Yahei"/>
                <a:sym typeface="Microsoft Yahei"/>
              </a:endParaRPr>
            </a:p>
          </p:txBody>
        </p:sp>
      </p:grpSp>
      <p:grpSp>
        <p:nvGrpSpPr>
          <p:cNvPr id="1267" name="Google Shape;1267;p26"/>
          <p:cNvGrpSpPr/>
          <p:nvPr/>
        </p:nvGrpSpPr>
        <p:grpSpPr>
          <a:xfrm>
            <a:off x="6936508" y="4347478"/>
            <a:ext cx="3676651" cy="882650"/>
            <a:chOff x="6626860" y="4574541"/>
            <a:chExt cx="3676651" cy="882650"/>
          </a:xfrm>
        </p:grpSpPr>
        <p:sp>
          <p:nvSpPr>
            <p:cNvPr id="1268" name="Google Shape;1268;p26"/>
            <p:cNvSpPr/>
            <p:nvPr/>
          </p:nvSpPr>
          <p:spPr>
            <a:xfrm>
              <a:off x="6686127" y="4574541"/>
              <a:ext cx="3617384" cy="827617"/>
            </a:xfrm>
            <a:custGeom>
              <a:rect b="b" l="l" r="r" t="t"/>
              <a:pathLst>
                <a:path extrusionOk="0" h="587027" w="2528430">
                  <a:moveTo>
                    <a:pt x="0" y="587027"/>
                  </a:moveTo>
                  <a:lnTo>
                    <a:pt x="333375" y="6002"/>
                  </a:lnTo>
                  <a:lnTo>
                    <a:pt x="2528430" y="0"/>
                  </a:lnTo>
                </a:path>
              </a:pathLst>
            </a:custGeom>
            <a:noFill/>
            <a:ln cap="flat" cmpd="sng" w="12700">
              <a:solidFill>
                <a:srgbClr val="7F7F7F"/>
              </a:solidFill>
              <a:prstDash val="dash"/>
              <a:round/>
              <a:headEnd len="med" w="med" type="oval"/>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Microsoft Yahei"/>
                <a:ea typeface="Microsoft Yahei"/>
                <a:cs typeface="Microsoft Yahei"/>
                <a:sym typeface="Microsoft Yahei"/>
              </a:endParaRPr>
            </a:p>
          </p:txBody>
        </p:sp>
        <p:sp>
          <p:nvSpPr>
            <p:cNvPr id="1269" name="Google Shape;1269;p26"/>
            <p:cNvSpPr/>
            <p:nvPr/>
          </p:nvSpPr>
          <p:spPr>
            <a:xfrm>
              <a:off x="6626860" y="5347124"/>
              <a:ext cx="110067" cy="110067"/>
            </a:xfrm>
            <a:prstGeom prst="ellipse">
              <a:avLst/>
            </a:prstGeom>
            <a:gradFill>
              <a:gsLst>
                <a:gs pos="0">
                  <a:srgbClr val="BABABA"/>
                </a:gs>
                <a:gs pos="35000">
                  <a:srgbClr val="CFCFCF"/>
                </a:gs>
                <a:gs pos="100000">
                  <a:srgbClr val="EDEDED"/>
                </a:gs>
              </a:gsLst>
              <a:lin ang="16200000" scaled="0"/>
            </a:gradFill>
            <a:ln cap="flat" cmpd="sng" w="9525">
              <a:solidFill>
                <a:srgbClr val="7F7F7F"/>
              </a:solidFill>
              <a:prstDash val="solid"/>
              <a:round/>
              <a:headEnd len="sm" w="sm" type="none"/>
              <a:tailEnd len="sm" w="sm" type="none"/>
            </a:ln>
            <a:effectLst>
              <a:outerShdw blurRad="63500" sx="102000" rotWithShape="0" algn="ctr" sy="1020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Microsoft Yahei"/>
                <a:ea typeface="Microsoft Yahei"/>
                <a:cs typeface="Microsoft Yahei"/>
                <a:sym typeface="Microsoft Yahei"/>
              </a:endParaRPr>
            </a:p>
          </p:txBody>
        </p:sp>
      </p:grpSp>
      <p:grpSp>
        <p:nvGrpSpPr>
          <p:cNvPr id="1270" name="Google Shape;1270;p26"/>
          <p:cNvGrpSpPr/>
          <p:nvPr/>
        </p:nvGrpSpPr>
        <p:grpSpPr>
          <a:xfrm>
            <a:off x="1486694" y="4347478"/>
            <a:ext cx="3640065" cy="882650"/>
            <a:chOff x="1177046" y="4574541"/>
            <a:chExt cx="3640065" cy="882650"/>
          </a:xfrm>
        </p:grpSpPr>
        <p:sp>
          <p:nvSpPr>
            <p:cNvPr id="1271" name="Google Shape;1271;p26"/>
            <p:cNvSpPr/>
            <p:nvPr/>
          </p:nvSpPr>
          <p:spPr>
            <a:xfrm flipH="1">
              <a:off x="1177046" y="4574541"/>
              <a:ext cx="3574447" cy="827617"/>
            </a:xfrm>
            <a:custGeom>
              <a:rect b="b" l="l" r="r" t="t"/>
              <a:pathLst>
                <a:path extrusionOk="0" h="587027" w="2528430">
                  <a:moveTo>
                    <a:pt x="0" y="587027"/>
                  </a:moveTo>
                  <a:lnTo>
                    <a:pt x="333375" y="6002"/>
                  </a:lnTo>
                  <a:lnTo>
                    <a:pt x="2528430" y="0"/>
                  </a:lnTo>
                </a:path>
              </a:pathLst>
            </a:custGeom>
            <a:noFill/>
            <a:ln cap="flat" cmpd="sng" w="12700">
              <a:solidFill>
                <a:srgbClr val="7F7F7F"/>
              </a:solidFill>
              <a:prstDash val="dash"/>
              <a:round/>
              <a:headEnd len="med" w="med" type="oval"/>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Microsoft Yahei"/>
                <a:ea typeface="Microsoft Yahei"/>
                <a:cs typeface="Microsoft Yahei"/>
                <a:sym typeface="Microsoft Yahei"/>
              </a:endParaRPr>
            </a:p>
          </p:txBody>
        </p:sp>
        <p:sp>
          <p:nvSpPr>
            <p:cNvPr id="1272" name="Google Shape;1272;p26"/>
            <p:cNvSpPr/>
            <p:nvPr/>
          </p:nvSpPr>
          <p:spPr>
            <a:xfrm>
              <a:off x="4707044" y="5347124"/>
              <a:ext cx="110067" cy="110067"/>
            </a:xfrm>
            <a:prstGeom prst="ellipse">
              <a:avLst/>
            </a:prstGeom>
            <a:gradFill>
              <a:gsLst>
                <a:gs pos="0">
                  <a:srgbClr val="BABABA"/>
                </a:gs>
                <a:gs pos="35000">
                  <a:srgbClr val="CFCFCF"/>
                </a:gs>
                <a:gs pos="100000">
                  <a:srgbClr val="EDEDED"/>
                </a:gs>
              </a:gsLst>
              <a:lin ang="16200000" scaled="0"/>
            </a:gradFill>
            <a:ln cap="flat" cmpd="sng" w="9525">
              <a:solidFill>
                <a:srgbClr val="7F7F7F"/>
              </a:solidFill>
              <a:prstDash val="solid"/>
              <a:round/>
              <a:headEnd len="sm" w="sm" type="none"/>
              <a:tailEnd len="sm" w="sm" type="none"/>
            </a:ln>
            <a:effectLst>
              <a:outerShdw blurRad="63500" sx="102000" rotWithShape="0" algn="ctr" sy="1020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rgbClr val="000000"/>
                </a:solidFill>
                <a:latin typeface="Microsoft Yahei"/>
                <a:ea typeface="Microsoft Yahei"/>
                <a:cs typeface="Microsoft Yahei"/>
                <a:sym typeface="Microsoft Yahei"/>
              </a:endParaRPr>
            </a:p>
          </p:txBody>
        </p:sp>
      </p:grpSp>
      <p:sp>
        <p:nvSpPr>
          <p:cNvPr id="1273" name="Google Shape;1273;p26"/>
          <p:cNvSpPr/>
          <p:nvPr/>
        </p:nvSpPr>
        <p:spPr>
          <a:xfrm>
            <a:off x="1545876" y="2402719"/>
            <a:ext cx="2713197" cy="73866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CN" sz="1400">
                <a:solidFill>
                  <a:srgbClr val="3F3F3F"/>
                </a:solidFill>
                <a:latin typeface="Microsoft Yahei"/>
                <a:ea typeface="Microsoft Yahei"/>
                <a:cs typeface="Microsoft Yahei"/>
                <a:sym typeface="Microsoft Yahei"/>
              </a:rPr>
              <a:t>点击输入简要文字内容，文字内容需概括精炼，不用多余的文字修饰，言简意赅的说明分项内容。</a:t>
            </a:r>
            <a:endParaRPr sz="1400">
              <a:solidFill>
                <a:srgbClr val="3F3F3F"/>
              </a:solidFill>
              <a:latin typeface="Microsoft Yahei"/>
              <a:ea typeface="Microsoft Yahei"/>
              <a:cs typeface="Microsoft Yahei"/>
              <a:sym typeface="Microsoft Yahei"/>
            </a:endParaRPr>
          </a:p>
        </p:txBody>
      </p:sp>
      <p:sp>
        <p:nvSpPr>
          <p:cNvPr id="1274" name="Google Shape;1274;p26"/>
          <p:cNvSpPr/>
          <p:nvPr/>
        </p:nvSpPr>
        <p:spPr>
          <a:xfrm>
            <a:off x="1579381" y="4430037"/>
            <a:ext cx="2713197" cy="73866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CN" sz="1400">
                <a:solidFill>
                  <a:srgbClr val="3F3F3F"/>
                </a:solidFill>
                <a:latin typeface="Microsoft Yahei"/>
                <a:ea typeface="Microsoft Yahei"/>
                <a:cs typeface="Microsoft Yahei"/>
                <a:sym typeface="Microsoft Yahei"/>
              </a:rPr>
              <a:t>点击输入简要文字内容，文字内容需概括精炼，不用多余的文字修饰，言简意赅的说明分项内容。</a:t>
            </a:r>
            <a:endParaRPr sz="1400">
              <a:solidFill>
                <a:srgbClr val="3F3F3F"/>
              </a:solidFill>
              <a:latin typeface="Microsoft Yahei"/>
              <a:ea typeface="Microsoft Yahei"/>
              <a:cs typeface="Microsoft Yahei"/>
              <a:sym typeface="Microsoft Yahei"/>
            </a:endParaRPr>
          </a:p>
        </p:txBody>
      </p:sp>
      <p:sp>
        <p:nvSpPr>
          <p:cNvPr id="1275" name="Google Shape;1275;p26"/>
          <p:cNvSpPr/>
          <p:nvPr/>
        </p:nvSpPr>
        <p:spPr>
          <a:xfrm>
            <a:off x="8277214" y="2417173"/>
            <a:ext cx="2713197" cy="73866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CN" sz="1400">
                <a:solidFill>
                  <a:srgbClr val="3F3F3F"/>
                </a:solidFill>
                <a:latin typeface="Microsoft Yahei"/>
                <a:ea typeface="Microsoft Yahei"/>
                <a:cs typeface="Microsoft Yahei"/>
                <a:sym typeface="Microsoft Yahei"/>
              </a:rPr>
              <a:t>点击输入简要文字内容，文字内容需概括精炼，不用多余的文字修饰，言简意赅的说明分项内容。</a:t>
            </a:r>
            <a:endParaRPr sz="1400">
              <a:solidFill>
                <a:srgbClr val="3F3F3F"/>
              </a:solidFill>
              <a:latin typeface="Microsoft Yahei"/>
              <a:ea typeface="Microsoft Yahei"/>
              <a:cs typeface="Microsoft Yahei"/>
              <a:sym typeface="Microsoft Yahei"/>
            </a:endParaRPr>
          </a:p>
        </p:txBody>
      </p:sp>
      <p:sp>
        <p:nvSpPr>
          <p:cNvPr id="1276" name="Google Shape;1276;p26"/>
          <p:cNvSpPr/>
          <p:nvPr/>
        </p:nvSpPr>
        <p:spPr>
          <a:xfrm>
            <a:off x="8352744" y="4446711"/>
            <a:ext cx="2713197" cy="73866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CN" sz="1400">
                <a:solidFill>
                  <a:srgbClr val="3F3F3F"/>
                </a:solidFill>
                <a:latin typeface="Microsoft Yahei"/>
                <a:ea typeface="Microsoft Yahei"/>
                <a:cs typeface="Microsoft Yahei"/>
                <a:sym typeface="Microsoft Yahei"/>
              </a:rPr>
              <a:t>点击输入简要文字内容，文字内容需概括精炼，不用多余的文字修饰，言简意赅的说明分项内容。</a:t>
            </a:r>
            <a:endParaRPr sz="1400">
              <a:solidFill>
                <a:srgbClr val="3F3F3F"/>
              </a:solidFill>
              <a:latin typeface="Microsoft Yahei"/>
              <a:ea typeface="Microsoft Yahei"/>
              <a:cs typeface="Microsoft Yahei"/>
              <a:sym typeface="Microsoft Yahei"/>
            </a:endParaRPr>
          </a:p>
        </p:txBody>
      </p:sp>
    </p:spTree>
  </p:cSld>
  <p:clrMapOvr>
    <a:masterClrMapping/>
  </p:clrMapOvr>
  <p:transition advClick="0" spd="slow">
    <p:wipe dir="l"/>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230"/>
                                        </p:tgtEl>
                                        <p:attrNameLst>
                                          <p:attrName>style.visibility</p:attrName>
                                        </p:attrNameLst>
                                      </p:cBhvr>
                                      <p:to>
                                        <p:strVal val="visible"/>
                                      </p:to>
                                    </p:set>
                                    <p:anim calcmode="lin" valueType="num">
                                      <p:cBhvr additive="base">
                                        <p:cTn dur="500"/>
                                        <p:tgtEl>
                                          <p:spTgt spid="1230"/>
                                        </p:tgtEl>
                                        <p:attrNameLst>
                                          <p:attrName>ppt_w</p:attrName>
                                        </p:attrNameLst>
                                      </p:cBhvr>
                                      <p:tavLst>
                                        <p:tav fmla="" tm="0">
                                          <p:val>
                                            <p:strVal val="0"/>
                                          </p:val>
                                        </p:tav>
                                        <p:tav fmla="" tm="100000">
                                          <p:val>
                                            <p:strVal val="#ppt_w"/>
                                          </p:val>
                                        </p:tav>
                                      </p:tavLst>
                                    </p:anim>
                                    <p:anim calcmode="lin" valueType="num">
                                      <p:cBhvr additive="base">
                                        <p:cTn dur="500"/>
                                        <p:tgtEl>
                                          <p:spTgt spid="1230"/>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261"/>
                                        </p:tgtEl>
                                        <p:attrNameLst>
                                          <p:attrName>style.visibility</p:attrName>
                                        </p:attrNameLst>
                                      </p:cBhvr>
                                      <p:to>
                                        <p:strVal val="visible"/>
                                      </p:to>
                                    </p:set>
                                    <p:animEffect filter="fade" transition="in">
                                      <p:cBhvr>
                                        <p:cTn dur="500"/>
                                        <p:tgtEl>
                                          <p:spTgt spid="126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42"/>
                                        </p:tgtEl>
                                        <p:attrNameLst>
                                          <p:attrName>style.visibility</p:attrName>
                                        </p:attrNameLst>
                                      </p:cBhvr>
                                      <p:to>
                                        <p:strVal val="visible"/>
                                      </p:to>
                                    </p:set>
                                    <p:animEffect filter="fade" transition="in">
                                      <p:cBhvr>
                                        <p:cTn dur="500"/>
                                        <p:tgtEl>
                                          <p:spTgt spid="1242"/>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273"/>
                                        </p:tgtEl>
                                        <p:attrNameLst>
                                          <p:attrName>style.visibility</p:attrName>
                                        </p:attrNameLst>
                                      </p:cBhvr>
                                      <p:to>
                                        <p:strVal val="visible"/>
                                      </p:to>
                                    </p:set>
                                    <p:animEffect filter="fade" transition="in">
                                      <p:cBhvr>
                                        <p:cTn dur="500"/>
                                        <p:tgtEl>
                                          <p:spTgt spid="1273"/>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264"/>
                                        </p:tgtEl>
                                        <p:attrNameLst>
                                          <p:attrName>style.visibility</p:attrName>
                                        </p:attrNameLst>
                                      </p:cBhvr>
                                      <p:to>
                                        <p:strVal val="visible"/>
                                      </p:to>
                                    </p:set>
                                    <p:animEffect filter="fade" transition="in">
                                      <p:cBhvr>
                                        <p:cTn dur="500"/>
                                        <p:tgtEl>
                                          <p:spTgt spid="1264"/>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239"/>
                                        </p:tgtEl>
                                        <p:attrNameLst>
                                          <p:attrName>style.visibility</p:attrName>
                                        </p:attrNameLst>
                                      </p:cBhvr>
                                      <p:to>
                                        <p:strVal val="visible"/>
                                      </p:to>
                                    </p:set>
                                    <p:animEffect filter="fade" transition="in">
                                      <p:cBhvr>
                                        <p:cTn dur="500"/>
                                        <p:tgtEl>
                                          <p:spTgt spid="1239"/>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275"/>
                                        </p:tgtEl>
                                        <p:attrNameLst>
                                          <p:attrName>style.visibility</p:attrName>
                                        </p:attrNameLst>
                                      </p:cBhvr>
                                      <p:to>
                                        <p:strVal val="visible"/>
                                      </p:to>
                                    </p:set>
                                    <p:animEffect filter="fade" transition="in">
                                      <p:cBhvr>
                                        <p:cTn dur="500"/>
                                        <p:tgtEl>
                                          <p:spTgt spid="1275"/>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270"/>
                                        </p:tgtEl>
                                        <p:attrNameLst>
                                          <p:attrName>style.visibility</p:attrName>
                                        </p:attrNameLst>
                                      </p:cBhvr>
                                      <p:to>
                                        <p:strVal val="visible"/>
                                      </p:to>
                                    </p:set>
                                    <p:animEffect filter="fade" transition="in">
                                      <p:cBhvr>
                                        <p:cTn dur="500"/>
                                        <p:tgtEl>
                                          <p:spTgt spid="1270"/>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254"/>
                                        </p:tgtEl>
                                        <p:attrNameLst>
                                          <p:attrName>style.visibility</p:attrName>
                                        </p:attrNameLst>
                                      </p:cBhvr>
                                      <p:to>
                                        <p:strVal val="visible"/>
                                      </p:to>
                                    </p:set>
                                    <p:animEffect filter="fade" transition="in">
                                      <p:cBhvr>
                                        <p:cTn dur="500"/>
                                        <p:tgtEl>
                                          <p:spTgt spid="1254"/>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1274"/>
                                        </p:tgtEl>
                                        <p:attrNameLst>
                                          <p:attrName>style.visibility</p:attrName>
                                        </p:attrNameLst>
                                      </p:cBhvr>
                                      <p:to>
                                        <p:strVal val="visible"/>
                                      </p:to>
                                    </p:set>
                                    <p:animEffect filter="fade" transition="in">
                                      <p:cBhvr>
                                        <p:cTn dur="500"/>
                                        <p:tgtEl>
                                          <p:spTgt spid="1274"/>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267"/>
                                        </p:tgtEl>
                                        <p:attrNameLst>
                                          <p:attrName>style.visibility</p:attrName>
                                        </p:attrNameLst>
                                      </p:cBhvr>
                                      <p:to>
                                        <p:strVal val="visible"/>
                                      </p:to>
                                    </p:set>
                                    <p:animEffect filter="fade" transition="in">
                                      <p:cBhvr>
                                        <p:cTn dur="500"/>
                                        <p:tgtEl>
                                          <p:spTgt spid="1267"/>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1249"/>
                                        </p:tgtEl>
                                        <p:attrNameLst>
                                          <p:attrName>style.visibility</p:attrName>
                                        </p:attrNameLst>
                                      </p:cBhvr>
                                      <p:to>
                                        <p:strVal val="visible"/>
                                      </p:to>
                                    </p:set>
                                    <p:animEffect filter="fade" transition="in">
                                      <p:cBhvr>
                                        <p:cTn dur="500"/>
                                        <p:tgtEl>
                                          <p:spTgt spid="1249"/>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276"/>
                                        </p:tgtEl>
                                        <p:attrNameLst>
                                          <p:attrName>style.visibility</p:attrName>
                                        </p:attrNameLst>
                                      </p:cBhvr>
                                      <p:to>
                                        <p:strVal val="visible"/>
                                      </p:to>
                                    </p:set>
                                    <p:animEffect filter="fade" transition="in">
                                      <p:cBhvr>
                                        <p:cTn dur="500"/>
                                        <p:tgtEl>
                                          <p:spTgt spid="12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1" name="Shape 1281"/>
        <p:cNvGrpSpPr/>
        <p:nvPr/>
      </p:nvGrpSpPr>
      <p:grpSpPr>
        <a:xfrm>
          <a:off x="0" y="0"/>
          <a:ext cx="0" cy="0"/>
          <a:chOff x="0" y="0"/>
          <a:chExt cx="0" cy="0"/>
        </a:xfrm>
      </p:grpSpPr>
      <p:sp>
        <p:nvSpPr>
          <p:cNvPr id="1282" name="Google Shape;1282;p27"/>
          <p:cNvSpPr/>
          <p:nvPr/>
        </p:nvSpPr>
        <p:spPr>
          <a:xfrm>
            <a:off x="5457006" y="1573726"/>
            <a:ext cx="513261" cy="511504"/>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rPr lang="zh-CN" sz="3600">
                <a:solidFill>
                  <a:schemeClr val="lt1"/>
                </a:solidFill>
                <a:latin typeface="Calibri"/>
                <a:ea typeface="Calibri"/>
                <a:cs typeface="Calibri"/>
                <a:sym typeface="Calibri"/>
              </a:rPr>
              <a:t>1</a:t>
            </a:r>
            <a:endParaRPr sz="3600">
              <a:solidFill>
                <a:schemeClr val="lt1"/>
              </a:solidFill>
              <a:latin typeface="Calibri"/>
              <a:ea typeface="Calibri"/>
              <a:cs typeface="Calibri"/>
              <a:sym typeface="Calibri"/>
            </a:endParaRPr>
          </a:p>
        </p:txBody>
      </p:sp>
      <p:grpSp>
        <p:nvGrpSpPr>
          <p:cNvPr id="1283" name="Google Shape;1283;p27"/>
          <p:cNvGrpSpPr/>
          <p:nvPr/>
        </p:nvGrpSpPr>
        <p:grpSpPr>
          <a:xfrm>
            <a:off x="6339097" y="1573726"/>
            <a:ext cx="3744416" cy="511504"/>
            <a:chOff x="6339097" y="1573726"/>
            <a:chExt cx="3744416" cy="511504"/>
          </a:xfrm>
        </p:grpSpPr>
        <p:sp>
          <p:nvSpPr>
            <p:cNvPr id="1284" name="Google Shape;1284;p27"/>
            <p:cNvSpPr/>
            <p:nvPr/>
          </p:nvSpPr>
          <p:spPr>
            <a:xfrm>
              <a:off x="6339097" y="1573726"/>
              <a:ext cx="3744416" cy="511504"/>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85" name="Google Shape;1285;p27"/>
            <p:cNvSpPr/>
            <p:nvPr/>
          </p:nvSpPr>
          <p:spPr>
            <a:xfrm>
              <a:off x="6723350" y="1614014"/>
              <a:ext cx="2653074" cy="430928"/>
            </a:xfrm>
            <a:prstGeom prst="rect">
              <a:avLst/>
            </a:prstGeom>
            <a:noFill/>
            <a:ln>
              <a:noFill/>
            </a:ln>
          </p:spPr>
          <p:txBody>
            <a:bodyPr anchorCtr="0" anchor="t" bIns="60975" lIns="121950" spcFirstLastPara="1" rIns="121950" wrap="square" tIns="60975">
              <a:spAutoFit/>
            </a:bodyPr>
            <a:lstStyle/>
            <a:p>
              <a:pPr indent="0" lvl="0" marL="0" marR="0" rtl="0" algn="l">
                <a:spcBef>
                  <a:spcPts val="0"/>
                </a:spcBef>
                <a:spcAft>
                  <a:spcPts val="0"/>
                </a:spcAft>
                <a:buNone/>
              </a:pPr>
              <a:r>
                <a:rPr b="1" lang="zh-CN" sz="2000">
                  <a:solidFill>
                    <a:schemeClr val="lt1"/>
                  </a:solidFill>
                  <a:latin typeface="Microsoft Yahei"/>
                  <a:ea typeface="Microsoft Yahei"/>
                  <a:cs typeface="Microsoft Yahei"/>
                  <a:sym typeface="Microsoft Yahei"/>
                </a:rPr>
                <a:t>年度工作概述</a:t>
              </a:r>
              <a:endParaRPr b="1" sz="2000">
                <a:solidFill>
                  <a:schemeClr val="lt1"/>
                </a:solidFill>
                <a:latin typeface="Microsoft Yahei"/>
                <a:ea typeface="Microsoft Yahei"/>
                <a:cs typeface="Microsoft Yahei"/>
                <a:sym typeface="Microsoft Yahei"/>
              </a:endParaRPr>
            </a:p>
          </p:txBody>
        </p:sp>
      </p:grpSp>
      <p:sp>
        <p:nvSpPr>
          <p:cNvPr id="1286" name="Google Shape;1286;p27"/>
          <p:cNvSpPr/>
          <p:nvPr/>
        </p:nvSpPr>
        <p:spPr>
          <a:xfrm>
            <a:off x="5457006" y="2410178"/>
            <a:ext cx="513261" cy="511504"/>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rPr lang="zh-CN" sz="3600">
                <a:solidFill>
                  <a:schemeClr val="lt1"/>
                </a:solidFill>
                <a:latin typeface="Calibri"/>
                <a:ea typeface="Calibri"/>
                <a:cs typeface="Calibri"/>
                <a:sym typeface="Calibri"/>
              </a:rPr>
              <a:t>2</a:t>
            </a:r>
            <a:endParaRPr sz="3600">
              <a:solidFill>
                <a:schemeClr val="lt1"/>
              </a:solidFill>
              <a:latin typeface="Calibri"/>
              <a:ea typeface="Calibri"/>
              <a:cs typeface="Calibri"/>
              <a:sym typeface="Calibri"/>
            </a:endParaRPr>
          </a:p>
        </p:txBody>
      </p:sp>
      <p:grpSp>
        <p:nvGrpSpPr>
          <p:cNvPr id="1287" name="Google Shape;1287;p27"/>
          <p:cNvGrpSpPr/>
          <p:nvPr/>
        </p:nvGrpSpPr>
        <p:grpSpPr>
          <a:xfrm>
            <a:off x="6315199" y="2410178"/>
            <a:ext cx="3744416" cy="511504"/>
            <a:chOff x="6315199" y="2410178"/>
            <a:chExt cx="3744416" cy="511504"/>
          </a:xfrm>
        </p:grpSpPr>
        <p:sp>
          <p:nvSpPr>
            <p:cNvPr id="1288" name="Google Shape;1288;p27"/>
            <p:cNvSpPr/>
            <p:nvPr/>
          </p:nvSpPr>
          <p:spPr>
            <a:xfrm>
              <a:off x="6315199" y="2410178"/>
              <a:ext cx="3744416" cy="511504"/>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89" name="Google Shape;1289;p27"/>
            <p:cNvSpPr/>
            <p:nvPr/>
          </p:nvSpPr>
          <p:spPr>
            <a:xfrm>
              <a:off x="6747248" y="2450466"/>
              <a:ext cx="2653074" cy="430928"/>
            </a:xfrm>
            <a:prstGeom prst="rect">
              <a:avLst/>
            </a:prstGeom>
            <a:noFill/>
            <a:ln>
              <a:noFill/>
            </a:ln>
          </p:spPr>
          <p:txBody>
            <a:bodyPr anchorCtr="0" anchor="t" bIns="60975" lIns="121950" spcFirstLastPara="1" rIns="121950" wrap="square" tIns="60975">
              <a:spAutoFit/>
            </a:bodyPr>
            <a:lstStyle/>
            <a:p>
              <a:pPr indent="0" lvl="0" marL="0" marR="0" rtl="0" algn="l">
                <a:spcBef>
                  <a:spcPts val="0"/>
                </a:spcBef>
                <a:spcAft>
                  <a:spcPts val="0"/>
                </a:spcAft>
                <a:buNone/>
              </a:pPr>
              <a:r>
                <a:rPr b="1" lang="zh-CN" sz="2000">
                  <a:solidFill>
                    <a:schemeClr val="lt1"/>
                  </a:solidFill>
                  <a:latin typeface="Microsoft Yahei"/>
                  <a:ea typeface="Microsoft Yahei"/>
                  <a:cs typeface="Microsoft Yahei"/>
                  <a:sym typeface="Microsoft Yahei"/>
                </a:rPr>
                <a:t>工作完成情况</a:t>
              </a:r>
              <a:endParaRPr b="1" sz="2000">
                <a:solidFill>
                  <a:schemeClr val="lt1"/>
                </a:solidFill>
                <a:latin typeface="Microsoft Yahei"/>
                <a:ea typeface="Microsoft Yahei"/>
                <a:cs typeface="Microsoft Yahei"/>
                <a:sym typeface="Microsoft Yahei"/>
              </a:endParaRPr>
            </a:p>
          </p:txBody>
        </p:sp>
      </p:grpSp>
      <p:sp>
        <p:nvSpPr>
          <p:cNvPr id="1290" name="Google Shape;1290;p27"/>
          <p:cNvSpPr/>
          <p:nvPr/>
        </p:nvSpPr>
        <p:spPr>
          <a:xfrm>
            <a:off x="5457006" y="3296031"/>
            <a:ext cx="513261" cy="511504"/>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rPr lang="zh-CN" sz="3600">
                <a:solidFill>
                  <a:schemeClr val="lt1"/>
                </a:solidFill>
                <a:latin typeface="Calibri"/>
                <a:ea typeface="Calibri"/>
                <a:cs typeface="Calibri"/>
                <a:sym typeface="Calibri"/>
              </a:rPr>
              <a:t>3</a:t>
            </a:r>
            <a:endParaRPr sz="3600">
              <a:solidFill>
                <a:schemeClr val="lt1"/>
              </a:solidFill>
              <a:latin typeface="Calibri"/>
              <a:ea typeface="Calibri"/>
              <a:cs typeface="Calibri"/>
              <a:sym typeface="Calibri"/>
            </a:endParaRPr>
          </a:p>
        </p:txBody>
      </p:sp>
      <p:grpSp>
        <p:nvGrpSpPr>
          <p:cNvPr id="1291" name="Google Shape;1291;p27"/>
          <p:cNvGrpSpPr/>
          <p:nvPr/>
        </p:nvGrpSpPr>
        <p:grpSpPr>
          <a:xfrm>
            <a:off x="6339097" y="3296031"/>
            <a:ext cx="3744416" cy="511504"/>
            <a:chOff x="6339097" y="3296031"/>
            <a:chExt cx="3744416" cy="511504"/>
          </a:xfrm>
        </p:grpSpPr>
        <p:sp>
          <p:nvSpPr>
            <p:cNvPr id="1292" name="Google Shape;1292;p27"/>
            <p:cNvSpPr/>
            <p:nvPr/>
          </p:nvSpPr>
          <p:spPr>
            <a:xfrm>
              <a:off x="6339097" y="3296031"/>
              <a:ext cx="3744416" cy="511504"/>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93" name="Google Shape;1293;p27"/>
            <p:cNvSpPr/>
            <p:nvPr/>
          </p:nvSpPr>
          <p:spPr>
            <a:xfrm>
              <a:off x="6723349" y="3336319"/>
              <a:ext cx="2736304" cy="430928"/>
            </a:xfrm>
            <a:prstGeom prst="rect">
              <a:avLst/>
            </a:prstGeom>
            <a:noFill/>
            <a:ln>
              <a:noFill/>
            </a:ln>
          </p:spPr>
          <p:txBody>
            <a:bodyPr anchorCtr="0" anchor="t" bIns="60975" lIns="121950" spcFirstLastPara="1" rIns="121950" wrap="square" tIns="60975">
              <a:spAutoFit/>
            </a:bodyPr>
            <a:lstStyle/>
            <a:p>
              <a:pPr indent="0" lvl="0" marL="0" marR="0" rtl="0" algn="l">
                <a:spcBef>
                  <a:spcPts val="0"/>
                </a:spcBef>
                <a:spcAft>
                  <a:spcPts val="0"/>
                </a:spcAft>
                <a:buNone/>
              </a:pPr>
              <a:r>
                <a:rPr b="1" lang="zh-CN" sz="2000">
                  <a:solidFill>
                    <a:schemeClr val="lt1"/>
                  </a:solidFill>
                  <a:latin typeface="Microsoft Yahei"/>
                  <a:ea typeface="Microsoft Yahei"/>
                  <a:cs typeface="Microsoft Yahei"/>
                  <a:sym typeface="Microsoft Yahei"/>
                </a:rPr>
                <a:t>成功项目展示</a:t>
              </a:r>
              <a:endParaRPr b="1" sz="2000">
                <a:solidFill>
                  <a:schemeClr val="lt1"/>
                </a:solidFill>
                <a:latin typeface="Microsoft Yahei"/>
                <a:ea typeface="Microsoft Yahei"/>
                <a:cs typeface="Microsoft Yahei"/>
                <a:sym typeface="Microsoft Yahei"/>
              </a:endParaRPr>
            </a:p>
          </p:txBody>
        </p:sp>
      </p:grpSp>
      <p:sp>
        <p:nvSpPr>
          <p:cNvPr id="1294" name="Google Shape;1294;p27"/>
          <p:cNvSpPr/>
          <p:nvPr/>
        </p:nvSpPr>
        <p:spPr>
          <a:xfrm>
            <a:off x="5457006" y="4180903"/>
            <a:ext cx="513261" cy="511504"/>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rPr lang="zh-CN" sz="3600">
                <a:solidFill>
                  <a:schemeClr val="lt1"/>
                </a:solidFill>
                <a:latin typeface="Calibri"/>
                <a:ea typeface="Calibri"/>
                <a:cs typeface="Calibri"/>
                <a:sym typeface="Calibri"/>
              </a:rPr>
              <a:t>4</a:t>
            </a:r>
            <a:endParaRPr sz="3600">
              <a:solidFill>
                <a:schemeClr val="lt1"/>
              </a:solidFill>
              <a:latin typeface="Calibri"/>
              <a:ea typeface="Calibri"/>
              <a:cs typeface="Calibri"/>
              <a:sym typeface="Calibri"/>
            </a:endParaRPr>
          </a:p>
        </p:txBody>
      </p:sp>
      <p:grpSp>
        <p:nvGrpSpPr>
          <p:cNvPr id="1295" name="Google Shape;1295;p27"/>
          <p:cNvGrpSpPr/>
          <p:nvPr/>
        </p:nvGrpSpPr>
        <p:grpSpPr>
          <a:xfrm>
            <a:off x="6339097" y="4180903"/>
            <a:ext cx="3744416" cy="511504"/>
            <a:chOff x="6339097" y="4180903"/>
            <a:chExt cx="3744416" cy="511504"/>
          </a:xfrm>
        </p:grpSpPr>
        <p:sp>
          <p:nvSpPr>
            <p:cNvPr id="1296" name="Google Shape;1296;p27"/>
            <p:cNvSpPr/>
            <p:nvPr/>
          </p:nvSpPr>
          <p:spPr>
            <a:xfrm>
              <a:off x="6339097" y="4180903"/>
              <a:ext cx="3744416" cy="511504"/>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97" name="Google Shape;1297;p27"/>
            <p:cNvSpPr/>
            <p:nvPr/>
          </p:nvSpPr>
          <p:spPr>
            <a:xfrm>
              <a:off x="6723349" y="4221882"/>
              <a:ext cx="2736304" cy="430928"/>
            </a:xfrm>
            <a:prstGeom prst="rect">
              <a:avLst/>
            </a:prstGeom>
            <a:noFill/>
            <a:ln>
              <a:noFill/>
            </a:ln>
          </p:spPr>
          <p:txBody>
            <a:bodyPr anchorCtr="0" anchor="t" bIns="60975" lIns="121950" spcFirstLastPara="1" rIns="121950" wrap="square" tIns="60975">
              <a:spAutoFit/>
            </a:bodyPr>
            <a:lstStyle/>
            <a:p>
              <a:pPr indent="0" lvl="0" marL="0" marR="0" rtl="0" algn="l">
                <a:spcBef>
                  <a:spcPts val="0"/>
                </a:spcBef>
                <a:spcAft>
                  <a:spcPts val="0"/>
                </a:spcAft>
                <a:buNone/>
              </a:pPr>
              <a:r>
                <a:rPr b="1" lang="zh-CN" sz="2000">
                  <a:solidFill>
                    <a:schemeClr val="lt1"/>
                  </a:solidFill>
                  <a:latin typeface="Microsoft Yahei"/>
                  <a:ea typeface="Microsoft Yahei"/>
                  <a:cs typeface="Microsoft Yahei"/>
                  <a:sym typeface="Microsoft Yahei"/>
                </a:rPr>
                <a:t>工作存在不足</a:t>
              </a:r>
              <a:endParaRPr b="1" sz="2000">
                <a:solidFill>
                  <a:schemeClr val="lt1"/>
                </a:solidFill>
                <a:latin typeface="Microsoft Yahei"/>
                <a:ea typeface="Microsoft Yahei"/>
                <a:cs typeface="Microsoft Yahei"/>
                <a:sym typeface="Microsoft Yahei"/>
              </a:endParaRPr>
            </a:p>
          </p:txBody>
        </p:sp>
      </p:grpSp>
      <p:sp>
        <p:nvSpPr>
          <p:cNvPr id="1298" name="Google Shape;1298;p27"/>
          <p:cNvSpPr/>
          <p:nvPr/>
        </p:nvSpPr>
        <p:spPr>
          <a:xfrm>
            <a:off x="5457136" y="5057483"/>
            <a:ext cx="513261" cy="511504"/>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rPr lang="zh-CN" sz="3600">
                <a:solidFill>
                  <a:schemeClr val="lt1"/>
                </a:solidFill>
                <a:latin typeface="Calibri"/>
                <a:ea typeface="Calibri"/>
                <a:cs typeface="Calibri"/>
                <a:sym typeface="Calibri"/>
              </a:rPr>
              <a:t>5</a:t>
            </a:r>
            <a:endParaRPr sz="3600">
              <a:solidFill>
                <a:schemeClr val="lt1"/>
              </a:solidFill>
              <a:latin typeface="Calibri"/>
              <a:ea typeface="Calibri"/>
              <a:cs typeface="Calibri"/>
              <a:sym typeface="Calibri"/>
            </a:endParaRPr>
          </a:p>
        </p:txBody>
      </p:sp>
      <p:grpSp>
        <p:nvGrpSpPr>
          <p:cNvPr id="1299" name="Google Shape;1299;p27"/>
          <p:cNvGrpSpPr/>
          <p:nvPr/>
        </p:nvGrpSpPr>
        <p:grpSpPr>
          <a:xfrm>
            <a:off x="6339097" y="5057483"/>
            <a:ext cx="3744416" cy="511504"/>
            <a:chOff x="6339097" y="5057483"/>
            <a:chExt cx="3744416" cy="511504"/>
          </a:xfrm>
        </p:grpSpPr>
        <p:sp>
          <p:nvSpPr>
            <p:cNvPr id="1300" name="Google Shape;1300;p27"/>
            <p:cNvSpPr/>
            <p:nvPr/>
          </p:nvSpPr>
          <p:spPr>
            <a:xfrm>
              <a:off x="6339097" y="5057483"/>
              <a:ext cx="3744416" cy="511504"/>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01" name="Google Shape;1301;p27"/>
            <p:cNvSpPr/>
            <p:nvPr/>
          </p:nvSpPr>
          <p:spPr>
            <a:xfrm>
              <a:off x="6723479" y="5085978"/>
              <a:ext cx="2736174" cy="430928"/>
            </a:xfrm>
            <a:prstGeom prst="rect">
              <a:avLst/>
            </a:prstGeom>
            <a:noFill/>
            <a:ln>
              <a:noFill/>
            </a:ln>
          </p:spPr>
          <p:txBody>
            <a:bodyPr anchorCtr="0" anchor="t" bIns="60975" lIns="121950" spcFirstLastPara="1" rIns="121950" wrap="square" tIns="60975">
              <a:spAutoFit/>
            </a:bodyPr>
            <a:lstStyle/>
            <a:p>
              <a:pPr indent="0" lvl="0" marL="0" marR="0" rtl="0" algn="l">
                <a:spcBef>
                  <a:spcPts val="0"/>
                </a:spcBef>
                <a:spcAft>
                  <a:spcPts val="0"/>
                </a:spcAft>
                <a:buNone/>
              </a:pPr>
              <a:r>
                <a:rPr b="1" lang="zh-CN" sz="2000">
                  <a:solidFill>
                    <a:schemeClr val="lt1"/>
                  </a:solidFill>
                  <a:latin typeface="Microsoft Yahei"/>
                  <a:ea typeface="Microsoft Yahei"/>
                  <a:cs typeface="Microsoft Yahei"/>
                  <a:sym typeface="Microsoft Yahei"/>
                </a:rPr>
                <a:t>明年工作计划</a:t>
              </a:r>
              <a:endParaRPr b="1" sz="2000">
                <a:solidFill>
                  <a:schemeClr val="lt1"/>
                </a:solidFill>
                <a:latin typeface="Microsoft Yahei"/>
                <a:ea typeface="Microsoft Yahei"/>
                <a:cs typeface="Microsoft Yahei"/>
                <a:sym typeface="Microsoft Yahei"/>
              </a:endParaRPr>
            </a:p>
          </p:txBody>
        </p:sp>
      </p:grpSp>
      <p:sp>
        <p:nvSpPr>
          <p:cNvPr id="1302" name="Google Shape;1302;p27"/>
          <p:cNvSpPr/>
          <p:nvPr/>
        </p:nvSpPr>
        <p:spPr>
          <a:xfrm>
            <a:off x="-106934" y="0"/>
            <a:ext cx="3469805" cy="6859587"/>
          </a:xfrm>
          <a:prstGeom prst="rect">
            <a:avLst/>
          </a:prstGeom>
          <a:solidFill>
            <a:schemeClr val="accent3"/>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dk1"/>
              </a:solidFill>
              <a:latin typeface="Calibri"/>
              <a:ea typeface="Calibri"/>
              <a:cs typeface="Calibri"/>
              <a:sym typeface="Calibri"/>
            </a:endParaRPr>
          </a:p>
        </p:txBody>
      </p:sp>
      <p:sp>
        <p:nvSpPr>
          <p:cNvPr id="1303" name="Google Shape;1303;p27"/>
          <p:cNvSpPr txBox="1"/>
          <p:nvPr/>
        </p:nvSpPr>
        <p:spPr>
          <a:xfrm>
            <a:off x="194519" y="2219567"/>
            <a:ext cx="2808312" cy="1354243"/>
          </a:xfrm>
          <a:prstGeom prst="rect">
            <a:avLst/>
          </a:prstGeom>
          <a:noFill/>
          <a:ln>
            <a:noFill/>
          </a:ln>
        </p:spPr>
        <p:txBody>
          <a:bodyPr anchorCtr="0" anchor="t" bIns="60950" lIns="121925" spcFirstLastPara="1" rIns="121925" wrap="square" tIns="60950">
            <a:spAutoFit/>
          </a:bodyPr>
          <a:lstStyle/>
          <a:p>
            <a:pPr indent="0" lvl="0" marL="0" marR="0" rtl="0" algn="r">
              <a:spcBef>
                <a:spcPts val="0"/>
              </a:spcBef>
              <a:spcAft>
                <a:spcPts val="0"/>
              </a:spcAft>
              <a:buNone/>
            </a:pPr>
            <a:r>
              <a:rPr b="1" lang="zh-CN" sz="4800">
                <a:solidFill>
                  <a:schemeClr val="lt1"/>
                </a:solidFill>
                <a:latin typeface="Microsoft Yahei"/>
                <a:ea typeface="Microsoft Yahei"/>
                <a:cs typeface="Microsoft Yahei"/>
                <a:sym typeface="Microsoft Yahei"/>
              </a:rPr>
              <a:t>目录 </a:t>
            </a:r>
            <a:endParaRPr b="1" sz="4800">
              <a:solidFill>
                <a:schemeClr val="lt1"/>
              </a:solidFill>
              <a:latin typeface="Microsoft Yahei"/>
              <a:ea typeface="Microsoft Yahei"/>
              <a:cs typeface="Microsoft Yahei"/>
              <a:sym typeface="Microsoft Yahei"/>
            </a:endParaRPr>
          </a:p>
          <a:p>
            <a:pPr indent="0" lvl="0" marL="0" marR="0" rtl="0" algn="r">
              <a:spcBef>
                <a:spcPts val="0"/>
              </a:spcBef>
              <a:spcAft>
                <a:spcPts val="0"/>
              </a:spcAft>
              <a:buNone/>
            </a:pPr>
            <a:r>
              <a:rPr b="1" lang="zh-CN" sz="3200">
                <a:solidFill>
                  <a:schemeClr val="lt1"/>
                </a:solidFill>
                <a:latin typeface="Microsoft Yahei"/>
                <a:ea typeface="Microsoft Yahei"/>
                <a:cs typeface="Microsoft Yahei"/>
                <a:sym typeface="Microsoft Yahei"/>
              </a:rPr>
              <a:t>CONTENTS</a:t>
            </a:r>
            <a:endParaRPr b="1" sz="3200">
              <a:solidFill>
                <a:schemeClr val="lt1"/>
              </a:solidFill>
              <a:latin typeface="Microsoft Yahei"/>
              <a:ea typeface="Microsoft Yahei"/>
              <a:cs typeface="Microsoft Yahei"/>
              <a:sym typeface="Microsoft Yahei"/>
            </a:endParaRPr>
          </a:p>
        </p:txBody>
      </p:sp>
      <p:sp>
        <p:nvSpPr>
          <p:cNvPr id="1304" name="Google Shape;1304;p27"/>
          <p:cNvSpPr/>
          <p:nvPr/>
        </p:nvSpPr>
        <p:spPr>
          <a:xfrm rot="-5400000">
            <a:off x="4278849" y="4973321"/>
            <a:ext cx="576064" cy="679828"/>
          </a:xfrm>
          <a:prstGeom prst="downArrow">
            <a:avLst>
              <a:gd fmla="val 50000" name="adj1"/>
              <a:gd fmla="val 50000" name="adj2"/>
            </a:avLst>
          </a:prstGeom>
          <a:solidFill>
            <a:schemeClr val="accen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304"/>
                                        </p:tgtEl>
                                        <p:attrNameLst>
                                          <p:attrName>style.visibility</p:attrName>
                                        </p:attrNameLst>
                                      </p:cBhvr>
                                      <p:to>
                                        <p:strVal val="visible"/>
                                      </p:to>
                                    </p:set>
                                    <p:anim calcmode="lin" valueType="num">
                                      <p:cBhvr additive="base">
                                        <p:cTn dur="500"/>
                                        <p:tgtEl>
                                          <p:spTgt spid="130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9" name="Shape 1309"/>
        <p:cNvGrpSpPr/>
        <p:nvPr/>
      </p:nvGrpSpPr>
      <p:grpSpPr>
        <a:xfrm>
          <a:off x="0" y="0"/>
          <a:ext cx="0" cy="0"/>
          <a:chOff x="0" y="0"/>
          <a:chExt cx="0" cy="0"/>
        </a:xfrm>
      </p:grpSpPr>
      <p:sp>
        <p:nvSpPr>
          <p:cNvPr id="1310" name="Google Shape;1310;p28"/>
          <p:cNvSpPr/>
          <p:nvPr/>
        </p:nvSpPr>
        <p:spPr>
          <a:xfrm>
            <a:off x="1956463" y="4157432"/>
            <a:ext cx="194708" cy="1551875"/>
          </a:xfrm>
          <a:custGeom>
            <a:rect b="b" l="l" r="r" t="t"/>
            <a:pathLst>
              <a:path extrusionOk="0" h="5309" w="669">
                <a:moveTo>
                  <a:pt x="256" y="0"/>
                </a:moveTo>
                <a:lnTo>
                  <a:pt x="256" y="4149"/>
                </a:lnTo>
                <a:cubicBezTo>
                  <a:pt x="256" y="4531"/>
                  <a:pt x="415" y="4878"/>
                  <a:pt x="669" y="5127"/>
                </a:cubicBezTo>
                <a:lnTo>
                  <a:pt x="486" y="5309"/>
                </a:lnTo>
                <a:cubicBezTo>
                  <a:pt x="187" y="5017"/>
                  <a:pt x="0" y="4610"/>
                  <a:pt x="0" y="4161"/>
                </a:cubicBezTo>
                <a:lnTo>
                  <a:pt x="0" y="0"/>
                </a:lnTo>
                <a:lnTo>
                  <a:pt x="256" y="0"/>
                </a:lnTo>
                <a:close/>
              </a:path>
            </a:pathLst>
          </a:custGeom>
          <a:solidFill>
            <a:srgbClr val="7F7F7F"/>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100">
              <a:solidFill>
                <a:schemeClr val="dk1"/>
              </a:solidFill>
              <a:latin typeface="Microsoft Yahei"/>
              <a:ea typeface="Microsoft Yahei"/>
              <a:cs typeface="Microsoft Yahei"/>
              <a:sym typeface="Microsoft Yahei"/>
            </a:endParaRPr>
          </a:p>
        </p:txBody>
      </p:sp>
      <p:sp>
        <p:nvSpPr>
          <p:cNvPr id="1311" name="Google Shape;1311;p28"/>
          <p:cNvSpPr/>
          <p:nvPr/>
        </p:nvSpPr>
        <p:spPr>
          <a:xfrm>
            <a:off x="1956463" y="1970804"/>
            <a:ext cx="194708" cy="1551875"/>
          </a:xfrm>
          <a:custGeom>
            <a:rect b="b" l="l" r="r" t="t"/>
            <a:pathLst>
              <a:path extrusionOk="0" h="5308" w="669">
                <a:moveTo>
                  <a:pt x="669" y="182"/>
                </a:moveTo>
                <a:cubicBezTo>
                  <a:pt x="415" y="431"/>
                  <a:pt x="256" y="778"/>
                  <a:pt x="256" y="1160"/>
                </a:cubicBezTo>
                <a:lnTo>
                  <a:pt x="256" y="5308"/>
                </a:lnTo>
                <a:lnTo>
                  <a:pt x="0" y="5308"/>
                </a:lnTo>
                <a:lnTo>
                  <a:pt x="0" y="1148"/>
                </a:lnTo>
                <a:cubicBezTo>
                  <a:pt x="0" y="699"/>
                  <a:pt x="187" y="292"/>
                  <a:pt x="486" y="0"/>
                </a:cubicBezTo>
                <a:lnTo>
                  <a:pt x="669" y="182"/>
                </a:lnTo>
                <a:close/>
              </a:path>
            </a:pathLst>
          </a:custGeom>
          <a:solidFill>
            <a:srgbClr val="7F7F7F"/>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100">
              <a:solidFill>
                <a:schemeClr val="dk1"/>
              </a:solidFill>
              <a:latin typeface="Microsoft Yahei"/>
              <a:ea typeface="Microsoft Yahei"/>
              <a:cs typeface="Microsoft Yahei"/>
              <a:sym typeface="Microsoft Yahei"/>
            </a:endParaRPr>
          </a:p>
        </p:txBody>
      </p:sp>
      <p:sp>
        <p:nvSpPr>
          <p:cNvPr id="1312" name="Google Shape;1312;p28"/>
          <p:cNvSpPr/>
          <p:nvPr/>
        </p:nvSpPr>
        <p:spPr>
          <a:xfrm>
            <a:off x="2095558" y="1732741"/>
            <a:ext cx="1671440" cy="296402"/>
          </a:xfrm>
          <a:custGeom>
            <a:rect b="b" l="l" r="r" t="t"/>
            <a:pathLst>
              <a:path extrusionOk="0" h="1015" w="7145">
                <a:moveTo>
                  <a:pt x="6397" y="375"/>
                </a:moveTo>
                <a:lnTo>
                  <a:pt x="6279" y="0"/>
                </a:lnTo>
                <a:lnTo>
                  <a:pt x="7145" y="499"/>
                </a:lnTo>
                <a:lnTo>
                  <a:pt x="6279" y="997"/>
                </a:lnTo>
                <a:lnTo>
                  <a:pt x="6397" y="623"/>
                </a:lnTo>
                <a:lnTo>
                  <a:pt x="1140" y="623"/>
                </a:lnTo>
                <a:cubicBezTo>
                  <a:pt x="769" y="623"/>
                  <a:pt x="430" y="773"/>
                  <a:pt x="183" y="1015"/>
                </a:cubicBezTo>
                <a:lnTo>
                  <a:pt x="0" y="833"/>
                </a:lnTo>
                <a:cubicBezTo>
                  <a:pt x="290" y="550"/>
                  <a:pt x="686" y="375"/>
                  <a:pt x="1120" y="375"/>
                </a:cubicBezTo>
                <a:lnTo>
                  <a:pt x="6397" y="375"/>
                </a:lnTo>
                <a:close/>
              </a:path>
            </a:pathLst>
          </a:custGeom>
          <a:solidFill>
            <a:srgbClr val="7F7F7F"/>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100">
              <a:solidFill>
                <a:schemeClr val="dk1"/>
              </a:solidFill>
              <a:latin typeface="Microsoft Yahei"/>
              <a:ea typeface="Microsoft Yahei"/>
              <a:cs typeface="Microsoft Yahei"/>
              <a:sym typeface="Microsoft Yahei"/>
            </a:endParaRPr>
          </a:p>
        </p:txBody>
      </p:sp>
      <p:sp>
        <p:nvSpPr>
          <p:cNvPr id="1313" name="Google Shape;1313;p28"/>
          <p:cNvSpPr/>
          <p:nvPr/>
        </p:nvSpPr>
        <p:spPr>
          <a:xfrm>
            <a:off x="1956463" y="3007822"/>
            <a:ext cx="1785248" cy="290050"/>
          </a:xfrm>
          <a:custGeom>
            <a:rect b="b" l="l" r="r" t="t"/>
            <a:pathLst>
              <a:path extrusionOk="0" h="997" w="7631">
                <a:moveTo>
                  <a:pt x="0" y="374"/>
                </a:moveTo>
                <a:lnTo>
                  <a:pt x="6883" y="374"/>
                </a:lnTo>
                <a:lnTo>
                  <a:pt x="6765" y="0"/>
                </a:lnTo>
                <a:lnTo>
                  <a:pt x="7631" y="498"/>
                </a:lnTo>
                <a:lnTo>
                  <a:pt x="6765" y="997"/>
                </a:lnTo>
                <a:lnTo>
                  <a:pt x="6883" y="622"/>
                </a:lnTo>
                <a:lnTo>
                  <a:pt x="0" y="622"/>
                </a:lnTo>
                <a:lnTo>
                  <a:pt x="0" y="374"/>
                </a:lnTo>
                <a:close/>
              </a:path>
            </a:pathLst>
          </a:custGeom>
          <a:solidFill>
            <a:srgbClr val="7F7F7F"/>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100">
              <a:solidFill>
                <a:schemeClr val="dk1"/>
              </a:solidFill>
              <a:latin typeface="Microsoft Yahei"/>
              <a:ea typeface="Microsoft Yahei"/>
              <a:cs typeface="Microsoft Yahei"/>
              <a:sym typeface="Microsoft Yahei"/>
            </a:endParaRPr>
          </a:p>
        </p:txBody>
      </p:sp>
      <p:sp>
        <p:nvSpPr>
          <p:cNvPr id="1314" name="Google Shape;1314;p28"/>
          <p:cNvSpPr/>
          <p:nvPr/>
        </p:nvSpPr>
        <p:spPr>
          <a:xfrm>
            <a:off x="1956463" y="4380387"/>
            <a:ext cx="1785248" cy="292168"/>
          </a:xfrm>
          <a:custGeom>
            <a:rect b="b" l="l" r="r" t="t"/>
            <a:pathLst>
              <a:path extrusionOk="0" h="997" w="7631">
                <a:moveTo>
                  <a:pt x="6883" y="375"/>
                </a:moveTo>
                <a:lnTo>
                  <a:pt x="6765" y="0"/>
                </a:lnTo>
                <a:lnTo>
                  <a:pt x="7631" y="499"/>
                </a:lnTo>
                <a:lnTo>
                  <a:pt x="6765" y="997"/>
                </a:lnTo>
                <a:lnTo>
                  <a:pt x="6883" y="623"/>
                </a:lnTo>
                <a:lnTo>
                  <a:pt x="0" y="623"/>
                </a:lnTo>
                <a:lnTo>
                  <a:pt x="0" y="375"/>
                </a:lnTo>
                <a:lnTo>
                  <a:pt x="6883" y="375"/>
                </a:lnTo>
                <a:close/>
              </a:path>
            </a:pathLst>
          </a:custGeom>
          <a:solidFill>
            <a:srgbClr val="7F7F7F"/>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100">
              <a:solidFill>
                <a:schemeClr val="dk1"/>
              </a:solidFill>
              <a:latin typeface="Microsoft Yahei"/>
              <a:ea typeface="Microsoft Yahei"/>
              <a:cs typeface="Microsoft Yahei"/>
              <a:sym typeface="Microsoft Yahei"/>
            </a:endParaRPr>
          </a:p>
        </p:txBody>
      </p:sp>
      <p:sp>
        <p:nvSpPr>
          <p:cNvPr id="1315" name="Google Shape;1315;p28"/>
          <p:cNvSpPr/>
          <p:nvPr/>
        </p:nvSpPr>
        <p:spPr>
          <a:xfrm>
            <a:off x="2095558" y="5651556"/>
            <a:ext cx="1671440" cy="298518"/>
          </a:xfrm>
          <a:custGeom>
            <a:rect b="b" l="l" r="r" t="t"/>
            <a:pathLst>
              <a:path extrusionOk="0" h="1015" w="7145">
                <a:moveTo>
                  <a:pt x="6397" y="392"/>
                </a:moveTo>
                <a:lnTo>
                  <a:pt x="6279" y="18"/>
                </a:lnTo>
                <a:lnTo>
                  <a:pt x="7145" y="516"/>
                </a:lnTo>
                <a:lnTo>
                  <a:pt x="6279" y="1015"/>
                </a:lnTo>
                <a:lnTo>
                  <a:pt x="6397" y="640"/>
                </a:lnTo>
                <a:lnTo>
                  <a:pt x="1120" y="640"/>
                </a:lnTo>
                <a:cubicBezTo>
                  <a:pt x="686" y="640"/>
                  <a:pt x="290" y="465"/>
                  <a:pt x="0" y="182"/>
                </a:cubicBezTo>
                <a:lnTo>
                  <a:pt x="183" y="0"/>
                </a:lnTo>
                <a:cubicBezTo>
                  <a:pt x="430" y="242"/>
                  <a:pt x="769" y="392"/>
                  <a:pt x="1140" y="392"/>
                </a:cubicBezTo>
                <a:lnTo>
                  <a:pt x="6397" y="392"/>
                </a:lnTo>
                <a:close/>
              </a:path>
            </a:pathLst>
          </a:custGeom>
          <a:solidFill>
            <a:srgbClr val="7F7F7F"/>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2100">
              <a:solidFill>
                <a:schemeClr val="dk1"/>
              </a:solidFill>
              <a:latin typeface="Microsoft Yahei"/>
              <a:ea typeface="Microsoft Yahei"/>
              <a:cs typeface="Microsoft Yahei"/>
              <a:sym typeface="Microsoft Yahei"/>
            </a:endParaRPr>
          </a:p>
        </p:txBody>
      </p:sp>
      <p:grpSp>
        <p:nvGrpSpPr>
          <p:cNvPr id="1316" name="Google Shape;1316;p28"/>
          <p:cNvGrpSpPr/>
          <p:nvPr/>
        </p:nvGrpSpPr>
        <p:grpSpPr>
          <a:xfrm>
            <a:off x="1198662" y="3038305"/>
            <a:ext cx="1678953" cy="1679561"/>
            <a:chOff x="878699" y="1945606"/>
            <a:chExt cx="1705474" cy="1705474"/>
          </a:xfrm>
        </p:grpSpPr>
        <p:sp>
          <p:nvSpPr>
            <p:cNvPr id="1317" name="Google Shape;1317;p28"/>
            <p:cNvSpPr/>
            <p:nvPr/>
          </p:nvSpPr>
          <p:spPr>
            <a:xfrm>
              <a:off x="878699" y="1945606"/>
              <a:ext cx="1705474" cy="1705474"/>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1318" name="Google Shape;1318;p28"/>
            <p:cNvSpPr/>
            <p:nvPr/>
          </p:nvSpPr>
          <p:spPr>
            <a:xfrm>
              <a:off x="1195986" y="2193868"/>
              <a:ext cx="1070900" cy="109383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CN" sz="3200">
                  <a:solidFill>
                    <a:schemeClr val="lt1"/>
                  </a:solidFill>
                  <a:latin typeface="Microsoft Yahei"/>
                  <a:ea typeface="Microsoft Yahei"/>
                  <a:cs typeface="Microsoft Yahei"/>
                  <a:sym typeface="Microsoft Yahei"/>
                </a:rPr>
                <a:t>工作总结</a:t>
              </a:r>
              <a:endParaRPr/>
            </a:p>
          </p:txBody>
        </p:sp>
      </p:grpSp>
      <p:sp>
        <p:nvSpPr>
          <p:cNvPr id="1319" name="Google Shape;1319;p28"/>
          <p:cNvSpPr/>
          <p:nvPr/>
        </p:nvSpPr>
        <p:spPr>
          <a:xfrm>
            <a:off x="4154757" y="1232350"/>
            <a:ext cx="6548961" cy="1184982"/>
          </a:xfrm>
          <a:prstGeom prst="rect">
            <a:avLst/>
          </a:prstGeom>
          <a:solidFill>
            <a:srgbClr val="D8D8D8"/>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1320" name="Google Shape;1320;p28"/>
          <p:cNvSpPr/>
          <p:nvPr/>
        </p:nvSpPr>
        <p:spPr>
          <a:xfrm>
            <a:off x="4154757" y="2577950"/>
            <a:ext cx="6548961" cy="1184982"/>
          </a:xfrm>
          <a:prstGeom prst="rect">
            <a:avLst/>
          </a:prstGeom>
          <a:solidFill>
            <a:srgbClr val="D8D8D8"/>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1321" name="Google Shape;1321;p28"/>
          <p:cNvSpPr/>
          <p:nvPr/>
        </p:nvSpPr>
        <p:spPr>
          <a:xfrm>
            <a:off x="4062526" y="2577949"/>
            <a:ext cx="3112799" cy="344554"/>
          </a:xfrm>
          <a:prstGeom prst="rect">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1322" name="Google Shape;1322;p28"/>
          <p:cNvSpPr/>
          <p:nvPr/>
        </p:nvSpPr>
        <p:spPr>
          <a:xfrm>
            <a:off x="4154757" y="3923549"/>
            <a:ext cx="6548961" cy="1184982"/>
          </a:xfrm>
          <a:prstGeom prst="rect">
            <a:avLst/>
          </a:prstGeom>
          <a:solidFill>
            <a:srgbClr val="D8D8D8"/>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1323" name="Google Shape;1323;p28"/>
          <p:cNvSpPr/>
          <p:nvPr/>
        </p:nvSpPr>
        <p:spPr>
          <a:xfrm>
            <a:off x="4062526" y="3923549"/>
            <a:ext cx="3112799" cy="344554"/>
          </a:xfrm>
          <a:prstGeom prst="rect">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1324" name="Google Shape;1324;p28"/>
          <p:cNvSpPr/>
          <p:nvPr/>
        </p:nvSpPr>
        <p:spPr>
          <a:xfrm>
            <a:off x="4154757" y="5269148"/>
            <a:ext cx="6548961" cy="1184982"/>
          </a:xfrm>
          <a:prstGeom prst="rect">
            <a:avLst/>
          </a:prstGeom>
          <a:solidFill>
            <a:srgbClr val="D8D8D8"/>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1325" name="Google Shape;1325;p28"/>
          <p:cNvSpPr/>
          <p:nvPr/>
        </p:nvSpPr>
        <p:spPr>
          <a:xfrm>
            <a:off x="4062526" y="5269147"/>
            <a:ext cx="3112799" cy="344554"/>
          </a:xfrm>
          <a:prstGeom prst="rect">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1326" name="Google Shape;1326;p28"/>
          <p:cNvSpPr txBox="1"/>
          <p:nvPr/>
        </p:nvSpPr>
        <p:spPr>
          <a:xfrm>
            <a:off x="4398538" y="1551689"/>
            <a:ext cx="6017148" cy="759243"/>
          </a:xfrm>
          <a:prstGeom prst="rect">
            <a:avLst/>
          </a:prstGeom>
          <a:noFill/>
          <a:ln>
            <a:noFill/>
          </a:ln>
        </p:spPr>
        <p:txBody>
          <a:bodyPr anchorCtr="0" anchor="t" bIns="60950" lIns="121900" spcFirstLastPara="1" rIns="121900" wrap="square" tIns="60950">
            <a:spAutoFit/>
          </a:bodyPr>
          <a:lstStyle/>
          <a:p>
            <a:pPr indent="0" lvl="0" marL="0" marR="0" rtl="0" algn="just">
              <a:lnSpc>
                <a:spcPct val="144416"/>
              </a:lnSpc>
              <a:spcBef>
                <a:spcPts val="0"/>
              </a:spcBef>
              <a:spcAft>
                <a:spcPts val="0"/>
              </a:spcAft>
              <a:buNone/>
            </a:pPr>
            <a:r>
              <a:rPr lang="zh-CN" sz="1200">
                <a:solidFill>
                  <a:srgbClr val="3F3F3F"/>
                </a:solidFill>
                <a:latin typeface="Microsoft Yahei"/>
                <a:ea typeface="Microsoft Yahei"/>
                <a:cs typeface="Microsoft Yahei"/>
                <a:sym typeface="Microsoft Yahei"/>
              </a:rPr>
              <a:t>点击输入简要文字内容，文字内容需概括精炼，不用多余的文字修饰，言简意赅的说明分项内容。点击输入简要文字内容，文字内容需概括精炼，不用多余的文字修饰，言简意赅的说明分项内容。</a:t>
            </a:r>
            <a:endParaRPr sz="1200">
              <a:solidFill>
                <a:srgbClr val="3F3F3F"/>
              </a:solidFill>
              <a:latin typeface="Microsoft Yahei"/>
              <a:ea typeface="Microsoft Yahei"/>
              <a:cs typeface="Microsoft Yahei"/>
              <a:sym typeface="Microsoft Yahei"/>
            </a:endParaRPr>
          </a:p>
        </p:txBody>
      </p:sp>
      <p:sp>
        <p:nvSpPr>
          <p:cNvPr id="1327" name="Google Shape;1327;p28"/>
          <p:cNvSpPr/>
          <p:nvPr/>
        </p:nvSpPr>
        <p:spPr>
          <a:xfrm>
            <a:off x="4062526" y="1232350"/>
            <a:ext cx="3112799" cy="344554"/>
          </a:xfrm>
          <a:prstGeom prst="rect">
            <a:avLst/>
          </a:prstGeom>
          <a:solidFill>
            <a:schemeClr val="accent1"/>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1328" name="Google Shape;1328;p28"/>
          <p:cNvSpPr txBox="1"/>
          <p:nvPr/>
        </p:nvSpPr>
        <p:spPr>
          <a:xfrm>
            <a:off x="4406089" y="1202710"/>
            <a:ext cx="2265181" cy="415494"/>
          </a:xfrm>
          <a:prstGeom prst="rect">
            <a:avLst/>
          </a:prstGeom>
          <a:noFill/>
          <a:ln>
            <a:noFill/>
          </a:ln>
        </p:spPr>
        <p:txBody>
          <a:bodyPr anchorCtr="0" anchor="t" bIns="60950" lIns="121900" spcFirstLastPara="1" rIns="121900" wrap="square" tIns="60950">
            <a:spAutoFit/>
          </a:bodyPr>
          <a:lstStyle/>
          <a:p>
            <a:pPr indent="0" lvl="0" marL="0" marR="0" rtl="0" algn="l">
              <a:spcBef>
                <a:spcPts val="0"/>
              </a:spcBef>
              <a:spcAft>
                <a:spcPts val="0"/>
              </a:spcAft>
              <a:buNone/>
            </a:pPr>
            <a:r>
              <a:rPr b="1" lang="zh-CN" sz="1900">
                <a:solidFill>
                  <a:schemeClr val="lt1"/>
                </a:solidFill>
                <a:latin typeface="Microsoft Yahei"/>
                <a:ea typeface="Microsoft Yahei"/>
                <a:cs typeface="Microsoft Yahei"/>
                <a:sym typeface="Microsoft Yahei"/>
              </a:rPr>
              <a:t>点击输入标题文本</a:t>
            </a:r>
            <a:endParaRPr/>
          </a:p>
        </p:txBody>
      </p:sp>
      <p:sp>
        <p:nvSpPr>
          <p:cNvPr id="1329" name="Google Shape;1329;p28"/>
          <p:cNvSpPr txBox="1"/>
          <p:nvPr/>
        </p:nvSpPr>
        <p:spPr>
          <a:xfrm>
            <a:off x="4398538" y="2899610"/>
            <a:ext cx="6017148" cy="759243"/>
          </a:xfrm>
          <a:prstGeom prst="rect">
            <a:avLst/>
          </a:prstGeom>
          <a:noFill/>
          <a:ln>
            <a:noFill/>
          </a:ln>
        </p:spPr>
        <p:txBody>
          <a:bodyPr anchorCtr="0" anchor="t" bIns="60950" lIns="121900" spcFirstLastPara="1" rIns="121900" wrap="square" tIns="60950">
            <a:spAutoFit/>
          </a:bodyPr>
          <a:lstStyle/>
          <a:p>
            <a:pPr indent="0" lvl="0" marL="0" marR="0" rtl="0" algn="just">
              <a:lnSpc>
                <a:spcPct val="144416"/>
              </a:lnSpc>
              <a:spcBef>
                <a:spcPts val="0"/>
              </a:spcBef>
              <a:spcAft>
                <a:spcPts val="0"/>
              </a:spcAft>
              <a:buNone/>
            </a:pPr>
            <a:r>
              <a:rPr lang="zh-CN" sz="1200">
                <a:solidFill>
                  <a:srgbClr val="3F3F3F"/>
                </a:solidFill>
                <a:latin typeface="Microsoft Yahei"/>
                <a:ea typeface="Microsoft Yahei"/>
                <a:cs typeface="Microsoft Yahei"/>
                <a:sym typeface="Microsoft Yahei"/>
              </a:rPr>
              <a:t>点击输入简要文字内容，文字内容需概括精炼，不用多余的文字修饰，言简意赅的说明分项内容。点击输入简要文字内容，文字内容需概括精炼，不用多余的文字修饰，言简意赅的说明分项内容。</a:t>
            </a:r>
            <a:endParaRPr sz="1200">
              <a:solidFill>
                <a:srgbClr val="3F3F3F"/>
              </a:solidFill>
              <a:latin typeface="Microsoft Yahei"/>
              <a:ea typeface="Microsoft Yahei"/>
              <a:cs typeface="Microsoft Yahei"/>
              <a:sym typeface="Microsoft Yahei"/>
            </a:endParaRPr>
          </a:p>
        </p:txBody>
      </p:sp>
      <p:sp>
        <p:nvSpPr>
          <p:cNvPr id="1330" name="Google Shape;1330;p28"/>
          <p:cNvSpPr txBox="1"/>
          <p:nvPr/>
        </p:nvSpPr>
        <p:spPr>
          <a:xfrm>
            <a:off x="4406089" y="2551769"/>
            <a:ext cx="2195467" cy="415494"/>
          </a:xfrm>
          <a:prstGeom prst="rect">
            <a:avLst/>
          </a:prstGeom>
          <a:noFill/>
          <a:ln>
            <a:noFill/>
          </a:ln>
        </p:spPr>
        <p:txBody>
          <a:bodyPr anchorCtr="0" anchor="t" bIns="60950" lIns="121900" spcFirstLastPara="1" rIns="121900" wrap="square" tIns="60950">
            <a:spAutoFit/>
          </a:bodyPr>
          <a:lstStyle/>
          <a:p>
            <a:pPr indent="0" lvl="0" marL="0" marR="0" rtl="0" algn="l">
              <a:spcBef>
                <a:spcPts val="0"/>
              </a:spcBef>
              <a:spcAft>
                <a:spcPts val="0"/>
              </a:spcAft>
              <a:buNone/>
            </a:pPr>
            <a:r>
              <a:rPr b="1" lang="zh-CN" sz="1900">
                <a:solidFill>
                  <a:schemeClr val="lt1"/>
                </a:solidFill>
                <a:latin typeface="Microsoft Yahei"/>
                <a:ea typeface="Microsoft Yahei"/>
                <a:cs typeface="Microsoft Yahei"/>
                <a:sym typeface="Microsoft Yahei"/>
              </a:rPr>
              <a:t>点击输入标题文本</a:t>
            </a:r>
            <a:endParaRPr/>
          </a:p>
        </p:txBody>
      </p:sp>
      <p:sp>
        <p:nvSpPr>
          <p:cNvPr id="1331" name="Google Shape;1331;p28"/>
          <p:cNvSpPr txBox="1"/>
          <p:nvPr/>
        </p:nvSpPr>
        <p:spPr>
          <a:xfrm>
            <a:off x="4398538" y="4248752"/>
            <a:ext cx="6017148" cy="759243"/>
          </a:xfrm>
          <a:prstGeom prst="rect">
            <a:avLst/>
          </a:prstGeom>
          <a:noFill/>
          <a:ln>
            <a:noFill/>
          </a:ln>
        </p:spPr>
        <p:txBody>
          <a:bodyPr anchorCtr="0" anchor="t" bIns="60950" lIns="121900" spcFirstLastPara="1" rIns="121900" wrap="square" tIns="60950">
            <a:spAutoFit/>
          </a:bodyPr>
          <a:lstStyle/>
          <a:p>
            <a:pPr indent="0" lvl="0" marL="0" marR="0" rtl="0" algn="just">
              <a:lnSpc>
                <a:spcPct val="144416"/>
              </a:lnSpc>
              <a:spcBef>
                <a:spcPts val="0"/>
              </a:spcBef>
              <a:spcAft>
                <a:spcPts val="0"/>
              </a:spcAft>
              <a:buNone/>
            </a:pPr>
            <a:r>
              <a:rPr lang="zh-CN" sz="1200">
                <a:solidFill>
                  <a:srgbClr val="3F3F3F"/>
                </a:solidFill>
                <a:latin typeface="Microsoft Yahei"/>
                <a:ea typeface="Microsoft Yahei"/>
                <a:cs typeface="Microsoft Yahei"/>
                <a:sym typeface="Microsoft Yahei"/>
              </a:rPr>
              <a:t>点击输入简要文字内容，文字内容需概括精炼，不用多余的文字修饰，言简意赅的说明分项内容。点击输入简要文字内容，文字内容需概括精炼，不用多余的文字修饰，言简意赅的说明分项内容。</a:t>
            </a:r>
            <a:endParaRPr sz="1200">
              <a:solidFill>
                <a:srgbClr val="3F3F3F"/>
              </a:solidFill>
              <a:latin typeface="Microsoft Yahei"/>
              <a:ea typeface="Microsoft Yahei"/>
              <a:cs typeface="Microsoft Yahei"/>
              <a:sym typeface="Microsoft Yahei"/>
            </a:endParaRPr>
          </a:p>
        </p:txBody>
      </p:sp>
      <p:sp>
        <p:nvSpPr>
          <p:cNvPr id="1332" name="Google Shape;1332;p28"/>
          <p:cNvSpPr txBox="1"/>
          <p:nvPr/>
        </p:nvSpPr>
        <p:spPr>
          <a:xfrm>
            <a:off x="4406089" y="3878396"/>
            <a:ext cx="2195467" cy="415494"/>
          </a:xfrm>
          <a:prstGeom prst="rect">
            <a:avLst/>
          </a:prstGeom>
          <a:noFill/>
          <a:ln>
            <a:noFill/>
          </a:ln>
        </p:spPr>
        <p:txBody>
          <a:bodyPr anchorCtr="0" anchor="t" bIns="60950" lIns="121900" spcFirstLastPara="1" rIns="121900" wrap="square" tIns="60950">
            <a:spAutoFit/>
          </a:bodyPr>
          <a:lstStyle/>
          <a:p>
            <a:pPr indent="0" lvl="0" marL="0" marR="0" rtl="0" algn="l">
              <a:spcBef>
                <a:spcPts val="0"/>
              </a:spcBef>
              <a:spcAft>
                <a:spcPts val="0"/>
              </a:spcAft>
              <a:buNone/>
            </a:pPr>
            <a:r>
              <a:rPr b="1" lang="zh-CN" sz="1900">
                <a:solidFill>
                  <a:schemeClr val="lt1"/>
                </a:solidFill>
                <a:latin typeface="Microsoft Yahei"/>
                <a:ea typeface="Microsoft Yahei"/>
                <a:cs typeface="Microsoft Yahei"/>
                <a:sym typeface="Microsoft Yahei"/>
              </a:rPr>
              <a:t>点击输入标题文本</a:t>
            </a:r>
            <a:endParaRPr/>
          </a:p>
        </p:txBody>
      </p:sp>
      <p:sp>
        <p:nvSpPr>
          <p:cNvPr id="1333" name="Google Shape;1333;p28"/>
          <p:cNvSpPr txBox="1"/>
          <p:nvPr/>
        </p:nvSpPr>
        <p:spPr>
          <a:xfrm>
            <a:off x="4398538" y="5593438"/>
            <a:ext cx="6017148" cy="759243"/>
          </a:xfrm>
          <a:prstGeom prst="rect">
            <a:avLst/>
          </a:prstGeom>
          <a:noFill/>
          <a:ln>
            <a:noFill/>
          </a:ln>
        </p:spPr>
        <p:txBody>
          <a:bodyPr anchorCtr="0" anchor="t" bIns="60950" lIns="121900" spcFirstLastPara="1" rIns="121900" wrap="square" tIns="60950">
            <a:spAutoFit/>
          </a:bodyPr>
          <a:lstStyle/>
          <a:p>
            <a:pPr indent="0" lvl="0" marL="0" marR="0" rtl="0" algn="just">
              <a:lnSpc>
                <a:spcPct val="144416"/>
              </a:lnSpc>
              <a:spcBef>
                <a:spcPts val="0"/>
              </a:spcBef>
              <a:spcAft>
                <a:spcPts val="0"/>
              </a:spcAft>
              <a:buNone/>
            </a:pPr>
            <a:r>
              <a:rPr lang="zh-CN" sz="1200">
                <a:solidFill>
                  <a:srgbClr val="3F3F3F"/>
                </a:solidFill>
                <a:latin typeface="Microsoft Yahei"/>
                <a:ea typeface="Microsoft Yahei"/>
                <a:cs typeface="Microsoft Yahei"/>
                <a:sym typeface="Microsoft Yahei"/>
              </a:rPr>
              <a:t>点击输入简要文字内容，文字内容需概括精炼，不用多余的文字修饰，言简意赅的说明分项内容。点击输入简要文字内容，文字内容需概括精炼，不用多余的文字修饰，言简意赅的说明分项内容。</a:t>
            </a:r>
            <a:endParaRPr sz="1200">
              <a:solidFill>
                <a:srgbClr val="3F3F3F"/>
              </a:solidFill>
              <a:latin typeface="Microsoft Yahei"/>
              <a:ea typeface="Microsoft Yahei"/>
              <a:cs typeface="Microsoft Yahei"/>
              <a:sym typeface="Microsoft Yahei"/>
            </a:endParaRPr>
          </a:p>
        </p:txBody>
      </p:sp>
      <p:sp>
        <p:nvSpPr>
          <p:cNvPr id="1334" name="Google Shape;1334;p28"/>
          <p:cNvSpPr txBox="1"/>
          <p:nvPr/>
        </p:nvSpPr>
        <p:spPr>
          <a:xfrm>
            <a:off x="4406089" y="5244459"/>
            <a:ext cx="2195467" cy="415494"/>
          </a:xfrm>
          <a:prstGeom prst="rect">
            <a:avLst/>
          </a:prstGeom>
          <a:noFill/>
          <a:ln>
            <a:noFill/>
          </a:ln>
        </p:spPr>
        <p:txBody>
          <a:bodyPr anchorCtr="0" anchor="t" bIns="60950" lIns="121900" spcFirstLastPara="1" rIns="121900" wrap="square" tIns="60950">
            <a:spAutoFit/>
          </a:bodyPr>
          <a:lstStyle/>
          <a:p>
            <a:pPr indent="0" lvl="0" marL="0" marR="0" rtl="0" algn="l">
              <a:spcBef>
                <a:spcPts val="0"/>
              </a:spcBef>
              <a:spcAft>
                <a:spcPts val="0"/>
              </a:spcAft>
              <a:buNone/>
            </a:pPr>
            <a:r>
              <a:rPr b="1" lang="zh-CN" sz="1900">
                <a:solidFill>
                  <a:schemeClr val="lt1"/>
                </a:solidFill>
                <a:latin typeface="Microsoft Yahei"/>
                <a:ea typeface="Microsoft Yahei"/>
                <a:cs typeface="Microsoft Yahei"/>
                <a:sym typeface="Microsoft Yahei"/>
              </a:rPr>
              <a:t>点击输入标题文本</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316"/>
                                        </p:tgtEl>
                                        <p:attrNameLst>
                                          <p:attrName>style.visibility</p:attrName>
                                        </p:attrNameLst>
                                      </p:cBhvr>
                                      <p:to>
                                        <p:strVal val="visible"/>
                                      </p:to>
                                    </p:set>
                                    <p:anim calcmode="lin" valueType="num">
                                      <p:cBhvr additive="base">
                                        <p:cTn dur="500"/>
                                        <p:tgtEl>
                                          <p:spTgt spid="1316"/>
                                        </p:tgtEl>
                                        <p:attrNameLst>
                                          <p:attrName>ppt_w</p:attrName>
                                        </p:attrNameLst>
                                      </p:cBhvr>
                                      <p:tavLst>
                                        <p:tav fmla="" tm="0">
                                          <p:val>
                                            <p:strVal val="0"/>
                                          </p:val>
                                        </p:tav>
                                        <p:tav fmla="" tm="100000">
                                          <p:val>
                                            <p:strVal val="#ppt_w"/>
                                          </p:val>
                                        </p:tav>
                                      </p:tavLst>
                                    </p:anim>
                                    <p:anim calcmode="lin" valueType="num">
                                      <p:cBhvr additive="base">
                                        <p:cTn dur="500"/>
                                        <p:tgtEl>
                                          <p:spTgt spid="1316"/>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311"/>
                                        </p:tgtEl>
                                        <p:attrNameLst>
                                          <p:attrName>style.visibility</p:attrName>
                                        </p:attrNameLst>
                                      </p:cBhvr>
                                      <p:to>
                                        <p:strVal val="visible"/>
                                      </p:to>
                                    </p:set>
                                    <p:animEffect filter="fade" transition="in">
                                      <p:cBhvr>
                                        <p:cTn dur="500"/>
                                        <p:tgtEl>
                                          <p:spTgt spid="131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12"/>
                                        </p:tgtEl>
                                        <p:attrNameLst>
                                          <p:attrName>style.visibility</p:attrName>
                                        </p:attrNameLst>
                                      </p:cBhvr>
                                      <p:to>
                                        <p:strVal val="visible"/>
                                      </p:to>
                                    </p:set>
                                    <p:animEffect filter="fade" transition="in">
                                      <p:cBhvr>
                                        <p:cTn dur="500"/>
                                        <p:tgtEl>
                                          <p:spTgt spid="1312"/>
                                        </p:tgtEl>
                                      </p:cBhvr>
                                    </p:animEffect>
                                  </p:childTnLst>
                                </p:cTn>
                              </p:par>
                            </p:childTnLst>
                          </p:cTn>
                        </p:par>
                        <p:par>
                          <p:cTn fill="hold">
                            <p:stCondLst>
                              <p:cond delay="1500"/>
                            </p:stCondLst>
                            <p:childTnLst>
                              <p:par>
                                <p:cTn fill="hold" nodeType="afterEffect" presetClass="entr" presetID="2" presetSubtype="1">
                                  <p:stCondLst>
                                    <p:cond delay="0"/>
                                  </p:stCondLst>
                                  <p:childTnLst>
                                    <p:set>
                                      <p:cBhvr>
                                        <p:cTn dur="1" fill="hold">
                                          <p:stCondLst>
                                            <p:cond delay="0"/>
                                          </p:stCondLst>
                                        </p:cTn>
                                        <p:tgtEl>
                                          <p:spTgt spid="1328"/>
                                        </p:tgtEl>
                                        <p:attrNameLst>
                                          <p:attrName>style.visibility</p:attrName>
                                        </p:attrNameLst>
                                      </p:cBhvr>
                                      <p:to>
                                        <p:strVal val="visible"/>
                                      </p:to>
                                    </p:set>
                                    <p:anim calcmode="lin" valueType="num">
                                      <p:cBhvr additive="base">
                                        <p:cTn dur="200"/>
                                        <p:tgtEl>
                                          <p:spTgt spid="132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327"/>
                                        </p:tgtEl>
                                        <p:attrNameLst>
                                          <p:attrName>style.visibility</p:attrName>
                                        </p:attrNameLst>
                                      </p:cBhvr>
                                      <p:to>
                                        <p:strVal val="visible"/>
                                      </p:to>
                                    </p:set>
                                    <p:anim calcmode="lin" valueType="num">
                                      <p:cBhvr additive="base">
                                        <p:cTn dur="200"/>
                                        <p:tgtEl>
                                          <p:spTgt spid="1327"/>
                                        </p:tgtEl>
                                        <p:attrNameLst>
                                          <p:attrName>ppt_y</p:attrName>
                                        </p:attrNameLst>
                                      </p:cBhvr>
                                      <p:tavLst>
                                        <p:tav fmla="" tm="0">
                                          <p:val>
                                            <p:strVal val="#ppt_y-1"/>
                                          </p:val>
                                        </p:tav>
                                        <p:tav fmla="" tm="100000">
                                          <p:val>
                                            <p:strVal val="#ppt_y"/>
                                          </p:val>
                                        </p:tav>
                                      </p:tavLst>
                                    </p:anim>
                                  </p:childTnLst>
                                </p:cTn>
                              </p:par>
                            </p:childTnLst>
                          </p:cTn>
                        </p:par>
                        <p:par>
                          <p:cTn fill="hold">
                            <p:stCondLst>
                              <p:cond delay="1700"/>
                            </p:stCondLst>
                            <p:childTnLst>
                              <p:par>
                                <p:cTn fill="hold" nodeType="afterEffect" presetClass="entr" presetID="10" presetSubtype="0">
                                  <p:stCondLst>
                                    <p:cond delay="0"/>
                                  </p:stCondLst>
                                  <p:childTnLst>
                                    <p:set>
                                      <p:cBhvr>
                                        <p:cTn dur="1" fill="hold">
                                          <p:stCondLst>
                                            <p:cond delay="0"/>
                                          </p:stCondLst>
                                        </p:cTn>
                                        <p:tgtEl>
                                          <p:spTgt spid="1319"/>
                                        </p:tgtEl>
                                        <p:attrNameLst>
                                          <p:attrName>style.visibility</p:attrName>
                                        </p:attrNameLst>
                                      </p:cBhvr>
                                      <p:to>
                                        <p:strVal val="visible"/>
                                      </p:to>
                                    </p:set>
                                    <p:animEffect filter="fade" transition="in">
                                      <p:cBhvr>
                                        <p:cTn dur="500"/>
                                        <p:tgtEl>
                                          <p:spTgt spid="1319"/>
                                        </p:tgtEl>
                                      </p:cBhvr>
                                    </p:animEffect>
                                  </p:childTnLst>
                                </p:cTn>
                              </p:par>
                              <p:par>
                                <p:cTn fill="hold" nodeType="withEffect" presetClass="entr" presetID="10" presetSubtype="0">
                                  <p:stCondLst>
                                    <p:cond delay="0"/>
                                  </p:stCondLst>
                                  <p:childTnLst>
                                    <p:set>
                                      <p:cBhvr>
                                        <p:cTn dur="1" fill="hold">
                                          <p:stCondLst>
                                            <p:cond delay="0"/>
                                          </p:stCondLst>
                                        </p:cTn>
                                        <p:tgtEl>
                                          <p:spTgt spid="1326"/>
                                        </p:tgtEl>
                                        <p:attrNameLst>
                                          <p:attrName>style.visibility</p:attrName>
                                        </p:attrNameLst>
                                      </p:cBhvr>
                                      <p:to>
                                        <p:strVal val="visible"/>
                                      </p:to>
                                    </p:set>
                                    <p:animEffect filter="fade" transition="in">
                                      <p:cBhvr>
                                        <p:cTn dur="500"/>
                                        <p:tgtEl>
                                          <p:spTgt spid="1326"/>
                                        </p:tgtEl>
                                      </p:cBhvr>
                                    </p:animEffect>
                                  </p:childTnLst>
                                </p:cTn>
                              </p:par>
                            </p:childTnLst>
                          </p:cTn>
                        </p:par>
                        <p:par>
                          <p:cTn fill="hold">
                            <p:stCondLst>
                              <p:cond delay="2200"/>
                            </p:stCondLst>
                            <p:childTnLst>
                              <p:par>
                                <p:cTn fill="hold" nodeType="afterEffect" presetClass="entr" presetID="10" presetSubtype="0">
                                  <p:stCondLst>
                                    <p:cond delay="0"/>
                                  </p:stCondLst>
                                  <p:childTnLst>
                                    <p:set>
                                      <p:cBhvr>
                                        <p:cTn dur="1" fill="hold">
                                          <p:stCondLst>
                                            <p:cond delay="0"/>
                                          </p:stCondLst>
                                        </p:cTn>
                                        <p:tgtEl>
                                          <p:spTgt spid="1313"/>
                                        </p:tgtEl>
                                        <p:attrNameLst>
                                          <p:attrName>style.visibility</p:attrName>
                                        </p:attrNameLst>
                                      </p:cBhvr>
                                      <p:to>
                                        <p:strVal val="visible"/>
                                      </p:to>
                                    </p:set>
                                    <p:animEffect filter="fade" transition="in">
                                      <p:cBhvr>
                                        <p:cTn dur="500"/>
                                        <p:tgtEl>
                                          <p:spTgt spid="1313"/>
                                        </p:tgtEl>
                                      </p:cBhvr>
                                    </p:animEffect>
                                  </p:childTnLst>
                                </p:cTn>
                              </p:par>
                            </p:childTnLst>
                          </p:cTn>
                        </p:par>
                        <p:par>
                          <p:cTn fill="hold">
                            <p:stCondLst>
                              <p:cond delay="2700"/>
                            </p:stCondLst>
                            <p:childTnLst>
                              <p:par>
                                <p:cTn fill="hold" nodeType="afterEffect" presetClass="entr" presetID="2" presetSubtype="1">
                                  <p:stCondLst>
                                    <p:cond delay="0"/>
                                  </p:stCondLst>
                                  <p:childTnLst>
                                    <p:set>
                                      <p:cBhvr>
                                        <p:cTn dur="1" fill="hold">
                                          <p:stCondLst>
                                            <p:cond delay="0"/>
                                          </p:stCondLst>
                                        </p:cTn>
                                        <p:tgtEl>
                                          <p:spTgt spid="1321"/>
                                        </p:tgtEl>
                                        <p:attrNameLst>
                                          <p:attrName>style.visibility</p:attrName>
                                        </p:attrNameLst>
                                      </p:cBhvr>
                                      <p:to>
                                        <p:strVal val="visible"/>
                                      </p:to>
                                    </p:set>
                                    <p:anim calcmode="lin" valueType="num">
                                      <p:cBhvr additive="base">
                                        <p:cTn dur="200"/>
                                        <p:tgtEl>
                                          <p:spTgt spid="132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330"/>
                                        </p:tgtEl>
                                        <p:attrNameLst>
                                          <p:attrName>style.visibility</p:attrName>
                                        </p:attrNameLst>
                                      </p:cBhvr>
                                      <p:to>
                                        <p:strVal val="visible"/>
                                      </p:to>
                                    </p:set>
                                    <p:anim calcmode="lin" valueType="num">
                                      <p:cBhvr additive="base">
                                        <p:cTn dur="200"/>
                                        <p:tgtEl>
                                          <p:spTgt spid="1330"/>
                                        </p:tgtEl>
                                        <p:attrNameLst>
                                          <p:attrName>ppt_y</p:attrName>
                                        </p:attrNameLst>
                                      </p:cBhvr>
                                      <p:tavLst>
                                        <p:tav fmla="" tm="0">
                                          <p:val>
                                            <p:strVal val="#ppt_y-1"/>
                                          </p:val>
                                        </p:tav>
                                        <p:tav fmla="" tm="100000">
                                          <p:val>
                                            <p:strVal val="#ppt_y"/>
                                          </p:val>
                                        </p:tav>
                                      </p:tavLst>
                                    </p:anim>
                                  </p:childTnLst>
                                </p:cTn>
                              </p:par>
                            </p:childTnLst>
                          </p:cTn>
                        </p:par>
                        <p:par>
                          <p:cTn fill="hold">
                            <p:stCondLst>
                              <p:cond delay="2900"/>
                            </p:stCondLst>
                            <p:childTnLst>
                              <p:par>
                                <p:cTn fill="hold" nodeType="afterEffect" presetClass="entr" presetID="10" presetSubtype="0">
                                  <p:stCondLst>
                                    <p:cond delay="0"/>
                                  </p:stCondLst>
                                  <p:childTnLst>
                                    <p:set>
                                      <p:cBhvr>
                                        <p:cTn dur="1" fill="hold">
                                          <p:stCondLst>
                                            <p:cond delay="0"/>
                                          </p:stCondLst>
                                        </p:cTn>
                                        <p:tgtEl>
                                          <p:spTgt spid="1329"/>
                                        </p:tgtEl>
                                        <p:attrNameLst>
                                          <p:attrName>style.visibility</p:attrName>
                                        </p:attrNameLst>
                                      </p:cBhvr>
                                      <p:to>
                                        <p:strVal val="visible"/>
                                      </p:to>
                                    </p:set>
                                    <p:animEffect filter="fade" transition="in">
                                      <p:cBhvr>
                                        <p:cTn dur="500"/>
                                        <p:tgtEl>
                                          <p:spTgt spid="1329"/>
                                        </p:tgtEl>
                                      </p:cBhvr>
                                    </p:animEffect>
                                  </p:childTnLst>
                                </p:cTn>
                              </p:par>
                              <p:par>
                                <p:cTn fill="hold" nodeType="withEffect" presetClass="entr" presetID="10" presetSubtype="0">
                                  <p:stCondLst>
                                    <p:cond delay="0"/>
                                  </p:stCondLst>
                                  <p:childTnLst>
                                    <p:set>
                                      <p:cBhvr>
                                        <p:cTn dur="1" fill="hold">
                                          <p:stCondLst>
                                            <p:cond delay="0"/>
                                          </p:stCondLst>
                                        </p:cTn>
                                        <p:tgtEl>
                                          <p:spTgt spid="1320"/>
                                        </p:tgtEl>
                                        <p:attrNameLst>
                                          <p:attrName>style.visibility</p:attrName>
                                        </p:attrNameLst>
                                      </p:cBhvr>
                                      <p:to>
                                        <p:strVal val="visible"/>
                                      </p:to>
                                    </p:set>
                                    <p:animEffect filter="fade" transition="in">
                                      <p:cBhvr>
                                        <p:cTn dur="500"/>
                                        <p:tgtEl>
                                          <p:spTgt spid="1320"/>
                                        </p:tgtEl>
                                      </p:cBhvr>
                                    </p:animEffect>
                                  </p:childTnLst>
                                </p:cTn>
                              </p:par>
                            </p:childTnLst>
                          </p:cTn>
                        </p:par>
                        <p:par>
                          <p:cTn fill="hold">
                            <p:stCondLst>
                              <p:cond delay="3400"/>
                            </p:stCondLst>
                            <p:childTnLst>
                              <p:par>
                                <p:cTn fill="hold" nodeType="afterEffect" presetClass="entr" presetID="10" presetSubtype="0">
                                  <p:stCondLst>
                                    <p:cond delay="0"/>
                                  </p:stCondLst>
                                  <p:childTnLst>
                                    <p:set>
                                      <p:cBhvr>
                                        <p:cTn dur="1" fill="hold">
                                          <p:stCondLst>
                                            <p:cond delay="0"/>
                                          </p:stCondLst>
                                        </p:cTn>
                                        <p:tgtEl>
                                          <p:spTgt spid="1314"/>
                                        </p:tgtEl>
                                        <p:attrNameLst>
                                          <p:attrName>style.visibility</p:attrName>
                                        </p:attrNameLst>
                                      </p:cBhvr>
                                      <p:to>
                                        <p:strVal val="visible"/>
                                      </p:to>
                                    </p:set>
                                    <p:animEffect filter="fade" transition="in">
                                      <p:cBhvr>
                                        <p:cTn dur="500"/>
                                        <p:tgtEl>
                                          <p:spTgt spid="1314"/>
                                        </p:tgtEl>
                                      </p:cBhvr>
                                    </p:animEffect>
                                  </p:childTnLst>
                                </p:cTn>
                              </p:par>
                            </p:childTnLst>
                          </p:cTn>
                        </p:par>
                        <p:par>
                          <p:cTn fill="hold">
                            <p:stCondLst>
                              <p:cond delay="3900"/>
                            </p:stCondLst>
                            <p:childTnLst>
                              <p:par>
                                <p:cTn fill="hold" nodeType="afterEffect" presetClass="entr" presetID="2" presetSubtype="1">
                                  <p:stCondLst>
                                    <p:cond delay="0"/>
                                  </p:stCondLst>
                                  <p:childTnLst>
                                    <p:set>
                                      <p:cBhvr>
                                        <p:cTn dur="1" fill="hold">
                                          <p:stCondLst>
                                            <p:cond delay="0"/>
                                          </p:stCondLst>
                                        </p:cTn>
                                        <p:tgtEl>
                                          <p:spTgt spid="1323"/>
                                        </p:tgtEl>
                                        <p:attrNameLst>
                                          <p:attrName>style.visibility</p:attrName>
                                        </p:attrNameLst>
                                      </p:cBhvr>
                                      <p:to>
                                        <p:strVal val="visible"/>
                                      </p:to>
                                    </p:set>
                                    <p:anim calcmode="lin" valueType="num">
                                      <p:cBhvr additive="base">
                                        <p:cTn dur="200"/>
                                        <p:tgtEl>
                                          <p:spTgt spid="132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332"/>
                                        </p:tgtEl>
                                        <p:attrNameLst>
                                          <p:attrName>style.visibility</p:attrName>
                                        </p:attrNameLst>
                                      </p:cBhvr>
                                      <p:to>
                                        <p:strVal val="visible"/>
                                      </p:to>
                                    </p:set>
                                    <p:anim calcmode="lin" valueType="num">
                                      <p:cBhvr additive="base">
                                        <p:cTn dur="200"/>
                                        <p:tgtEl>
                                          <p:spTgt spid="1332"/>
                                        </p:tgtEl>
                                        <p:attrNameLst>
                                          <p:attrName>ppt_y</p:attrName>
                                        </p:attrNameLst>
                                      </p:cBhvr>
                                      <p:tavLst>
                                        <p:tav fmla="" tm="0">
                                          <p:val>
                                            <p:strVal val="#ppt_y-1"/>
                                          </p:val>
                                        </p:tav>
                                        <p:tav fmla="" tm="100000">
                                          <p:val>
                                            <p:strVal val="#ppt_y"/>
                                          </p:val>
                                        </p:tav>
                                      </p:tavLst>
                                    </p:anim>
                                  </p:childTnLst>
                                </p:cTn>
                              </p:par>
                            </p:childTnLst>
                          </p:cTn>
                        </p:par>
                        <p:par>
                          <p:cTn fill="hold">
                            <p:stCondLst>
                              <p:cond delay="4100"/>
                            </p:stCondLst>
                            <p:childTnLst>
                              <p:par>
                                <p:cTn fill="hold" nodeType="afterEffect" presetClass="entr" presetID="10" presetSubtype="0">
                                  <p:stCondLst>
                                    <p:cond delay="0"/>
                                  </p:stCondLst>
                                  <p:childTnLst>
                                    <p:set>
                                      <p:cBhvr>
                                        <p:cTn dur="1" fill="hold">
                                          <p:stCondLst>
                                            <p:cond delay="0"/>
                                          </p:stCondLst>
                                        </p:cTn>
                                        <p:tgtEl>
                                          <p:spTgt spid="1331"/>
                                        </p:tgtEl>
                                        <p:attrNameLst>
                                          <p:attrName>style.visibility</p:attrName>
                                        </p:attrNameLst>
                                      </p:cBhvr>
                                      <p:to>
                                        <p:strVal val="visible"/>
                                      </p:to>
                                    </p:set>
                                    <p:animEffect filter="fade" transition="in">
                                      <p:cBhvr>
                                        <p:cTn dur="500"/>
                                        <p:tgtEl>
                                          <p:spTgt spid="1331"/>
                                        </p:tgtEl>
                                      </p:cBhvr>
                                    </p:animEffect>
                                  </p:childTnLst>
                                </p:cTn>
                              </p:par>
                              <p:par>
                                <p:cTn fill="hold" nodeType="withEffect" presetClass="entr" presetID="10" presetSubtype="0">
                                  <p:stCondLst>
                                    <p:cond delay="0"/>
                                  </p:stCondLst>
                                  <p:childTnLst>
                                    <p:set>
                                      <p:cBhvr>
                                        <p:cTn dur="1" fill="hold">
                                          <p:stCondLst>
                                            <p:cond delay="0"/>
                                          </p:stCondLst>
                                        </p:cTn>
                                        <p:tgtEl>
                                          <p:spTgt spid="1322"/>
                                        </p:tgtEl>
                                        <p:attrNameLst>
                                          <p:attrName>style.visibility</p:attrName>
                                        </p:attrNameLst>
                                      </p:cBhvr>
                                      <p:to>
                                        <p:strVal val="visible"/>
                                      </p:to>
                                    </p:set>
                                    <p:animEffect filter="fade" transition="in">
                                      <p:cBhvr>
                                        <p:cTn dur="500"/>
                                        <p:tgtEl>
                                          <p:spTgt spid="1322"/>
                                        </p:tgtEl>
                                      </p:cBhvr>
                                    </p:animEffect>
                                  </p:childTnLst>
                                </p:cTn>
                              </p:par>
                            </p:childTnLst>
                          </p:cTn>
                        </p:par>
                        <p:par>
                          <p:cTn fill="hold">
                            <p:stCondLst>
                              <p:cond delay="4600"/>
                            </p:stCondLst>
                            <p:childTnLst>
                              <p:par>
                                <p:cTn fill="hold" nodeType="afterEffect" presetClass="entr" presetID="10" presetSubtype="0">
                                  <p:stCondLst>
                                    <p:cond delay="0"/>
                                  </p:stCondLst>
                                  <p:childTnLst>
                                    <p:set>
                                      <p:cBhvr>
                                        <p:cTn dur="1" fill="hold">
                                          <p:stCondLst>
                                            <p:cond delay="0"/>
                                          </p:stCondLst>
                                        </p:cTn>
                                        <p:tgtEl>
                                          <p:spTgt spid="1310"/>
                                        </p:tgtEl>
                                        <p:attrNameLst>
                                          <p:attrName>style.visibility</p:attrName>
                                        </p:attrNameLst>
                                      </p:cBhvr>
                                      <p:to>
                                        <p:strVal val="visible"/>
                                      </p:to>
                                    </p:set>
                                    <p:animEffect filter="fade" transition="in">
                                      <p:cBhvr>
                                        <p:cTn dur="500"/>
                                        <p:tgtEl>
                                          <p:spTgt spid="1310"/>
                                        </p:tgtEl>
                                      </p:cBhvr>
                                    </p:animEffect>
                                  </p:childTnLst>
                                </p:cTn>
                              </p:par>
                            </p:childTnLst>
                          </p:cTn>
                        </p:par>
                        <p:par>
                          <p:cTn fill="hold">
                            <p:stCondLst>
                              <p:cond delay="5100"/>
                            </p:stCondLst>
                            <p:childTnLst>
                              <p:par>
                                <p:cTn fill="hold" nodeType="afterEffect" presetClass="entr" presetID="10" presetSubtype="0">
                                  <p:stCondLst>
                                    <p:cond delay="0"/>
                                  </p:stCondLst>
                                  <p:childTnLst>
                                    <p:set>
                                      <p:cBhvr>
                                        <p:cTn dur="1" fill="hold">
                                          <p:stCondLst>
                                            <p:cond delay="0"/>
                                          </p:stCondLst>
                                        </p:cTn>
                                        <p:tgtEl>
                                          <p:spTgt spid="1315"/>
                                        </p:tgtEl>
                                        <p:attrNameLst>
                                          <p:attrName>style.visibility</p:attrName>
                                        </p:attrNameLst>
                                      </p:cBhvr>
                                      <p:to>
                                        <p:strVal val="visible"/>
                                      </p:to>
                                    </p:set>
                                    <p:animEffect filter="fade" transition="in">
                                      <p:cBhvr>
                                        <p:cTn dur="500"/>
                                        <p:tgtEl>
                                          <p:spTgt spid="1315"/>
                                        </p:tgtEl>
                                      </p:cBhvr>
                                    </p:animEffect>
                                  </p:childTnLst>
                                </p:cTn>
                              </p:par>
                            </p:childTnLst>
                          </p:cTn>
                        </p:par>
                        <p:par>
                          <p:cTn fill="hold">
                            <p:stCondLst>
                              <p:cond delay="5600"/>
                            </p:stCondLst>
                            <p:childTnLst>
                              <p:par>
                                <p:cTn fill="hold" nodeType="afterEffect" presetClass="entr" presetID="2" presetSubtype="1">
                                  <p:stCondLst>
                                    <p:cond delay="0"/>
                                  </p:stCondLst>
                                  <p:childTnLst>
                                    <p:set>
                                      <p:cBhvr>
                                        <p:cTn dur="1" fill="hold">
                                          <p:stCondLst>
                                            <p:cond delay="0"/>
                                          </p:stCondLst>
                                        </p:cTn>
                                        <p:tgtEl>
                                          <p:spTgt spid="1334"/>
                                        </p:tgtEl>
                                        <p:attrNameLst>
                                          <p:attrName>style.visibility</p:attrName>
                                        </p:attrNameLst>
                                      </p:cBhvr>
                                      <p:to>
                                        <p:strVal val="visible"/>
                                      </p:to>
                                    </p:set>
                                    <p:anim calcmode="lin" valueType="num">
                                      <p:cBhvr additive="base">
                                        <p:cTn dur="200"/>
                                        <p:tgtEl>
                                          <p:spTgt spid="133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325"/>
                                        </p:tgtEl>
                                        <p:attrNameLst>
                                          <p:attrName>style.visibility</p:attrName>
                                        </p:attrNameLst>
                                      </p:cBhvr>
                                      <p:to>
                                        <p:strVal val="visible"/>
                                      </p:to>
                                    </p:set>
                                    <p:anim calcmode="lin" valueType="num">
                                      <p:cBhvr additive="base">
                                        <p:cTn dur="200"/>
                                        <p:tgtEl>
                                          <p:spTgt spid="1325"/>
                                        </p:tgtEl>
                                        <p:attrNameLst>
                                          <p:attrName>ppt_y</p:attrName>
                                        </p:attrNameLst>
                                      </p:cBhvr>
                                      <p:tavLst>
                                        <p:tav fmla="" tm="0">
                                          <p:val>
                                            <p:strVal val="#ppt_y-1"/>
                                          </p:val>
                                        </p:tav>
                                        <p:tav fmla="" tm="100000">
                                          <p:val>
                                            <p:strVal val="#ppt_y"/>
                                          </p:val>
                                        </p:tav>
                                      </p:tavLst>
                                    </p:anim>
                                  </p:childTnLst>
                                </p:cTn>
                              </p:par>
                            </p:childTnLst>
                          </p:cTn>
                        </p:par>
                        <p:par>
                          <p:cTn fill="hold">
                            <p:stCondLst>
                              <p:cond delay="5800"/>
                            </p:stCondLst>
                            <p:childTnLst>
                              <p:par>
                                <p:cTn fill="hold" nodeType="afterEffect" presetClass="entr" presetID="10" presetSubtype="0">
                                  <p:stCondLst>
                                    <p:cond delay="0"/>
                                  </p:stCondLst>
                                  <p:childTnLst>
                                    <p:set>
                                      <p:cBhvr>
                                        <p:cTn dur="1" fill="hold">
                                          <p:stCondLst>
                                            <p:cond delay="0"/>
                                          </p:stCondLst>
                                        </p:cTn>
                                        <p:tgtEl>
                                          <p:spTgt spid="1324"/>
                                        </p:tgtEl>
                                        <p:attrNameLst>
                                          <p:attrName>style.visibility</p:attrName>
                                        </p:attrNameLst>
                                      </p:cBhvr>
                                      <p:to>
                                        <p:strVal val="visible"/>
                                      </p:to>
                                    </p:set>
                                    <p:animEffect filter="fade" transition="in">
                                      <p:cBhvr>
                                        <p:cTn dur="500"/>
                                        <p:tgtEl>
                                          <p:spTgt spid="1324"/>
                                        </p:tgtEl>
                                      </p:cBhvr>
                                    </p:animEffect>
                                  </p:childTnLst>
                                </p:cTn>
                              </p:par>
                              <p:par>
                                <p:cTn fill="hold" nodeType="withEffect" presetClass="entr" presetID="10" presetSubtype="0">
                                  <p:stCondLst>
                                    <p:cond delay="0"/>
                                  </p:stCondLst>
                                  <p:childTnLst>
                                    <p:set>
                                      <p:cBhvr>
                                        <p:cTn dur="1" fill="hold">
                                          <p:stCondLst>
                                            <p:cond delay="0"/>
                                          </p:stCondLst>
                                        </p:cTn>
                                        <p:tgtEl>
                                          <p:spTgt spid="1333"/>
                                        </p:tgtEl>
                                        <p:attrNameLst>
                                          <p:attrName>style.visibility</p:attrName>
                                        </p:attrNameLst>
                                      </p:cBhvr>
                                      <p:to>
                                        <p:strVal val="visible"/>
                                      </p:to>
                                    </p:set>
                                    <p:animEffect filter="fade" transition="in">
                                      <p:cBhvr>
                                        <p:cTn dur="500"/>
                                        <p:tgtEl>
                                          <p:spTgt spid="13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9" name="Shape 1339"/>
        <p:cNvGrpSpPr/>
        <p:nvPr/>
      </p:nvGrpSpPr>
      <p:grpSpPr>
        <a:xfrm>
          <a:off x="0" y="0"/>
          <a:ext cx="0" cy="0"/>
          <a:chOff x="0" y="0"/>
          <a:chExt cx="0" cy="0"/>
        </a:xfrm>
      </p:grpSpPr>
      <p:sp>
        <p:nvSpPr>
          <p:cNvPr id="1340" name="Google Shape;1340;p29"/>
          <p:cNvSpPr txBox="1"/>
          <p:nvPr/>
        </p:nvSpPr>
        <p:spPr>
          <a:xfrm>
            <a:off x="2478131" y="2142937"/>
            <a:ext cx="2550909" cy="307777"/>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1" lang="zh-CN" sz="2000">
                <a:solidFill>
                  <a:srgbClr val="3F3F3F"/>
                </a:solidFill>
                <a:latin typeface="Microsoft Yahei"/>
                <a:ea typeface="Microsoft Yahei"/>
                <a:cs typeface="Microsoft Yahei"/>
                <a:sym typeface="Microsoft Yahei"/>
              </a:rPr>
              <a:t>2016年基本情况</a:t>
            </a:r>
            <a:endParaRPr/>
          </a:p>
        </p:txBody>
      </p:sp>
      <p:sp>
        <p:nvSpPr>
          <p:cNvPr id="1341" name="Google Shape;1341;p29"/>
          <p:cNvSpPr txBox="1"/>
          <p:nvPr/>
        </p:nvSpPr>
        <p:spPr>
          <a:xfrm>
            <a:off x="7179654" y="2142937"/>
            <a:ext cx="2410731" cy="3077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zh-CN" sz="2000">
                <a:solidFill>
                  <a:srgbClr val="3F3F3F"/>
                </a:solidFill>
                <a:latin typeface="Microsoft Yahei"/>
                <a:ea typeface="Microsoft Yahei"/>
                <a:cs typeface="Microsoft Yahei"/>
                <a:sym typeface="Microsoft Yahei"/>
              </a:rPr>
              <a:t>2017年基本情况</a:t>
            </a:r>
            <a:endParaRPr/>
          </a:p>
        </p:txBody>
      </p:sp>
      <p:cxnSp>
        <p:nvCxnSpPr>
          <p:cNvPr id="1342" name="Google Shape;1342;p29"/>
          <p:cNvCxnSpPr/>
          <p:nvPr/>
        </p:nvCxnSpPr>
        <p:spPr>
          <a:xfrm>
            <a:off x="6095917" y="1847981"/>
            <a:ext cx="0" cy="4261197"/>
          </a:xfrm>
          <a:prstGeom prst="straightConnector1">
            <a:avLst/>
          </a:prstGeom>
          <a:noFill/>
          <a:ln cap="flat" cmpd="sng" w="9525">
            <a:solidFill>
              <a:schemeClr val="dk2"/>
            </a:solidFill>
            <a:prstDash val="solid"/>
            <a:round/>
            <a:headEnd len="sm" w="sm" type="none"/>
            <a:tailEnd len="sm" w="sm" type="none"/>
          </a:ln>
        </p:spPr>
      </p:cxnSp>
      <p:grpSp>
        <p:nvGrpSpPr>
          <p:cNvPr id="1343" name="Google Shape;1343;p29"/>
          <p:cNvGrpSpPr/>
          <p:nvPr/>
        </p:nvGrpSpPr>
        <p:grpSpPr>
          <a:xfrm>
            <a:off x="5546599" y="3620712"/>
            <a:ext cx="1095612" cy="1096011"/>
            <a:chOff x="4159963" y="2872170"/>
            <a:chExt cx="821817" cy="821818"/>
          </a:xfrm>
        </p:grpSpPr>
        <p:sp>
          <p:nvSpPr>
            <p:cNvPr id="1344" name="Google Shape;1344;p29"/>
            <p:cNvSpPr/>
            <p:nvPr/>
          </p:nvSpPr>
          <p:spPr>
            <a:xfrm>
              <a:off x="4159963" y="2872170"/>
              <a:ext cx="821817" cy="821818"/>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Microsoft Yahei"/>
                <a:ea typeface="Microsoft Yahei"/>
                <a:cs typeface="Microsoft Yahei"/>
                <a:sym typeface="Microsoft Yahei"/>
              </a:endParaRPr>
            </a:p>
          </p:txBody>
        </p:sp>
        <p:sp>
          <p:nvSpPr>
            <p:cNvPr id="1345" name="Google Shape;1345;p29"/>
            <p:cNvSpPr txBox="1"/>
            <p:nvPr/>
          </p:nvSpPr>
          <p:spPr>
            <a:xfrm>
              <a:off x="4193381" y="2965880"/>
              <a:ext cx="781662" cy="6923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CN" sz="5400">
                  <a:solidFill>
                    <a:schemeClr val="lt1"/>
                  </a:solidFill>
                  <a:latin typeface="Microsoft Yahei"/>
                  <a:ea typeface="Microsoft Yahei"/>
                  <a:cs typeface="Microsoft Yahei"/>
                  <a:sym typeface="Microsoft Yahei"/>
                </a:rPr>
                <a:t>VS</a:t>
              </a:r>
              <a:endParaRPr sz="5400">
                <a:solidFill>
                  <a:schemeClr val="lt1"/>
                </a:solidFill>
                <a:latin typeface="Microsoft Yahei"/>
                <a:ea typeface="Microsoft Yahei"/>
                <a:cs typeface="Microsoft Yahei"/>
                <a:sym typeface="Microsoft Yahei"/>
              </a:endParaRPr>
            </a:p>
          </p:txBody>
        </p:sp>
      </p:grpSp>
      <p:sp>
        <p:nvSpPr>
          <p:cNvPr id="1346" name="Google Shape;1346;p29"/>
          <p:cNvSpPr txBox="1"/>
          <p:nvPr/>
        </p:nvSpPr>
        <p:spPr>
          <a:xfrm>
            <a:off x="1309189" y="2586792"/>
            <a:ext cx="3705897" cy="872034"/>
          </a:xfrm>
          <a:prstGeom prst="rect">
            <a:avLst/>
          </a:prstGeom>
          <a:noFill/>
          <a:ln>
            <a:noFill/>
          </a:ln>
        </p:spPr>
        <p:txBody>
          <a:bodyPr anchorCtr="0" anchor="t" bIns="0" lIns="0" spcFirstLastPara="1" rIns="0" wrap="square" tIns="0">
            <a:spAutoFit/>
          </a:bodyPr>
          <a:lstStyle/>
          <a:p>
            <a:pPr indent="0" lvl="0" marL="0" marR="0" rtl="0" algn="just">
              <a:lnSpc>
                <a:spcPct val="108312"/>
              </a:lnSpc>
              <a:spcBef>
                <a:spcPts val="0"/>
              </a:spcBef>
              <a:spcAft>
                <a:spcPts val="0"/>
              </a:spcAft>
              <a:buNone/>
            </a:pPr>
            <a:r>
              <a:rPr lang="zh-CN" sz="1600">
                <a:solidFill>
                  <a:srgbClr val="3F3F3F"/>
                </a:solidFill>
                <a:latin typeface="Microsoft Yahei"/>
                <a:ea typeface="Microsoft Yahei"/>
                <a:cs typeface="Microsoft Yahei"/>
                <a:sym typeface="Microsoft Yahei"/>
              </a:rPr>
              <a:t>简单的介绍本年的工作基本情况，表明几个比较的基本方面，结合下面的图形做出直观的对比。简单的介绍本年的工作基本情况，表明几个比较的基本方面。</a:t>
            </a:r>
            <a:endParaRPr sz="1600">
              <a:solidFill>
                <a:srgbClr val="3F3F3F"/>
              </a:solidFill>
              <a:latin typeface="Microsoft Yahei"/>
              <a:ea typeface="Microsoft Yahei"/>
              <a:cs typeface="Microsoft Yahei"/>
              <a:sym typeface="Microsoft Yahei"/>
            </a:endParaRPr>
          </a:p>
        </p:txBody>
      </p:sp>
      <p:sp>
        <p:nvSpPr>
          <p:cNvPr id="1347" name="Google Shape;1347;p29"/>
          <p:cNvSpPr txBox="1"/>
          <p:nvPr/>
        </p:nvSpPr>
        <p:spPr>
          <a:xfrm>
            <a:off x="7213845" y="2586792"/>
            <a:ext cx="3705897" cy="872034"/>
          </a:xfrm>
          <a:prstGeom prst="rect">
            <a:avLst/>
          </a:prstGeom>
          <a:noFill/>
          <a:ln>
            <a:noFill/>
          </a:ln>
        </p:spPr>
        <p:txBody>
          <a:bodyPr anchorCtr="0" anchor="t" bIns="0" lIns="0" spcFirstLastPara="1" rIns="0" wrap="square" tIns="0">
            <a:spAutoFit/>
          </a:bodyPr>
          <a:lstStyle/>
          <a:p>
            <a:pPr indent="0" lvl="0" marL="0" marR="0" rtl="0" algn="just">
              <a:lnSpc>
                <a:spcPct val="108312"/>
              </a:lnSpc>
              <a:spcBef>
                <a:spcPts val="0"/>
              </a:spcBef>
              <a:spcAft>
                <a:spcPts val="0"/>
              </a:spcAft>
              <a:buNone/>
            </a:pPr>
            <a:r>
              <a:rPr lang="zh-CN" sz="1600">
                <a:solidFill>
                  <a:srgbClr val="3F3F3F"/>
                </a:solidFill>
                <a:latin typeface="Microsoft Yahei"/>
                <a:ea typeface="Microsoft Yahei"/>
                <a:cs typeface="Microsoft Yahei"/>
                <a:sym typeface="Microsoft Yahei"/>
              </a:rPr>
              <a:t>简单的介绍本年的工作基本情况，表明几个比较的基本方面，结合下面的图形做出直观的对比。简单的介绍本年的工作基本情况，表明几个比较的基本方面。</a:t>
            </a:r>
            <a:endParaRPr sz="1600">
              <a:solidFill>
                <a:srgbClr val="3F3F3F"/>
              </a:solidFill>
              <a:latin typeface="Microsoft Yahei"/>
              <a:ea typeface="Microsoft Yahei"/>
              <a:cs typeface="Microsoft Yahei"/>
              <a:sym typeface="Microsoft Yahei"/>
            </a:endParaRPr>
          </a:p>
        </p:txBody>
      </p:sp>
      <p:grpSp>
        <p:nvGrpSpPr>
          <p:cNvPr id="1348" name="Google Shape;1348;p29"/>
          <p:cNvGrpSpPr/>
          <p:nvPr/>
        </p:nvGrpSpPr>
        <p:grpSpPr>
          <a:xfrm>
            <a:off x="1806144" y="3663964"/>
            <a:ext cx="3222896" cy="324362"/>
            <a:chOff x="1331640" y="2904599"/>
            <a:chExt cx="2417487" cy="243215"/>
          </a:xfrm>
        </p:grpSpPr>
        <p:sp>
          <p:nvSpPr>
            <p:cNvPr id="1349" name="Google Shape;1349;p29"/>
            <p:cNvSpPr/>
            <p:nvPr/>
          </p:nvSpPr>
          <p:spPr>
            <a:xfrm>
              <a:off x="1331640" y="2904599"/>
              <a:ext cx="2417487" cy="24321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3600">
                <a:solidFill>
                  <a:schemeClr val="dk1"/>
                </a:solidFill>
                <a:latin typeface="Microsoft Yahei"/>
                <a:ea typeface="Microsoft Yahei"/>
                <a:cs typeface="Microsoft Yahei"/>
                <a:sym typeface="Microsoft Yahei"/>
              </a:endParaRPr>
            </a:p>
          </p:txBody>
        </p:sp>
        <p:sp>
          <p:nvSpPr>
            <p:cNvPr id="1350" name="Google Shape;1350;p29"/>
            <p:cNvSpPr txBox="1"/>
            <p:nvPr/>
          </p:nvSpPr>
          <p:spPr>
            <a:xfrm>
              <a:off x="1733034" y="2965453"/>
              <a:ext cx="1938854" cy="125005"/>
            </a:xfrm>
            <a:prstGeom prst="rect">
              <a:avLst/>
            </a:prstGeom>
            <a:noFill/>
            <a:ln>
              <a:noFill/>
            </a:ln>
          </p:spPr>
          <p:txBody>
            <a:bodyPr anchorCtr="0" anchor="t" bIns="0" lIns="0" spcFirstLastPara="1" rIns="0" wrap="square" tIns="0">
              <a:spAutoFit/>
            </a:bodyPr>
            <a:lstStyle/>
            <a:p>
              <a:pPr indent="0" lvl="0" marL="0" marR="0" rtl="0" algn="r">
                <a:lnSpc>
                  <a:spcPct val="92857"/>
                </a:lnSpc>
                <a:spcBef>
                  <a:spcPts val="0"/>
                </a:spcBef>
                <a:spcAft>
                  <a:spcPts val="0"/>
                </a:spcAft>
                <a:buNone/>
              </a:pPr>
              <a:r>
                <a:rPr lang="zh-CN" sz="1400">
                  <a:solidFill>
                    <a:schemeClr val="lt1"/>
                  </a:solidFill>
                  <a:latin typeface="Microsoft Yahei"/>
                  <a:ea typeface="Microsoft Yahei"/>
                  <a:cs typeface="Microsoft Yahei"/>
                  <a:sym typeface="Microsoft Yahei"/>
                </a:rPr>
                <a:t>计划完成：三千万元</a:t>
              </a:r>
              <a:endParaRPr sz="1400">
                <a:solidFill>
                  <a:schemeClr val="lt1"/>
                </a:solidFill>
                <a:latin typeface="Microsoft Yahei"/>
                <a:ea typeface="Microsoft Yahei"/>
                <a:cs typeface="Microsoft Yahei"/>
                <a:sym typeface="Microsoft Yahei"/>
              </a:endParaRPr>
            </a:p>
          </p:txBody>
        </p:sp>
      </p:grpSp>
      <p:grpSp>
        <p:nvGrpSpPr>
          <p:cNvPr id="1351" name="Google Shape;1351;p29"/>
          <p:cNvGrpSpPr/>
          <p:nvPr/>
        </p:nvGrpSpPr>
        <p:grpSpPr>
          <a:xfrm>
            <a:off x="2094138" y="4072000"/>
            <a:ext cx="2934902" cy="324362"/>
            <a:chOff x="1547664" y="3210555"/>
            <a:chExt cx="2201463" cy="243215"/>
          </a:xfrm>
        </p:grpSpPr>
        <p:sp>
          <p:nvSpPr>
            <p:cNvPr id="1352" name="Google Shape;1352;p29"/>
            <p:cNvSpPr/>
            <p:nvPr/>
          </p:nvSpPr>
          <p:spPr>
            <a:xfrm>
              <a:off x="1547664" y="3210555"/>
              <a:ext cx="2201463" cy="24321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3600">
                <a:solidFill>
                  <a:schemeClr val="dk1"/>
                </a:solidFill>
                <a:latin typeface="Microsoft Yahei"/>
                <a:ea typeface="Microsoft Yahei"/>
                <a:cs typeface="Microsoft Yahei"/>
                <a:sym typeface="Microsoft Yahei"/>
              </a:endParaRPr>
            </a:p>
          </p:txBody>
        </p:sp>
        <p:sp>
          <p:nvSpPr>
            <p:cNvPr id="1353" name="Google Shape;1353;p29"/>
            <p:cNvSpPr txBox="1"/>
            <p:nvPr/>
          </p:nvSpPr>
          <p:spPr>
            <a:xfrm>
              <a:off x="1660422" y="3263874"/>
              <a:ext cx="2011466" cy="125005"/>
            </a:xfrm>
            <a:prstGeom prst="rect">
              <a:avLst/>
            </a:prstGeom>
            <a:noFill/>
            <a:ln>
              <a:noFill/>
            </a:ln>
          </p:spPr>
          <p:txBody>
            <a:bodyPr anchorCtr="0" anchor="t" bIns="0" lIns="0" spcFirstLastPara="1" rIns="0" wrap="square" tIns="0">
              <a:spAutoFit/>
            </a:bodyPr>
            <a:lstStyle/>
            <a:p>
              <a:pPr indent="0" lvl="0" marL="0" marR="0" rtl="0" algn="r">
                <a:lnSpc>
                  <a:spcPct val="92857"/>
                </a:lnSpc>
                <a:spcBef>
                  <a:spcPts val="0"/>
                </a:spcBef>
                <a:spcAft>
                  <a:spcPts val="0"/>
                </a:spcAft>
                <a:buNone/>
              </a:pPr>
              <a:r>
                <a:rPr lang="zh-CN" sz="1400">
                  <a:solidFill>
                    <a:schemeClr val="lt1"/>
                  </a:solidFill>
                  <a:latin typeface="Microsoft Yahei"/>
                  <a:ea typeface="Microsoft Yahei"/>
                  <a:cs typeface="Microsoft Yahei"/>
                  <a:sym typeface="Microsoft Yahei"/>
                </a:rPr>
                <a:t>实际完成数：28，019，800</a:t>
              </a:r>
              <a:endParaRPr/>
            </a:p>
          </p:txBody>
        </p:sp>
      </p:grpSp>
      <p:grpSp>
        <p:nvGrpSpPr>
          <p:cNvPr id="1354" name="Google Shape;1354;p29"/>
          <p:cNvGrpSpPr/>
          <p:nvPr/>
        </p:nvGrpSpPr>
        <p:grpSpPr>
          <a:xfrm>
            <a:off x="3216814" y="4480036"/>
            <a:ext cx="1812225" cy="324362"/>
            <a:chOff x="2389781" y="3516511"/>
            <a:chExt cx="1359346" cy="243215"/>
          </a:xfrm>
        </p:grpSpPr>
        <p:sp>
          <p:nvSpPr>
            <p:cNvPr id="1355" name="Google Shape;1355;p29"/>
            <p:cNvSpPr/>
            <p:nvPr/>
          </p:nvSpPr>
          <p:spPr>
            <a:xfrm>
              <a:off x="2389781" y="3516511"/>
              <a:ext cx="1359346" cy="243215"/>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3600">
                <a:solidFill>
                  <a:schemeClr val="dk1"/>
                </a:solidFill>
                <a:latin typeface="Microsoft Yahei"/>
                <a:ea typeface="Microsoft Yahei"/>
                <a:cs typeface="Microsoft Yahei"/>
                <a:sym typeface="Microsoft Yahei"/>
              </a:endParaRPr>
            </a:p>
          </p:txBody>
        </p:sp>
        <p:sp>
          <p:nvSpPr>
            <p:cNvPr id="1356" name="Google Shape;1356;p29"/>
            <p:cNvSpPr txBox="1"/>
            <p:nvPr/>
          </p:nvSpPr>
          <p:spPr>
            <a:xfrm>
              <a:off x="2673350" y="3576915"/>
              <a:ext cx="998538" cy="125005"/>
            </a:xfrm>
            <a:prstGeom prst="rect">
              <a:avLst/>
            </a:prstGeom>
            <a:noFill/>
            <a:ln>
              <a:noFill/>
            </a:ln>
          </p:spPr>
          <p:txBody>
            <a:bodyPr anchorCtr="0" anchor="t" bIns="0" lIns="0" spcFirstLastPara="1" rIns="0" wrap="square" tIns="0">
              <a:spAutoFit/>
            </a:bodyPr>
            <a:lstStyle/>
            <a:p>
              <a:pPr indent="0" lvl="0" marL="0" marR="0" rtl="0" algn="r">
                <a:lnSpc>
                  <a:spcPct val="92857"/>
                </a:lnSpc>
                <a:spcBef>
                  <a:spcPts val="0"/>
                </a:spcBef>
                <a:spcAft>
                  <a:spcPts val="0"/>
                </a:spcAft>
                <a:buNone/>
              </a:pPr>
              <a:r>
                <a:rPr lang="zh-CN" sz="1400">
                  <a:solidFill>
                    <a:schemeClr val="lt1"/>
                  </a:solidFill>
                  <a:latin typeface="Microsoft Yahei"/>
                  <a:ea typeface="Microsoft Yahei"/>
                  <a:cs typeface="Microsoft Yahei"/>
                  <a:sym typeface="Microsoft Yahei"/>
                </a:rPr>
                <a:t>完成：93.33%</a:t>
              </a:r>
              <a:endParaRPr/>
            </a:p>
          </p:txBody>
        </p:sp>
      </p:grpSp>
      <p:grpSp>
        <p:nvGrpSpPr>
          <p:cNvPr id="1357" name="Google Shape;1357;p29"/>
          <p:cNvGrpSpPr/>
          <p:nvPr/>
        </p:nvGrpSpPr>
        <p:grpSpPr>
          <a:xfrm>
            <a:off x="2478131" y="4888071"/>
            <a:ext cx="2550909" cy="324362"/>
            <a:chOff x="1835696" y="3822467"/>
            <a:chExt cx="1913431" cy="243215"/>
          </a:xfrm>
        </p:grpSpPr>
        <p:sp>
          <p:nvSpPr>
            <p:cNvPr id="1358" name="Google Shape;1358;p29"/>
            <p:cNvSpPr/>
            <p:nvPr/>
          </p:nvSpPr>
          <p:spPr>
            <a:xfrm>
              <a:off x="1835696" y="3822467"/>
              <a:ext cx="1913431" cy="24321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3600">
                <a:solidFill>
                  <a:schemeClr val="dk1"/>
                </a:solidFill>
                <a:latin typeface="Microsoft Yahei"/>
                <a:ea typeface="Microsoft Yahei"/>
                <a:cs typeface="Microsoft Yahei"/>
                <a:sym typeface="Microsoft Yahei"/>
              </a:endParaRPr>
            </a:p>
          </p:txBody>
        </p:sp>
        <p:sp>
          <p:nvSpPr>
            <p:cNvPr id="1359" name="Google Shape;1359;p29"/>
            <p:cNvSpPr txBox="1"/>
            <p:nvPr/>
          </p:nvSpPr>
          <p:spPr>
            <a:xfrm>
              <a:off x="1906390" y="3875782"/>
              <a:ext cx="1765497" cy="125005"/>
            </a:xfrm>
            <a:prstGeom prst="rect">
              <a:avLst/>
            </a:prstGeom>
            <a:noFill/>
            <a:ln>
              <a:noFill/>
            </a:ln>
          </p:spPr>
          <p:txBody>
            <a:bodyPr anchorCtr="0" anchor="t" bIns="0" lIns="0" spcFirstLastPara="1" rIns="0" wrap="square" tIns="0">
              <a:spAutoFit/>
            </a:bodyPr>
            <a:lstStyle/>
            <a:p>
              <a:pPr indent="0" lvl="0" marL="0" marR="0" rtl="0" algn="r">
                <a:lnSpc>
                  <a:spcPct val="92857"/>
                </a:lnSpc>
                <a:spcBef>
                  <a:spcPts val="0"/>
                </a:spcBef>
                <a:spcAft>
                  <a:spcPts val="0"/>
                </a:spcAft>
                <a:buNone/>
              </a:pPr>
              <a:r>
                <a:rPr lang="zh-CN" sz="1400">
                  <a:solidFill>
                    <a:schemeClr val="lt1"/>
                  </a:solidFill>
                  <a:latin typeface="Microsoft Yahei"/>
                  <a:ea typeface="Microsoft Yahei"/>
                  <a:cs typeface="Microsoft Yahei"/>
                  <a:sym typeface="Microsoft Yahei"/>
                </a:rPr>
                <a:t>回款数：20，745，100</a:t>
              </a:r>
              <a:endParaRPr/>
            </a:p>
          </p:txBody>
        </p:sp>
      </p:grpSp>
      <p:grpSp>
        <p:nvGrpSpPr>
          <p:cNvPr id="1360" name="Google Shape;1360;p29"/>
          <p:cNvGrpSpPr/>
          <p:nvPr/>
        </p:nvGrpSpPr>
        <p:grpSpPr>
          <a:xfrm>
            <a:off x="3442476" y="5296107"/>
            <a:ext cx="1586563" cy="324362"/>
            <a:chOff x="2559049" y="4128423"/>
            <a:chExt cx="1190077" cy="243215"/>
          </a:xfrm>
        </p:grpSpPr>
        <p:sp>
          <p:nvSpPr>
            <p:cNvPr id="1361" name="Google Shape;1361;p29"/>
            <p:cNvSpPr/>
            <p:nvPr/>
          </p:nvSpPr>
          <p:spPr>
            <a:xfrm>
              <a:off x="2559049" y="4128423"/>
              <a:ext cx="1190077" cy="243215"/>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3600">
                <a:solidFill>
                  <a:schemeClr val="dk1"/>
                </a:solidFill>
                <a:latin typeface="Microsoft Yahei"/>
                <a:ea typeface="Microsoft Yahei"/>
                <a:cs typeface="Microsoft Yahei"/>
                <a:sym typeface="Microsoft Yahei"/>
              </a:endParaRPr>
            </a:p>
          </p:txBody>
        </p:sp>
        <p:sp>
          <p:nvSpPr>
            <p:cNvPr id="1362" name="Google Shape;1362;p29"/>
            <p:cNvSpPr txBox="1"/>
            <p:nvPr/>
          </p:nvSpPr>
          <p:spPr>
            <a:xfrm>
              <a:off x="3030834" y="4181742"/>
              <a:ext cx="641055" cy="125005"/>
            </a:xfrm>
            <a:prstGeom prst="rect">
              <a:avLst/>
            </a:prstGeom>
            <a:noFill/>
            <a:ln>
              <a:noFill/>
            </a:ln>
          </p:spPr>
          <p:txBody>
            <a:bodyPr anchorCtr="0" anchor="t" bIns="0" lIns="0" spcFirstLastPara="1" rIns="0" wrap="square" tIns="0">
              <a:spAutoFit/>
            </a:bodyPr>
            <a:lstStyle/>
            <a:p>
              <a:pPr indent="0" lvl="0" marL="0" marR="0" rtl="0" algn="r">
                <a:lnSpc>
                  <a:spcPct val="92857"/>
                </a:lnSpc>
                <a:spcBef>
                  <a:spcPts val="0"/>
                </a:spcBef>
                <a:spcAft>
                  <a:spcPts val="0"/>
                </a:spcAft>
                <a:buNone/>
              </a:pPr>
              <a:r>
                <a:rPr lang="zh-CN" sz="1400">
                  <a:solidFill>
                    <a:schemeClr val="lt1"/>
                  </a:solidFill>
                  <a:latin typeface="Microsoft Yahei"/>
                  <a:ea typeface="Microsoft Yahei"/>
                  <a:cs typeface="Microsoft Yahei"/>
                  <a:sym typeface="Microsoft Yahei"/>
                </a:rPr>
                <a:t>其他数据</a:t>
              </a:r>
              <a:endParaRPr sz="1400">
                <a:solidFill>
                  <a:schemeClr val="lt1"/>
                </a:solidFill>
                <a:latin typeface="Microsoft Yahei"/>
                <a:ea typeface="Microsoft Yahei"/>
                <a:cs typeface="Microsoft Yahei"/>
                <a:sym typeface="Microsoft Yahei"/>
              </a:endParaRPr>
            </a:p>
          </p:txBody>
        </p:sp>
      </p:grpSp>
      <p:grpSp>
        <p:nvGrpSpPr>
          <p:cNvPr id="1363" name="Google Shape;1363;p29"/>
          <p:cNvGrpSpPr/>
          <p:nvPr/>
        </p:nvGrpSpPr>
        <p:grpSpPr>
          <a:xfrm>
            <a:off x="7189928" y="3663964"/>
            <a:ext cx="3221411" cy="324362"/>
            <a:chOff x="5392615" y="2904600"/>
            <a:chExt cx="2416373" cy="243215"/>
          </a:xfrm>
        </p:grpSpPr>
        <p:sp>
          <p:nvSpPr>
            <p:cNvPr id="1364" name="Google Shape;1364;p29"/>
            <p:cNvSpPr/>
            <p:nvPr/>
          </p:nvSpPr>
          <p:spPr>
            <a:xfrm>
              <a:off x="5392615" y="2904600"/>
              <a:ext cx="2416373" cy="24321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3600">
                <a:solidFill>
                  <a:schemeClr val="dk1"/>
                </a:solidFill>
                <a:latin typeface="Microsoft Yahei"/>
                <a:ea typeface="Microsoft Yahei"/>
                <a:cs typeface="Microsoft Yahei"/>
                <a:sym typeface="Microsoft Yahei"/>
              </a:endParaRPr>
            </a:p>
          </p:txBody>
        </p:sp>
        <p:sp>
          <p:nvSpPr>
            <p:cNvPr id="1365" name="Google Shape;1365;p29"/>
            <p:cNvSpPr txBox="1"/>
            <p:nvPr/>
          </p:nvSpPr>
          <p:spPr>
            <a:xfrm>
              <a:off x="5480028" y="2957918"/>
              <a:ext cx="2079296" cy="125005"/>
            </a:xfrm>
            <a:prstGeom prst="rect">
              <a:avLst/>
            </a:prstGeom>
            <a:noFill/>
            <a:ln>
              <a:noFill/>
            </a:ln>
          </p:spPr>
          <p:txBody>
            <a:bodyPr anchorCtr="0" anchor="t" bIns="0" lIns="0" spcFirstLastPara="1" rIns="0" wrap="square" tIns="0">
              <a:spAutoFit/>
            </a:bodyPr>
            <a:lstStyle/>
            <a:p>
              <a:pPr indent="0" lvl="0" marL="0" marR="0" rtl="0" algn="l">
                <a:lnSpc>
                  <a:spcPct val="92857"/>
                </a:lnSpc>
                <a:spcBef>
                  <a:spcPts val="0"/>
                </a:spcBef>
                <a:spcAft>
                  <a:spcPts val="0"/>
                </a:spcAft>
                <a:buNone/>
              </a:pPr>
              <a:r>
                <a:rPr lang="zh-CN" sz="1400">
                  <a:solidFill>
                    <a:schemeClr val="lt1"/>
                  </a:solidFill>
                  <a:latin typeface="Microsoft Yahei"/>
                  <a:ea typeface="Microsoft Yahei"/>
                  <a:cs typeface="Microsoft Yahei"/>
                  <a:sym typeface="Microsoft Yahei"/>
                </a:rPr>
                <a:t>计划完成：四千万元</a:t>
              </a:r>
              <a:endParaRPr sz="1400">
                <a:solidFill>
                  <a:schemeClr val="lt1"/>
                </a:solidFill>
                <a:latin typeface="Microsoft Yahei"/>
                <a:ea typeface="Microsoft Yahei"/>
                <a:cs typeface="Microsoft Yahei"/>
                <a:sym typeface="Microsoft Yahei"/>
              </a:endParaRPr>
            </a:p>
          </p:txBody>
        </p:sp>
      </p:grpSp>
      <p:grpSp>
        <p:nvGrpSpPr>
          <p:cNvPr id="1366" name="Google Shape;1366;p29"/>
          <p:cNvGrpSpPr/>
          <p:nvPr/>
        </p:nvGrpSpPr>
        <p:grpSpPr>
          <a:xfrm>
            <a:off x="7189929" y="4071999"/>
            <a:ext cx="3705896" cy="324362"/>
            <a:chOff x="5392616" y="3210554"/>
            <a:chExt cx="2779784" cy="243215"/>
          </a:xfrm>
        </p:grpSpPr>
        <p:sp>
          <p:nvSpPr>
            <p:cNvPr id="1367" name="Google Shape;1367;p29"/>
            <p:cNvSpPr/>
            <p:nvPr/>
          </p:nvSpPr>
          <p:spPr>
            <a:xfrm>
              <a:off x="5392616" y="3210554"/>
              <a:ext cx="2779784" cy="24321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3600">
                <a:solidFill>
                  <a:schemeClr val="dk1"/>
                </a:solidFill>
                <a:latin typeface="Microsoft Yahei"/>
                <a:ea typeface="Microsoft Yahei"/>
                <a:cs typeface="Microsoft Yahei"/>
                <a:sym typeface="Microsoft Yahei"/>
              </a:endParaRPr>
            </a:p>
          </p:txBody>
        </p:sp>
        <p:sp>
          <p:nvSpPr>
            <p:cNvPr id="1368" name="Google Shape;1368;p29"/>
            <p:cNvSpPr txBox="1"/>
            <p:nvPr/>
          </p:nvSpPr>
          <p:spPr>
            <a:xfrm>
              <a:off x="5480028" y="3271409"/>
              <a:ext cx="2554143" cy="125005"/>
            </a:xfrm>
            <a:prstGeom prst="rect">
              <a:avLst/>
            </a:prstGeom>
            <a:noFill/>
            <a:ln>
              <a:noFill/>
            </a:ln>
          </p:spPr>
          <p:txBody>
            <a:bodyPr anchorCtr="0" anchor="t" bIns="0" lIns="0" spcFirstLastPara="1" rIns="0" wrap="square" tIns="0">
              <a:spAutoFit/>
            </a:bodyPr>
            <a:lstStyle/>
            <a:p>
              <a:pPr indent="0" lvl="0" marL="0" marR="0" rtl="0" algn="l">
                <a:lnSpc>
                  <a:spcPct val="92857"/>
                </a:lnSpc>
                <a:spcBef>
                  <a:spcPts val="0"/>
                </a:spcBef>
                <a:spcAft>
                  <a:spcPts val="0"/>
                </a:spcAft>
                <a:buNone/>
              </a:pPr>
              <a:r>
                <a:rPr lang="zh-CN" sz="1400">
                  <a:solidFill>
                    <a:schemeClr val="lt1"/>
                  </a:solidFill>
                  <a:latin typeface="Microsoft Yahei"/>
                  <a:ea typeface="Microsoft Yahei"/>
                  <a:cs typeface="Microsoft Yahei"/>
                  <a:sym typeface="Microsoft Yahei"/>
                </a:rPr>
                <a:t>实际完成数：42，810，800</a:t>
              </a:r>
              <a:endParaRPr/>
            </a:p>
          </p:txBody>
        </p:sp>
      </p:grpSp>
      <p:grpSp>
        <p:nvGrpSpPr>
          <p:cNvPr id="1369" name="Google Shape;1369;p29"/>
          <p:cNvGrpSpPr/>
          <p:nvPr/>
        </p:nvGrpSpPr>
        <p:grpSpPr>
          <a:xfrm>
            <a:off x="7207857" y="4480036"/>
            <a:ext cx="2392803" cy="324362"/>
            <a:chOff x="5406064" y="3516511"/>
            <a:chExt cx="1794836" cy="243215"/>
          </a:xfrm>
        </p:grpSpPr>
        <p:sp>
          <p:nvSpPr>
            <p:cNvPr id="1370" name="Google Shape;1370;p29"/>
            <p:cNvSpPr/>
            <p:nvPr/>
          </p:nvSpPr>
          <p:spPr>
            <a:xfrm>
              <a:off x="5406064" y="3516511"/>
              <a:ext cx="1794836" cy="243215"/>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3600">
                <a:solidFill>
                  <a:schemeClr val="dk1"/>
                </a:solidFill>
                <a:latin typeface="Microsoft Yahei"/>
                <a:ea typeface="Microsoft Yahei"/>
                <a:cs typeface="Microsoft Yahei"/>
                <a:sym typeface="Microsoft Yahei"/>
              </a:endParaRPr>
            </a:p>
          </p:txBody>
        </p:sp>
        <p:sp>
          <p:nvSpPr>
            <p:cNvPr id="1371" name="Google Shape;1371;p29"/>
            <p:cNvSpPr txBox="1"/>
            <p:nvPr/>
          </p:nvSpPr>
          <p:spPr>
            <a:xfrm>
              <a:off x="5480028" y="3584449"/>
              <a:ext cx="998538" cy="125005"/>
            </a:xfrm>
            <a:prstGeom prst="rect">
              <a:avLst/>
            </a:prstGeom>
            <a:noFill/>
            <a:ln>
              <a:noFill/>
            </a:ln>
          </p:spPr>
          <p:txBody>
            <a:bodyPr anchorCtr="0" anchor="t" bIns="0" lIns="0" spcFirstLastPara="1" rIns="0" wrap="square" tIns="0">
              <a:spAutoFit/>
            </a:bodyPr>
            <a:lstStyle/>
            <a:p>
              <a:pPr indent="0" lvl="0" marL="0" marR="0" rtl="0" algn="l">
                <a:lnSpc>
                  <a:spcPct val="92857"/>
                </a:lnSpc>
                <a:spcBef>
                  <a:spcPts val="0"/>
                </a:spcBef>
                <a:spcAft>
                  <a:spcPts val="0"/>
                </a:spcAft>
                <a:buNone/>
              </a:pPr>
              <a:r>
                <a:rPr lang="zh-CN" sz="1400">
                  <a:solidFill>
                    <a:schemeClr val="lt1"/>
                  </a:solidFill>
                  <a:latin typeface="Microsoft Yahei"/>
                  <a:ea typeface="Microsoft Yahei"/>
                  <a:cs typeface="Microsoft Yahei"/>
                  <a:sym typeface="Microsoft Yahei"/>
                </a:rPr>
                <a:t>完成：107%</a:t>
              </a:r>
              <a:endParaRPr/>
            </a:p>
          </p:txBody>
        </p:sp>
      </p:grpSp>
      <p:grpSp>
        <p:nvGrpSpPr>
          <p:cNvPr id="1372" name="Google Shape;1372;p29"/>
          <p:cNvGrpSpPr/>
          <p:nvPr/>
        </p:nvGrpSpPr>
        <p:grpSpPr>
          <a:xfrm>
            <a:off x="7189929" y="4888071"/>
            <a:ext cx="3033909" cy="324362"/>
            <a:chOff x="5392616" y="3822467"/>
            <a:chExt cx="2275728" cy="243215"/>
          </a:xfrm>
        </p:grpSpPr>
        <p:sp>
          <p:nvSpPr>
            <p:cNvPr id="1373" name="Google Shape;1373;p29"/>
            <p:cNvSpPr/>
            <p:nvPr/>
          </p:nvSpPr>
          <p:spPr>
            <a:xfrm>
              <a:off x="5392616" y="3822467"/>
              <a:ext cx="2275728" cy="24321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3600">
                <a:solidFill>
                  <a:schemeClr val="dk1"/>
                </a:solidFill>
                <a:latin typeface="Microsoft Yahei"/>
                <a:ea typeface="Microsoft Yahei"/>
                <a:cs typeface="Microsoft Yahei"/>
                <a:sym typeface="Microsoft Yahei"/>
              </a:endParaRPr>
            </a:p>
          </p:txBody>
        </p:sp>
        <p:sp>
          <p:nvSpPr>
            <p:cNvPr id="1374" name="Google Shape;1374;p29"/>
            <p:cNvSpPr txBox="1"/>
            <p:nvPr/>
          </p:nvSpPr>
          <p:spPr>
            <a:xfrm>
              <a:off x="5480028" y="3883321"/>
              <a:ext cx="2018998" cy="125005"/>
            </a:xfrm>
            <a:prstGeom prst="rect">
              <a:avLst/>
            </a:prstGeom>
            <a:noFill/>
            <a:ln>
              <a:noFill/>
            </a:ln>
          </p:spPr>
          <p:txBody>
            <a:bodyPr anchorCtr="0" anchor="t" bIns="0" lIns="0" spcFirstLastPara="1" rIns="0" wrap="square" tIns="0">
              <a:spAutoFit/>
            </a:bodyPr>
            <a:lstStyle/>
            <a:p>
              <a:pPr indent="0" lvl="0" marL="0" marR="0" rtl="0" algn="l">
                <a:lnSpc>
                  <a:spcPct val="92857"/>
                </a:lnSpc>
                <a:spcBef>
                  <a:spcPts val="0"/>
                </a:spcBef>
                <a:spcAft>
                  <a:spcPts val="0"/>
                </a:spcAft>
                <a:buNone/>
              </a:pPr>
              <a:r>
                <a:rPr lang="zh-CN" sz="1400">
                  <a:solidFill>
                    <a:schemeClr val="lt1"/>
                  </a:solidFill>
                  <a:latin typeface="Microsoft Yahei"/>
                  <a:ea typeface="Microsoft Yahei"/>
                  <a:cs typeface="Microsoft Yahei"/>
                  <a:sym typeface="Microsoft Yahei"/>
                </a:rPr>
                <a:t>回款数：39，865，800</a:t>
              </a:r>
              <a:endParaRPr/>
            </a:p>
          </p:txBody>
        </p:sp>
      </p:grpSp>
      <p:grpSp>
        <p:nvGrpSpPr>
          <p:cNvPr id="1375" name="Google Shape;1375;p29"/>
          <p:cNvGrpSpPr/>
          <p:nvPr/>
        </p:nvGrpSpPr>
        <p:grpSpPr>
          <a:xfrm>
            <a:off x="7189929" y="5296107"/>
            <a:ext cx="1586563" cy="324362"/>
            <a:chOff x="5392616" y="4128423"/>
            <a:chExt cx="1190077" cy="243215"/>
          </a:xfrm>
        </p:grpSpPr>
        <p:sp>
          <p:nvSpPr>
            <p:cNvPr id="1376" name="Google Shape;1376;p29"/>
            <p:cNvSpPr/>
            <p:nvPr/>
          </p:nvSpPr>
          <p:spPr>
            <a:xfrm>
              <a:off x="5392616" y="4128423"/>
              <a:ext cx="1190077" cy="243215"/>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3600">
                <a:solidFill>
                  <a:schemeClr val="dk1"/>
                </a:solidFill>
                <a:latin typeface="Microsoft Yahei"/>
                <a:ea typeface="Microsoft Yahei"/>
                <a:cs typeface="Microsoft Yahei"/>
                <a:sym typeface="Microsoft Yahei"/>
              </a:endParaRPr>
            </a:p>
          </p:txBody>
        </p:sp>
        <p:sp>
          <p:nvSpPr>
            <p:cNvPr id="1377" name="Google Shape;1377;p29"/>
            <p:cNvSpPr txBox="1"/>
            <p:nvPr/>
          </p:nvSpPr>
          <p:spPr>
            <a:xfrm>
              <a:off x="5480028" y="4181742"/>
              <a:ext cx="641055" cy="125005"/>
            </a:xfrm>
            <a:prstGeom prst="rect">
              <a:avLst/>
            </a:prstGeom>
            <a:noFill/>
            <a:ln>
              <a:noFill/>
            </a:ln>
          </p:spPr>
          <p:txBody>
            <a:bodyPr anchorCtr="0" anchor="t" bIns="0" lIns="0" spcFirstLastPara="1" rIns="0" wrap="square" tIns="0">
              <a:spAutoFit/>
            </a:bodyPr>
            <a:lstStyle/>
            <a:p>
              <a:pPr indent="0" lvl="0" marL="0" marR="0" rtl="0" algn="l">
                <a:lnSpc>
                  <a:spcPct val="92857"/>
                </a:lnSpc>
                <a:spcBef>
                  <a:spcPts val="0"/>
                </a:spcBef>
                <a:spcAft>
                  <a:spcPts val="0"/>
                </a:spcAft>
                <a:buNone/>
              </a:pPr>
              <a:r>
                <a:rPr lang="zh-CN" sz="1400">
                  <a:solidFill>
                    <a:schemeClr val="lt1"/>
                  </a:solidFill>
                  <a:latin typeface="Microsoft Yahei"/>
                  <a:ea typeface="Microsoft Yahei"/>
                  <a:cs typeface="Microsoft Yahei"/>
                  <a:sym typeface="Microsoft Yahei"/>
                </a:rPr>
                <a:t>其他数据</a:t>
              </a:r>
              <a:endParaRPr sz="1400">
                <a:solidFill>
                  <a:schemeClr val="lt1"/>
                </a:solidFill>
                <a:latin typeface="Microsoft Yahei"/>
                <a:ea typeface="Microsoft Yahei"/>
                <a:cs typeface="Microsoft Yahei"/>
                <a:sym typeface="Microsoft Yahei"/>
              </a:endParaRPr>
            </a:p>
          </p:txBody>
        </p:sp>
      </p:grpSp>
      <p:grpSp>
        <p:nvGrpSpPr>
          <p:cNvPr id="1378" name="Google Shape;1378;p29"/>
          <p:cNvGrpSpPr/>
          <p:nvPr/>
        </p:nvGrpSpPr>
        <p:grpSpPr>
          <a:xfrm>
            <a:off x="3442476" y="5694385"/>
            <a:ext cx="1586563" cy="324362"/>
            <a:chOff x="2559049" y="4427062"/>
            <a:chExt cx="1190077" cy="243215"/>
          </a:xfrm>
        </p:grpSpPr>
        <p:sp>
          <p:nvSpPr>
            <p:cNvPr id="1379" name="Google Shape;1379;p29"/>
            <p:cNvSpPr/>
            <p:nvPr/>
          </p:nvSpPr>
          <p:spPr>
            <a:xfrm>
              <a:off x="2559049" y="4427062"/>
              <a:ext cx="1190077" cy="24321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3600">
                <a:solidFill>
                  <a:schemeClr val="dk1"/>
                </a:solidFill>
                <a:latin typeface="Microsoft Yahei"/>
                <a:ea typeface="Microsoft Yahei"/>
                <a:cs typeface="Microsoft Yahei"/>
                <a:sym typeface="Microsoft Yahei"/>
              </a:endParaRPr>
            </a:p>
          </p:txBody>
        </p:sp>
        <p:sp>
          <p:nvSpPr>
            <p:cNvPr id="1380" name="Google Shape;1380;p29"/>
            <p:cNvSpPr txBox="1"/>
            <p:nvPr/>
          </p:nvSpPr>
          <p:spPr>
            <a:xfrm>
              <a:off x="3030834" y="4480381"/>
              <a:ext cx="641055" cy="125005"/>
            </a:xfrm>
            <a:prstGeom prst="rect">
              <a:avLst/>
            </a:prstGeom>
            <a:noFill/>
            <a:ln>
              <a:noFill/>
            </a:ln>
          </p:spPr>
          <p:txBody>
            <a:bodyPr anchorCtr="0" anchor="t" bIns="0" lIns="0" spcFirstLastPara="1" rIns="0" wrap="square" tIns="0">
              <a:spAutoFit/>
            </a:bodyPr>
            <a:lstStyle/>
            <a:p>
              <a:pPr indent="0" lvl="0" marL="0" marR="0" rtl="0" algn="r">
                <a:lnSpc>
                  <a:spcPct val="92857"/>
                </a:lnSpc>
                <a:spcBef>
                  <a:spcPts val="0"/>
                </a:spcBef>
                <a:spcAft>
                  <a:spcPts val="0"/>
                </a:spcAft>
                <a:buNone/>
              </a:pPr>
              <a:r>
                <a:rPr lang="zh-CN" sz="1400">
                  <a:solidFill>
                    <a:schemeClr val="lt1"/>
                  </a:solidFill>
                  <a:latin typeface="Microsoft Yahei"/>
                  <a:ea typeface="Microsoft Yahei"/>
                  <a:cs typeface="Microsoft Yahei"/>
                  <a:sym typeface="Microsoft Yahei"/>
                </a:rPr>
                <a:t>其他数据</a:t>
              </a:r>
              <a:endParaRPr sz="1400">
                <a:solidFill>
                  <a:schemeClr val="lt1"/>
                </a:solidFill>
                <a:latin typeface="Microsoft Yahei"/>
                <a:ea typeface="Microsoft Yahei"/>
                <a:cs typeface="Microsoft Yahei"/>
                <a:sym typeface="Microsoft Yahei"/>
              </a:endParaRPr>
            </a:p>
          </p:txBody>
        </p:sp>
      </p:grpSp>
      <p:grpSp>
        <p:nvGrpSpPr>
          <p:cNvPr id="1381" name="Google Shape;1381;p29"/>
          <p:cNvGrpSpPr/>
          <p:nvPr/>
        </p:nvGrpSpPr>
        <p:grpSpPr>
          <a:xfrm>
            <a:off x="7189929" y="5694385"/>
            <a:ext cx="1586563" cy="324362"/>
            <a:chOff x="5392616" y="4427062"/>
            <a:chExt cx="1190077" cy="243215"/>
          </a:xfrm>
        </p:grpSpPr>
        <p:sp>
          <p:nvSpPr>
            <p:cNvPr id="1382" name="Google Shape;1382;p29"/>
            <p:cNvSpPr/>
            <p:nvPr/>
          </p:nvSpPr>
          <p:spPr>
            <a:xfrm>
              <a:off x="5392616" y="4427062"/>
              <a:ext cx="1190077" cy="24321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sz="3600">
                <a:solidFill>
                  <a:schemeClr val="dk1"/>
                </a:solidFill>
                <a:latin typeface="Microsoft Yahei"/>
                <a:ea typeface="Microsoft Yahei"/>
                <a:cs typeface="Microsoft Yahei"/>
                <a:sym typeface="Microsoft Yahei"/>
              </a:endParaRPr>
            </a:p>
          </p:txBody>
        </p:sp>
        <p:sp>
          <p:nvSpPr>
            <p:cNvPr id="1383" name="Google Shape;1383;p29"/>
            <p:cNvSpPr txBox="1"/>
            <p:nvPr/>
          </p:nvSpPr>
          <p:spPr>
            <a:xfrm>
              <a:off x="5480028" y="4480381"/>
              <a:ext cx="641055" cy="125005"/>
            </a:xfrm>
            <a:prstGeom prst="rect">
              <a:avLst/>
            </a:prstGeom>
            <a:noFill/>
            <a:ln>
              <a:noFill/>
            </a:ln>
          </p:spPr>
          <p:txBody>
            <a:bodyPr anchorCtr="0" anchor="t" bIns="0" lIns="0" spcFirstLastPara="1" rIns="0" wrap="square" tIns="0">
              <a:spAutoFit/>
            </a:bodyPr>
            <a:lstStyle/>
            <a:p>
              <a:pPr indent="0" lvl="0" marL="0" marR="0" rtl="0" algn="l">
                <a:lnSpc>
                  <a:spcPct val="92857"/>
                </a:lnSpc>
                <a:spcBef>
                  <a:spcPts val="0"/>
                </a:spcBef>
                <a:spcAft>
                  <a:spcPts val="0"/>
                </a:spcAft>
                <a:buNone/>
              </a:pPr>
              <a:r>
                <a:rPr lang="zh-CN" sz="1400">
                  <a:solidFill>
                    <a:schemeClr val="lt1"/>
                  </a:solidFill>
                  <a:latin typeface="Microsoft Yahei"/>
                  <a:ea typeface="Microsoft Yahei"/>
                  <a:cs typeface="Microsoft Yahei"/>
                  <a:sym typeface="Microsoft Yahei"/>
                </a:rPr>
                <a:t>其他数据</a:t>
              </a:r>
              <a:endParaRPr sz="1400">
                <a:solidFill>
                  <a:schemeClr val="lt1"/>
                </a:solidFill>
                <a:latin typeface="Microsoft Yahei"/>
                <a:ea typeface="Microsoft Yahei"/>
                <a:cs typeface="Microsoft Yahei"/>
                <a:sym typeface="Microsoft Yahei"/>
              </a:endParaRPr>
            </a:p>
          </p:txBody>
        </p:sp>
      </p:grpSp>
      <p:sp>
        <p:nvSpPr>
          <p:cNvPr id="1384" name="Google Shape;1384;p29"/>
          <p:cNvSpPr txBox="1"/>
          <p:nvPr/>
        </p:nvSpPr>
        <p:spPr>
          <a:xfrm>
            <a:off x="4271952" y="1269554"/>
            <a:ext cx="3647930" cy="677104"/>
          </a:xfrm>
          <a:prstGeom prst="rect">
            <a:avLst/>
          </a:prstGeom>
          <a:noFill/>
          <a:ln>
            <a:noFill/>
          </a:ln>
        </p:spPr>
        <p:txBody>
          <a:bodyPr anchorCtr="0" anchor="t" bIns="60950" lIns="121900" spcFirstLastPara="1" rIns="121900" wrap="square" tIns="60950">
            <a:spAutoFit/>
          </a:bodyPr>
          <a:lstStyle/>
          <a:p>
            <a:pPr indent="0" lvl="0" marL="0" marR="0" rtl="0" algn="ctr">
              <a:spcBef>
                <a:spcPts val="0"/>
              </a:spcBef>
              <a:spcAft>
                <a:spcPts val="0"/>
              </a:spcAft>
              <a:buNone/>
            </a:pPr>
            <a:r>
              <a:rPr b="1" lang="zh-CN" sz="3600">
                <a:solidFill>
                  <a:srgbClr val="3F3F3F"/>
                </a:solidFill>
                <a:latin typeface="Microsoft Yahei"/>
                <a:ea typeface="Microsoft Yahei"/>
                <a:cs typeface="Microsoft Yahei"/>
                <a:sym typeface="Microsoft Yahei"/>
              </a:rPr>
              <a:t>与上一年的比较</a:t>
            </a:r>
            <a:endParaRPr/>
          </a:p>
        </p:txBody>
      </p:sp>
    </p:spTree>
  </p:cSld>
  <p:clrMapOvr>
    <a:masterClrMapping/>
  </p:clrMapOvr>
  <p:transition advClick="0" spd="slow">
    <p:wipe dir="l"/>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84"/>
                                        </p:tgtEl>
                                        <p:attrNameLst>
                                          <p:attrName>style.visibility</p:attrName>
                                        </p:attrNameLst>
                                      </p:cBhvr>
                                      <p:to>
                                        <p:strVal val="visible"/>
                                      </p:to>
                                    </p:set>
                                    <p:animEffect filter="fade" transition="in">
                                      <p:cBhvr>
                                        <p:cTn dur="68"/>
                                        <p:tgtEl>
                                          <p:spTgt spid="1384"/>
                                        </p:tgtEl>
                                      </p:cBhvr>
                                    </p:animEffect>
                                  </p:childTnLst>
                                </p:cTn>
                              </p:par>
                            </p:childTnLst>
                          </p:cTn>
                        </p:par>
                        <p:par>
                          <p:cTn fill="hold">
                            <p:stCondLst>
                              <p:cond delay="68"/>
                            </p:stCondLst>
                            <p:childTnLst>
                              <p:par>
                                <p:cTn fill="hold" nodeType="afterEffect" presetClass="entr" presetID="10" presetSubtype="0">
                                  <p:stCondLst>
                                    <p:cond delay="0"/>
                                  </p:stCondLst>
                                  <p:childTnLst>
                                    <p:set>
                                      <p:cBhvr>
                                        <p:cTn dur="1" fill="hold">
                                          <p:stCondLst>
                                            <p:cond delay="0"/>
                                          </p:stCondLst>
                                        </p:cTn>
                                        <p:tgtEl>
                                          <p:spTgt spid="1342"/>
                                        </p:tgtEl>
                                        <p:attrNameLst>
                                          <p:attrName>style.visibility</p:attrName>
                                        </p:attrNameLst>
                                      </p:cBhvr>
                                      <p:to>
                                        <p:strVal val="visible"/>
                                      </p:to>
                                    </p:set>
                                    <p:animEffect filter="fade" transition="in">
                                      <p:cBhvr>
                                        <p:cTn dur="500"/>
                                        <p:tgtEl>
                                          <p:spTgt spid="1342"/>
                                        </p:tgtEl>
                                      </p:cBhvr>
                                    </p:animEffect>
                                  </p:childTnLst>
                                </p:cTn>
                              </p:par>
                              <p:par>
                                <p:cTn fill="hold" nodeType="withEffect" presetClass="entr" presetID="23" presetSubtype="16">
                                  <p:stCondLst>
                                    <p:cond delay="0"/>
                                  </p:stCondLst>
                                  <p:childTnLst>
                                    <p:set>
                                      <p:cBhvr>
                                        <p:cTn dur="1" fill="hold">
                                          <p:stCondLst>
                                            <p:cond delay="0"/>
                                          </p:stCondLst>
                                        </p:cTn>
                                        <p:tgtEl>
                                          <p:spTgt spid="1343"/>
                                        </p:tgtEl>
                                        <p:attrNameLst>
                                          <p:attrName>style.visibility</p:attrName>
                                        </p:attrNameLst>
                                      </p:cBhvr>
                                      <p:to>
                                        <p:strVal val="visible"/>
                                      </p:to>
                                    </p:set>
                                    <p:anim calcmode="lin" valueType="num">
                                      <p:cBhvr additive="base">
                                        <p:cTn dur="500"/>
                                        <p:tgtEl>
                                          <p:spTgt spid="1343"/>
                                        </p:tgtEl>
                                        <p:attrNameLst>
                                          <p:attrName>ppt_w</p:attrName>
                                        </p:attrNameLst>
                                      </p:cBhvr>
                                      <p:tavLst>
                                        <p:tav fmla="" tm="0">
                                          <p:val>
                                            <p:strVal val="0"/>
                                          </p:val>
                                        </p:tav>
                                        <p:tav fmla="" tm="100000">
                                          <p:val>
                                            <p:strVal val="#ppt_w"/>
                                          </p:val>
                                        </p:tav>
                                      </p:tavLst>
                                    </p:anim>
                                    <p:anim calcmode="lin" valueType="num">
                                      <p:cBhvr additive="base">
                                        <p:cTn dur="500"/>
                                        <p:tgtEl>
                                          <p:spTgt spid="1343"/>
                                        </p:tgtEl>
                                        <p:attrNameLst>
                                          <p:attrName>ppt_h</p:attrName>
                                        </p:attrNameLst>
                                      </p:cBhvr>
                                      <p:tavLst>
                                        <p:tav fmla="" tm="0">
                                          <p:val>
                                            <p:strVal val="0"/>
                                          </p:val>
                                        </p:tav>
                                        <p:tav fmla="" tm="100000">
                                          <p:val>
                                            <p:strVal val="#ppt_h"/>
                                          </p:val>
                                        </p:tav>
                                      </p:tavLst>
                                    </p:anim>
                                  </p:childTnLst>
                                </p:cTn>
                              </p:par>
                              <p:par>
                                <p:cTn fill="hold" nodeType="withEffect" presetClass="entr" presetID="2" presetSubtype="8">
                                  <p:stCondLst>
                                    <p:cond delay="250"/>
                                  </p:stCondLst>
                                  <p:childTnLst>
                                    <p:set>
                                      <p:cBhvr>
                                        <p:cTn dur="1" fill="hold">
                                          <p:stCondLst>
                                            <p:cond delay="0"/>
                                          </p:stCondLst>
                                        </p:cTn>
                                        <p:tgtEl>
                                          <p:spTgt spid="1340"/>
                                        </p:tgtEl>
                                        <p:attrNameLst>
                                          <p:attrName>style.visibility</p:attrName>
                                        </p:attrNameLst>
                                      </p:cBhvr>
                                      <p:to>
                                        <p:strVal val="visible"/>
                                      </p:to>
                                    </p:set>
                                    <p:anim calcmode="lin" valueType="num">
                                      <p:cBhvr additive="base">
                                        <p:cTn dur="500"/>
                                        <p:tgtEl>
                                          <p:spTgt spid="134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341"/>
                                        </p:tgtEl>
                                        <p:attrNameLst>
                                          <p:attrName>style.visibility</p:attrName>
                                        </p:attrNameLst>
                                      </p:cBhvr>
                                      <p:to>
                                        <p:strVal val="visible"/>
                                      </p:to>
                                    </p:set>
                                    <p:anim calcmode="lin" valueType="num">
                                      <p:cBhvr additive="base">
                                        <p:cTn dur="500"/>
                                        <p:tgtEl>
                                          <p:spTgt spid="134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1346"/>
                                        </p:tgtEl>
                                        <p:attrNameLst>
                                          <p:attrName>style.visibility</p:attrName>
                                        </p:attrNameLst>
                                      </p:cBhvr>
                                      <p:to>
                                        <p:strVal val="visible"/>
                                      </p:to>
                                    </p:set>
                                    <p:anim calcmode="lin" valueType="num">
                                      <p:cBhvr additive="base">
                                        <p:cTn dur="500"/>
                                        <p:tgtEl>
                                          <p:spTgt spid="134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500"/>
                                  </p:stCondLst>
                                  <p:childTnLst>
                                    <p:set>
                                      <p:cBhvr>
                                        <p:cTn dur="1" fill="hold">
                                          <p:stCondLst>
                                            <p:cond delay="0"/>
                                          </p:stCondLst>
                                        </p:cTn>
                                        <p:tgtEl>
                                          <p:spTgt spid="1347"/>
                                        </p:tgtEl>
                                        <p:attrNameLst>
                                          <p:attrName>style.visibility</p:attrName>
                                        </p:attrNameLst>
                                      </p:cBhvr>
                                      <p:to>
                                        <p:strVal val="visible"/>
                                      </p:to>
                                    </p:set>
                                    <p:anim calcmode="lin" valueType="num">
                                      <p:cBhvr additive="base">
                                        <p:cTn dur="500"/>
                                        <p:tgtEl>
                                          <p:spTgt spid="134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750"/>
                                  </p:stCondLst>
                                  <p:childTnLst>
                                    <p:set>
                                      <p:cBhvr>
                                        <p:cTn dur="1" fill="hold">
                                          <p:stCondLst>
                                            <p:cond delay="0"/>
                                          </p:stCondLst>
                                        </p:cTn>
                                        <p:tgtEl>
                                          <p:spTgt spid="1348"/>
                                        </p:tgtEl>
                                        <p:attrNameLst>
                                          <p:attrName>style.visibility</p:attrName>
                                        </p:attrNameLst>
                                      </p:cBhvr>
                                      <p:to>
                                        <p:strVal val="visible"/>
                                      </p:to>
                                    </p:set>
                                    <p:anim calcmode="lin" valueType="num">
                                      <p:cBhvr additive="base">
                                        <p:cTn dur="500"/>
                                        <p:tgtEl>
                                          <p:spTgt spid="134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750"/>
                                  </p:stCondLst>
                                  <p:childTnLst>
                                    <p:set>
                                      <p:cBhvr>
                                        <p:cTn dur="1" fill="hold">
                                          <p:stCondLst>
                                            <p:cond delay="0"/>
                                          </p:stCondLst>
                                        </p:cTn>
                                        <p:tgtEl>
                                          <p:spTgt spid="1363"/>
                                        </p:tgtEl>
                                        <p:attrNameLst>
                                          <p:attrName>style.visibility</p:attrName>
                                        </p:attrNameLst>
                                      </p:cBhvr>
                                      <p:to>
                                        <p:strVal val="visible"/>
                                      </p:to>
                                    </p:set>
                                    <p:anim calcmode="lin" valueType="num">
                                      <p:cBhvr additive="base">
                                        <p:cTn dur="500"/>
                                        <p:tgtEl>
                                          <p:spTgt spid="136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1000"/>
                                  </p:stCondLst>
                                  <p:childTnLst>
                                    <p:set>
                                      <p:cBhvr>
                                        <p:cTn dur="1" fill="hold">
                                          <p:stCondLst>
                                            <p:cond delay="0"/>
                                          </p:stCondLst>
                                        </p:cTn>
                                        <p:tgtEl>
                                          <p:spTgt spid="1351"/>
                                        </p:tgtEl>
                                        <p:attrNameLst>
                                          <p:attrName>style.visibility</p:attrName>
                                        </p:attrNameLst>
                                      </p:cBhvr>
                                      <p:to>
                                        <p:strVal val="visible"/>
                                      </p:to>
                                    </p:set>
                                    <p:anim calcmode="lin" valueType="num">
                                      <p:cBhvr additive="base">
                                        <p:cTn dur="500"/>
                                        <p:tgtEl>
                                          <p:spTgt spid="135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000"/>
                                  </p:stCondLst>
                                  <p:childTnLst>
                                    <p:set>
                                      <p:cBhvr>
                                        <p:cTn dur="1" fill="hold">
                                          <p:stCondLst>
                                            <p:cond delay="0"/>
                                          </p:stCondLst>
                                        </p:cTn>
                                        <p:tgtEl>
                                          <p:spTgt spid="1366"/>
                                        </p:tgtEl>
                                        <p:attrNameLst>
                                          <p:attrName>style.visibility</p:attrName>
                                        </p:attrNameLst>
                                      </p:cBhvr>
                                      <p:to>
                                        <p:strVal val="visible"/>
                                      </p:to>
                                    </p:set>
                                    <p:anim calcmode="lin" valueType="num">
                                      <p:cBhvr additive="base">
                                        <p:cTn dur="500"/>
                                        <p:tgtEl>
                                          <p:spTgt spid="136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1250"/>
                                  </p:stCondLst>
                                  <p:childTnLst>
                                    <p:set>
                                      <p:cBhvr>
                                        <p:cTn dur="1" fill="hold">
                                          <p:stCondLst>
                                            <p:cond delay="0"/>
                                          </p:stCondLst>
                                        </p:cTn>
                                        <p:tgtEl>
                                          <p:spTgt spid="1354"/>
                                        </p:tgtEl>
                                        <p:attrNameLst>
                                          <p:attrName>style.visibility</p:attrName>
                                        </p:attrNameLst>
                                      </p:cBhvr>
                                      <p:to>
                                        <p:strVal val="visible"/>
                                      </p:to>
                                    </p:set>
                                    <p:anim calcmode="lin" valueType="num">
                                      <p:cBhvr additive="base">
                                        <p:cTn dur="500"/>
                                        <p:tgtEl>
                                          <p:spTgt spid="135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250"/>
                                  </p:stCondLst>
                                  <p:childTnLst>
                                    <p:set>
                                      <p:cBhvr>
                                        <p:cTn dur="1" fill="hold">
                                          <p:stCondLst>
                                            <p:cond delay="0"/>
                                          </p:stCondLst>
                                        </p:cTn>
                                        <p:tgtEl>
                                          <p:spTgt spid="1369"/>
                                        </p:tgtEl>
                                        <p:attrNameLst>
                                          <p:attrName>style.visibility</p:attrName>
                                        </p:attrNameLst>
                                      </p:cBhvr>
                                      <p:to>
                                        <p:strVal val="visible"/>
                                      </p:to>
                                    </p:set>
                                    <p:anim calcmode="lin" valueType="num">
                                      <p:cBhvr additive="base">
                                        <p:cTn dur="500"/>
                                        <p:tgtEl>
                                          <p:spTgt spid="136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1500"/>
                                  </p:stCondLst>
                                  <p:childTnLst>
                                    <p:set>
                                      <p:cBhvr>
                                        <p:cTn dur="1" fill="hold">
                                          <p:stCondLst>
                                            <p:cond delay="0"/>
                                          </p:stCondLst>
                                        </p:cTn>
                                        <p:tgtEl>
                                          <p:spTgt spid="1357"/>
                                        </p:tgtEl>
                                        <p:attrNameLst>
                                          <p:attrName>style.visibility</p:attrName>
                                        </p:attrNameLst>
                                      </p:cBhvr>
                                      <p:to>
                                        <p:strVal val="visible"/>
                                      </p:to>
                                    </p:set>
                                    <p:anim calcmode="lin" valueType="num">
                                      <p:cBhvr additive="base">
                                        <p:cTn dur="500"/>
                                        <p:tgtEl>
                                          <p:spTgt spid="135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500"/>
                                  </p:stCondLst>
                                  <p:childTnLst>
                                    <p:set>
                                      <p:cBhvr>
                                        <p:cTn dur="1" fill="hold">
                                          <p:stCondLst>
                                            <p:cond delay="0"/>
                                          </p:stCondLst>
                                        </p:cTn>
                                        <p:tgtEl>
                                          <p:spTgt spid="1372"/>
                                        </p:tgtEl>
                                        <p:attrNameLst>
                                          <p:attrName>style.visibility</p:attrName>
                                        </p:attrNameLst>
                                      </p:cBhvr>
                                      <p:to>
                                        <p:strVal val="visible"/>
                                      </p:to>
                                    </p:set>
                                    <p:anim calcmode="lin" valueType="num">
                                      <p:cBhvr additive="base">
                                        <p:cTn dur="500"/>
                                        <p:tgtEl>
                                          <p:spTgt spid="137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1750"/>
                                  </p:stCondLst>
                                  <p:childTnLst>
                                    <p:set>
                                      <p:cBhvr>
                                        <p:cTn dur="1" fill="hold">
                                          <p:stCondLst>
                                            <p:cond delay="0"/>
                                          </p:stCondLst>
                                        </p:cTn>
                                        <p:tgtEl>
                                          <p:spTgt spid="1360"/>
                                        </p:tgtEl>
                                        <p:attrNameLst>
                                          <p:attrName>style.visibility</p:attrName>
                                        </p:attrNameLst>
                                      </p:cBhvr>
                                      <p:to>
                                        <p:strVal val="visible"/>
                                      </p:to>
                                    </p:set>
                                    <p:anim calcmode="lin" valueType="num">
                                      <p:cBhvr additive="base">
                                        <p:cTn dur="500"/>
                                        <p:tgtEl>
                                          <p:spTgt spid="136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1750"/>
                                  </p:stCondLst>
                                  <p:childTnLst>
                                    <p:set>
                                      <p:cBhvr>
                                        <p:cTn dur="1" fill="hold">
                                          <p:stCondLst>
                                            <p:cond delay="0"/>
                                          </p:stCondLst>
                                        </p:cTn>
                                        <p:tgtEl>
                                          <p:spTgt spid="1375"/>
                                        </p:tgtEl>
                                        <p:attrNameLst>
                                          <p:attrName>style.visibility</p:attrName>
                                        </p:attrNameLst>
                                      </p:cBhvr>
                                      <p:to>
                                        <p:strVal val="visible"/>
                                      </p:to>
                                    </p:set>
                                    <p:anim calcmode="lin" valueType="num">
                                      <p:cBhvr additive="base">
                                        <p:cTn dur="500"/>
                                        <p:tgtEl>
                                          <p:spTgt spid="137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000"/>
                                  </p:stCondLst>
                                  <p:childTnLst>
                                    <p:set>
                                      <p:cBhvr>
                                        <p:cTn dur="1" fill="hold">
                                          <p:stCondLst>
                                            <p:cond delay="0"/>
                                          </p:stCondLst>
                                        </p:cTn>
                                        <p:tgtEl>
                                          <p:spTgt spid="1378"/>
                                        </p:tgtEl>
                                        <p:attrNameLst>
                                          <p:attrName>style.visibility</p:attrName>
                                        </p:attrNameLst>
                                      </p:cBhvr>
                                      <p:to>
                                        <p:strVal val="visible"/>
                                      </p:to>
                                    </p:set>
                                    <p:anim calcmode="lin" valueType="num">
                                      <p:cBhvr additive="base">
                                        <p:cTn dur="500"/>
                                        <p:tgtEl>
                                          <p:spTgt spid="137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000"/>
                                  </p:stCondLst>
                                  <p:childTnLst>
                                    <p:set>
                                      <p:cBhvr>
                                        <p:cTn dur="1" fill="hold">
                                          <p:stCondLst>
                                            <p:cond delay="0"/>
                                          </p:stCondLst>
                                        </p:cTn>
                                        <p:tgtEl>
                                          <p:spTgt spid="1381"/>
                                        </p:tgtEl>
                                        <p:attrNameLst>
                                          <p:attrName>style.visibility</p:attrName>
                                        </p:attrNameLst>
                                      </p:cBhvr>
                                      <p:to>
                                        <p:strVal val="visible"/>
                                      </p:to>
                                    </p:set>
                                    <p:anim calcmode="lin" valueType="num">
                                      <p:cBhvr additive="base">
                                        <p:cTn dur="500"/>
                                        <p:tgtEl>
                                          <p:spTgt spid="138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9" name="Shape 1389"/>
        <p:cNvGrpSpPr/>
        <p:nvPr/>
      </p:nvGrpSpPr>
      <p:grpSpPr>
        <a:xfrm>
          <a:off x="0" y="0"/>
          <a:ext cx="0" cy="0"/>
          <a:chOff x="0" y="0"/>
          <a:chExt cx="0" cy="0"/>
        </a:xfrm>
      </p:grpSpPr>
      <p:cxnSp>
        <p:nvCxnSpPr>
          <p:cNvPr id="1390" name="Google Shape;1390;p30"/>
          <p:cNvCxnSpPr/>
          <p:nvPr/>
        </p:nvCxnSpPr>
        <p:spPr>
          <a:xfrm>
            <a:off x="754899" y="3060512"/>
            <a:ext cx="2327365" cy="0"/>
          </a:xfrm>
          <a:prstGeom prst="straightConnector1">
            <a:avLst/>
          </a:prstGeom>
          <a:noFill/>
          <a:ln cap="flat" cmpd="sng" w="12700">
            <a:solidFill>
              <a:srgbClr val="414455"/>
            </a:solidFill>
            <a:prstDash val="solid"/>
            <a:round/>
            <a:headEnd len="sm" w="sm" type="none"/>
            <a:tailEnd len="sm" w="sm" type="none"/>
          </a:ln>
        </p:spPr>
      </p:cxnSp>
      <p:cxnSp>
        <p:nvCxnSpPr>
          <p:cNvPr id="1391" name="Google Shape;1391;p30"/>
          <p:cNvCxnSpPr/>
          <p:nvPr/>
        </p:nvCxnSpPr>
        <p:spPr>
          <a:xfrm>
            <a:off x="754899" y="4566085"/>
            <a:ext cx="2327365" cy="0"/>
          </a:xfrm>
          <a:prstGeom prst="straightConnector1">
            <a:avLst/>
          </a:prstGeom>
          <a:noFill/>
          <a:ln cap="flat" cmpd="sng" w="12700">
            <a:solidFill>
              <a:srgbClr val="414455"/>
            </a:solidFill>
            <a:prstDash val="solid"/>
            <a:round/>
            <a:headEnd len="sm" w="sm" type="none"/>
            <a:tailEnd len="sm" w="sm" type="none"/>
          </a:ln>
        </p:spPr>
      </p:cxnSp>
      <p:grpSp>
        <p:nvGrpSpPr>
          <p:cNvPr id="1392" name="Google Shape;1392;p30"/>
          <p:cNvGrpSpPr/>
          <p:nvPr/>
        </p:nvGrpSpPr>
        <p:grpSpPr>
          <a:xfrm>
            <a:off x="632884" y="1629595"/>
            <a:ext cx="2632250" cy="1254695"/>
            <a:chOff x="8835092" y="1945063"/>
            <a:chExt cx="2483676" cy="1180844"/>
          </a:xfrm>
        </p:grpSpPr>
        <p:sp>
          <p:nvSpPr>
            <p:cNvPr id="1393" name="Google Shape;1393;p30"/>
            <p:cNvSpPr txBox="1"/>
            <p:nvPr/>
          </p:nvSpPr>
          <p:spPr>
            <a:xfrm>
              <a:off x="8835092" y="1945063"/>
              <a:ext cx="1248229" cy="34759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aseline="-25000" lang="zh-CN" sz="2700">
                  <a:solidFill>
                    <a:srgbClr val="3F3F3F"/>
                  </a:solidFill>
                  <a:latin typeface="Microsoft Yahei"/>
                  <a:ea typeface="Microsoft Yahei"/>
                  <a:cs typeface="Microsoft Yahei"/>
                  <a:sym typeface="Microsoft Yahei"/>
                </a:rPr>
                <a:t>添加标题</a:t>
              </a:r>
              <a:endParaRPr/>
            </a:p>
          </p:txBody>
        </p:sp>
        <p:sp>
          <p:nvSpPr>
            <p:cNvPr id="1394" name="Google Shape;1394;p30"/>
            <p:cNvSpPr txBox="1"/>
            <p:nvPr/>
          </p:nvSpPr>
          <p:spPr>
            <a:xfrm>
              <a:off x="8872836" y="2273941"/>
              <a:ext cx="2445932" cy="851966"/>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None/>
              </a:pPr>
              <a:r>
                <a:rPr lang="zh-CN" sz="1400">
                  <a:solidFill>
                    <a:srgbClr val="3F3F3F"/>
                  </a:solidFill>
                  <a:latin typeface="Microsoft Yahei"/>
                  <a:ea typeface="Microsoft Yahei"/>
                  <a:cs typeface="Microsoft Yahei"/>
                  <a:sym typeface="Microsoft Yahei"/>
                </a:rPr>
                <a:t>您的内容打在这里，或者通过复制您的文本后。您的内容打在这里，或者通过复制您的文</a:t>
              </a:r>
              <a:endParaRPr/>
            </a:p>
          </p:txBody>
        </p:sp>
      </p:grpSp>
      <p:grpSp>
        <p:nvGrpSpPr>
          <p:cNvPr id="1395" name="Google Shape;1395;p30"/>
          <p:cNvGrpSpPr/>
          <p:nvPr/>
        </p:nvGrpSpPr>
        <p:grpSpPr>
          <a:xfrm>
            <a:off x="622598" y="3136183"/>
            <a:ext cx="2632250" cy="1281547"/>
            <a:chOff x="8835092" y="2033592"/>
            <a:chExt cx="2483676" cy="1206104"/>
          </a:xfrm>
        </p:grpSpPr>
        <p:sp>
          <p:nvSpPr>
            <p:cNvPr id="1396" name="Google Shape;1396;p30"/>
            <p:cNvSpPr txBox="1"/>
            <p:nvPr/>
          </p:nvSpPr>
          <p:spPr>
            <a:xfrm>
              <a:off x="8835092" y="2033592"/>
              <a:ext cx="1248229" cy="34759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aseline="-25000" lang="zh-CN" sz="2700">
                  <a:solidFill>
                    <a:srgbClr val="3F3F3F"/>
                  </a:solidFill>
                  <a:latin typeface="Microsoft Yahei"/>
                  <a:ea typeface="Microsoft Yahei"/>
                  <a:cs typeface="Microsoft Yahei"/>
                  <a:sym typeface="Microsoft Yahei"/>
                </a:rPr>
                <a:t>添加标题</a:t>
              </a:r>
              <a:endParaRPr/>
            </a:p>
          </p:txBody>
        </p:sp>
        <p:sp>
          <p:nvSpPr>
            <p:cNvPr id="1397" name="Google Shape;1397;p30"/>
            <p:cNvSpPr txBox="1"/>
            <p:nvPr/>
          </p:nvSpPr>
          <p:spPr>
            <a:xfrm>
              <a:off x="8872836" y="2387739"/>
              <a:ext cx="2445932" cy="851957"/>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None/>
              </a:pPr>
              <a:r>
                <a:rPr lang="zh-CN" sz="1400">
                  <a:solidFill>
                    <a:srgbClr val="3F3F3F"/>
                  </a:solidFill>
                  <a:latin typeface="Microsoft Yahei"/>
                  <a:ea typeface="Microsoft Yahei"/>
                  <a:cs typeface="Microsoft Yahei"/>
                  <a:sym typeface="Microsoft Yahei"/>
                </a:rPr>
                <a:t>您的内容打在这里，或者通过复制您的文本后。您的内容打在这里，或者通过复制您的文</a:t>
              </a:r>
              <a:endParaRPr/>
            </a:p>
          </p:txBody>
        </p:sp>
      </p:grpSp>
      <p:grpSp>
        <p:nvGrpSpPr>
          <p:cNvPr id="1398" name="Google Shape;1398;p30"/>
          <p:cNvGrpSpPr/>
          <p:nvPr/>
        </p:nvGrpSpPr>
        <p:grpSpPr>
          <a:xfrm>
            <a:off x="632881" y="4629293"/>
            <a:ext cx="2645583" cy="1268137"/>
            <a:chOff x="8835092" y="2046239"/>
            <a:chExt cx="2496257" cy="1193494"/>
          </a:xfrm>
        </p:grpSpPr>
        <p:sp>
          <p:nvSpPr>
            <p:cNvPr id="1399" name="Google Shape;1399;p30"/>
            <p:cNvSpPr txBox="1"/>
            <p:nvPr/>
          </p:nvSpPr>
          <p:spPr>
            <a:xfrm>
              <a:off x="8835092" y="2046239"/>
              <a:ext cx="1248229" cy="34759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aseline="-25000" lang="zh-CN" sz="2700">
                  <a:solidFill>
                    <a:srgbClr val="3F3F3F"/>
                  </a:solidFill>
                  <a:latin typeface="Microsoft Yahei"/>
                  <a:ea typeface="Microsoft Yahei"/>
                  <a:cs typeface="Microsoft Yahei"/>
                  <a:sym typeface="Microsoft Yahei"/>
                </a:rPr>
                <a:t>添加标题</a:t>
              </a:r>
              <a:endParaRPr/>
            </a:p>
          </p:txBody>
        </p:sp>
        <p:sp>
          <p:nvSpPr>
            <p:cNvPr id="1400" name="Google Shape;1400;p30"/>
            <p:cNvSpPr txBox="1"/>
            <p:nvPr/>
          </p:nvSpPr>
          <p:spPr>
            <a:xfrm>
              <a:off x="8885416" y="2387769"/>
              <a:ext cx="2445933" cy="851964"/>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None/>
              </a:pPr>
              <a:r>
                <a:rPr lang="zh-CN" sz="1400">
                  <a:solidFill>
                    <a:srgbClr val="3F3F3F"/>
                  </a:solidFill>
                  <a:latin typeface="Microsoft Yahei"/>
                  <a:ea typeface="Microsoft Yahei"/>
                  <a:cs typeface="Microsoft Yahei"/>
                  <a:sym typeface="Microsoft Yahei"/>
                </a:rPr>
                <a:t>您的内容打在这里，或者通过复制您的文本后。您的内容打在这里，或者通过复制您的文</a:t>
              </a:r>
              <a:endParaRPr/>
            </a:p>
          </p:txBody>
        </p:sp>
      </p:grpSp>
      <p:grpSp>
        <p:nvGrpSpPr>
          <p:cNvPr id="1401" name="Google Shape;1401;p30"/>
          <p:cNvGrpSpPr/>
          <p:nvPr/>
        </p:nvGrpSpPr>
        <p:grpSpPr>
          <a:xfrm>
            <a:off x="3455478" y="3908721"/>
            <a:ext cx="2471204" cy="1862210"/>
            <a:chOff x="3474720" y="4038600"/>
            <a:chExt cx="2331720" cy="1752600"/>
          </a:xfrm>
        </p:grpSpPr>
        <p:sp>
          <p:nvSpPr>
            <p:cNvPr id="1402" name="Google Shape;1402;p30"/>
            <p:cNvSpPr txBox="1"/>
            <p:nvPr/>
          </p:nvSpPr>
          <p:spPr>
            <a:xfrm>
              <a:off x="3987799" y="4758224"/>
              <a:ext cx="1248229" cy="34759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aseline="-25000" lang="zh-CN" sz="2700">
                  <a:solidFill>
                    <a:srgbClr val="3F3F3F"/>
                  </a:solidFill>
                  <a:latin typeface="Microsoft Yahei"/>
                  <a:ea typeface="Microsoft Yahei"/>
                  <a:cs typeface="Microsoft Yahei"/>
                  <a:sym typeface="Microsoft Yahei"/>
                </a:rPr>
                <a:t>添加标题</a:t>
              </a:r>
              <a:endParaRPr/>
            </a:p>
          </p:txBody>
        </p:sp>
        <p:sp>
          <p:nvSpPr>
            <p:cNvPr id="1403" name="Google Shape;1403;p30"/>
            <p:cNvSpPr txBox="1"/>
            <p:nvPr/>
          </p:nvSpPr>
          <p:spPr>
            <a:xfrm>
              <a:off x="3987799" y="5299084"/>
              <a:ext cx="1248229" cy="34759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aseline="-25000" lang="zh-CN" sz="2700">
                  <a:solidFill>
                    <a:srgbClr val="3F3F3F"/>
                  </a:solidFill>
                  <a:latin typeface="Microsoft Yahei"/>
                  <a:ea typeface="Microsoft Yahei"/>
                  <a:cs typeface="Microsoft Yahei"/>
                  <a:sym typeface="Microsoft Yahei"/>
                </a:rPr>
                <a:t>添加标题</a:t>
              </a:r>
              <a:endParaRPr/>
            </a:p>
          </p:txBody>
        </p:sp>
        <p:sp>
          <p:nvSpPr>
            <p:cNvPr id="1404" name="Google Shape;1404;p30"/>
            <p:cNvSpPr txBox="1"/>
            <p:nvPr/>
          </p:nvSpPr>
          <p:spPr>
            <a:xfrm>
              <a:off x="3987799" y="4217364"/>
              <a:ext cx="1248229" cy="34759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aseline="-25000" lang="zh-CN" sz="2700">
                  <a:solidFill>
                    <a:srgbClr val="3F3F3F"/>
                  </a:solidFill>
                  <a:latin typeface="Microsoft Yahei"/>
                  <a:ea typeface="Microsoft Yahei"/>
                  <a:cs typeface="Microsoft Yahei"/>
                  <a:sym typeface="Microsoft Yahei"/>
                </a:rPr>
                <a:t>添加标题</a:t>
              </a:r>
              <a:endParaRPr/>
            </a:p>
          </p:txBody>
        </p:sp>
        <p:sp>
          <p:nvSpPr>
            <p:cNvPr id="1405" name="Google Shape;1405;p30"/>
            <p:cNvSpPr/>
            <p:nvPr/>
          </p:nvSpPr>
          <p:spPr>
            <a:xfrm>
              <a:off x="3474720" y="4038600"/>
              <a:ext cx="2331720" cy="1752600"/>
            </a:xfrm>
            <a:prstGeom prst="rect">
              <a:avLst/>
            </a:prstGeom>
            <a:noFill/>
            <a:ln cap="flat" cmpd="sng" w="12700">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3200">
                <a:solidFill>
                  <a:srgbClr val="3F3F3F"/>
                </a:solidFill>
                <a:latin typeface="Microsoft Yahei"/>
                <a:ea typeface="Microsoft Yahei"/>
                <a:cs typeface="Microsoft Yahei"/>
                <a:sym typeface="Microsoft Yahei"/>
              </a:endParaRPr>
            </a:p>
          </p:txBody>
        </p:sp>
        <p:cxnSp>
          <p:nvCxnSpPr>
            <p:cNvPr id="1406" name="Google Shape;1406;p30"/>
            <p:cNvCxnSpPr/>
            <p:nvPr/>
          </p:nvCxnSpPr>
          <p:spPr>
            <a:xfrm>
              <a:off x="3596580" y="4643482"/>
              <a:ext cx="2088000" cy="0"/>
            </a:xfrm>
            <a:prstGeom prst="straightConnector1">
              <a:avLst/>
            </a:prstGeom>
            <a:noFill/>
            <a:ln cap="flat" cmpd="sng" w="12700">
              <a:solidFill>
                <a:srgbClr val="BFBFBF"/>
              </a:solidFill>
              <a:prstDash val="solid"/>
              <a:round/>
              <a:headEnd len="sm" w="sm" type="none"/>
              <a:tailEnd len="sm" w="sm" type="none"/>
            </a:ln>
          </p:spPr>
        </p:cxnSp>
        <p:cxnSp>
          <p:nvCxnSpPr>
            <p:cNvPr id="1407" name="Google Shape;1407;p30"/>
            <p:cNvCxnSpPr/>
            <p:nvPr/>
          </p:nvCxnSpPr>
          <p:spPr>
            <a:xfrm>
              <a:off x="3596580" y="5189592"/>
              <a:ext cx="2088000" cy="0"/>
            </a:xfrm>
            <a:prstGeom prst="straightConnector1">
              <a:avLst/>
            </a:prstGeom>
            <a:noFill/>
            <a:ln cap="flat" cmpd="sng" w="12700">
              <a:solidFill>
                <a:srgbClr val="BFBFBF"/>
              </a:solidFill>
              <a:prstDash val="solid"/>
              <a:round/>
              <a:headEnd len="sm" w="sm" type="none"/>
              <a:tailEnd len="sm" w="sm" type="none"/>
            </a:ln>
          </p:spPr>
        </p:cxnSp>
      </p:grpSp>
      <p:grpSp>
        <p:nvGrpSpPr>
          <p:cNvPr id="1408" name="Google Shape;1408;p30"/>
          <p:cNvGrpSpPr/>
          <p:nvPr/>
        </p:nvGrpSpPr>
        <p:grpSpPr>
          <a:xfrm>
            <a:off x="6193933" y="3908721"/>
            <a:ext cx="2471204" cy="1862210"/>
            <a:chOff x="3474720" y="4038600"/>
            <a:chExt cx="2331720" cy="1752600"/>
          </a:xfrm>
        </p:grpSpPr>
        <p:sp>
          <p:nvSpPr>
            <p:cNvPr id="1409" name="Google Shape;1409;p30"/>
            <p:cNvSpPr txBox="1"/>
            <p:nvPr/>
          </p:nvSpPr>
          <p:spPr>
            <a:xfrm>
              <a:off x="3987799" y="4758224"/>
              <a:ext cx="1248229" cy="34759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aseline="-25000" lang="zh-CN" sz="2700">
                  <a:solidFill>
                    <a:srgbClr val="3F3F3F"/>
                  </a:solidFill>
                  <a:latin typeface="Microsoft Yahei"/>
                  <a:ea typeface="Microsoft Yahei"/>
                  <a:cs typeface="Microsoft Yahei"/>
                  <a:sym typeface="Microsoft Yahei"/>
                </a:rPr>
                <a:t>添加标题</a:t>
              </a:r>
              <a:endParaRPr/>
            </a:p>
          </p:txBody>
        </p:sp>
        <p:sp>
          <p:nvSpPr>
            <p:cNvPr id="1410" name="Google Shape;1410;p30"/>
            <p:cNvSpPr txBox="1"/>
            <p:nvPr/>
          </p:nvSpPr>
          <p:spPr>
            <a:xfrm>
              <a:off x="3987799" y="5299084"/>
              <a:ext cx="1248229" cy="34759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aseline="-25000" lang="zh-CN" sz="2700">
                  <a:solidFill>
                    <a:srgbClr val="3F3F3F"/>
                  </a:solidFill>
                  <a:latin typeface="Microsoft Yahei"/>
                  <a:ea typeface="Microsoft Yahei"/>
                  <a:cs typeface="Microsoft Yahei"/>
                  <a:sym typeface="Microsoft Yahei"/>
                </a:rPr>
                <a:t>添加标题</a:t>
              </a:r>
              <a:endParaRPr/>
            </a:p>
          </p:txBody>
        </p:sp>
        <p:sp>
          <p:nvSpPr>
            <p:cNvPr id="1411" name="Google Shape;1411;p30"/>
            <p:cNvSpPr txBox="1"/>
            <p:nvPr/>
          </p:nvSpPr>
          <p:spPr>
            <a:xfrm>
              <a:off x="3987799" y="4217364"/>
              <a:ext cx="1248229" cy="34759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aseline="-25000" lang="zh-CN" sz="2700">
                  <a:solidFill>
                    <a:srgbClr val="3F3F3F"/>
                  </a:solidFill>
                  <a:latin typeface="Microsoft Yahei"/>
                  <a:ea typeface="Microsoft Yahei"/>
                  <a:cs typeface="Microsoft Yahei"/>
                  <a:sym typeface="Microsoft Yahei"/>
                </a:rPr>
                <a:t>添加标题</a:t>
              </a:r>
              <a:endParaRPr/>
            </a:p>
          </p:txBody>
        </p:sp>
        <p:sp>
          <p:nvSpPr>
            <p:cNvPr id="1412" name="Google Shape;1412;p30"/>
            <p:cNvSpPr/>
            <p:nvPr/>
          </p:nvSpPr>
          <p:spPr>
            <a:xfrm>
              <a:off x="3474720" y="4038600"/>
              <a:ext cx="2331720" cy="1752600"/>
            </a:xfrm>
            <a:prstGeom prst="rect">
              <a:avLst/>
            </a:prstGeom>
            <a:noFill/>
            <a:ln cap="flat" cmpd="sng" w="12700">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rgbClr val="3F3F3F"/>
                </a:solidFill>
                <a:latin typeface="Microsoft Yahei"/>
                <a:ea typeface="Microsoft Yahei"/>
                <a:cs typeface="Microsoft Yahei"/>
                <a:sym typeface="Microsoft Yahei"/>
              </a:endParaRPr>
            </a:p>
          </p:txBody>
        </p:sp>
        <p:cxnSp>
          <p:nvCxnSpPr>
            <p:cNvPr id="1413" name="Google Shape;1413;p30"/>
            <p:cNvCxnSpPr/>
            <p:nvPr/>
          </p:nvCxnSpPr>
          <p:spPr>
            <a:xfrm>
              <a:off x="3596580" y="4643482"/>
              <a:ext cx="2088000" cy="0"/>
            </a:xfrm>
            <a:prstGeom prst="straightConnector1">
              <a:avLst/>
            </a:prstGeom>
            <a:noFill/>
            <a:ln cap="flat" cmpd="sng" w="12700">
              <a:solidFill>
                <a:srgbClr val="BFBFBF"/>
              </a:solidFill>
              <a:prstDash val="solid"/>
              <a:round/>
              <a:headEnd len="sm" w="sm" type="none"/>
              <a:tailEnd len="sm" w="sm" type="none"/>
            </a:ln>
          </p:spPr>
        </p:cxnSp>
        <p:cxnSp>
          <p:nvCxnSpPr>
            <p:cNvPr id="1414" name="Google Shape;1414;p30"/>
            <p:cNvCxnSpPr/>
            <p:nvPr/>
          </p:nvCxnSpPr>
          <p:spPr>
            <a:xfrm>
              <a:off x="3596580" y="5189592"/>
              <a:ext cx="2088000" cy="0"/>
            </a:xfrm>
            <a:prstGeom prst="straightConnector1">
              <a:avLst/>
            </a:prstGeom>
            <a:noFill/>
            <a:ln cap="flat" cmpd="sng" w="12700">
              <a:solidFill>
                <a:srgbClr val="BFBFBF"/>
              </a:solidFill>
              <a:prstDash val="solid"/>
              <a:round/>
              <a:headEnd len="sm" w="sm" type="none"/>
              <a:tailEnd len="sm" w="sm" type="none"/>
            </a:ln>
          </p:spPr>
        </p:cxnSp>
      </p:grpSp>
      <p:grpSp>
        <p:nvGrpSpPr>
          <p:cNvPr id="1415" name="Google Shape;1415;p30"/>
          <p:cNvGrpSpPr/>
          <p:nvPr/>
        </p:nvGrpSpPr>
        <p:grpSpPr>
          <a:xfrm>
            <a:off x="8920011" y="3908721"/>
            <a:ext cx="2471204" cy="1862210"/>
            <a:chOff x="3474720" y="4038600"/>
            <a:chExt cx="2331720" cy="1752600"/>
          </a:xfrm>
        </p:grpSpPr>
        <p:sp>
          <p:nvSpPr>
            <p:cNvPr id="1416" name="Google Shape;1416;p30"/>
            <p:cNvSpPr txBox="1"/>
            <p:nvPr/>
          </p:nvSpPr>
          <p:spPr>
            <a:xfrm>
              <a:off x="3987799" y="4758224"/>
              <a:ext cx="1248229" cy="34759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aseline="-25000" lang="zh-CN" sz="2700">
                  <a:solidFill>
                    <a:srgbClr val="3F3F3F"/>
                  </a:solidFill>
                  <a:latin typeface="Microsoft Yahei"/>
                  <a:ea typeface="Microsoft Yahei"/>
                  <a:cs typeface="Microsoft Yahei"/>
                  <a:sym typeface="Microsoft Yahei"/>
                </a:rPr>
                <a:t>添加标题</a:t>
              </a:r>
              <a:endParaRPr/>
            </a:p>
          </p:txBody>
        </p:sp>
        <p:sp>
          <p:nvSpPr>
            <p:cNvPr id="1417" name="Google Shape;1417;p30"/>
            <p:cNvSpPr txBox="1"/>
            <p:nvPr/>
          </p:nvSpPr>
          <p:spPr>
            <a:xfrm>
              <a:off x="3987799" y="5299084"/>
              <a:ext cx="1248229" cy="34759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aseline="-25000" lang="zh-CN" sz="2700">
                  <a:solidFill>
                    <a:srgbClr val="3F3F3F"/>
                  </a:solidFill>
                  <a:latin typeface="Microsoft Yahei"/>
                  <a:ea typeface="Microsoft Yahei"/>
                  <a:cs typeface="Microsoft Yahei"/>
                  <a:sym typeface="Microsoft Yahei"/>
                </a:rPr>
                <a:t>添加标题</a:t>
              </a:r>
              <a:endParaRPr/>
            </a:p>
          </p:txBody>
        </p:sp>
        <p:sp>
          <p:nvSpPr>
            <p:cNvPr id="1418" name="Google Shape;1418;p30"/>
            <p:cNvSpPr txBox="1"/>
            <p:nvPr/>
          </p:nvSpPr>
          <p:spPr>
            <a:xfrm>
              <a:off x="3987799" y="4217364"/>
              <a:ext cx="1248229" cy="34759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aseline="-25000" lang="zh-CN" sz="2700">
                  <a:solidFill>
                    <a:srgbClr val="3F3F3F"/>
                  </a:solidFill>
                  <a:latin typeface="Microsoft Yahei"/>
                  <a:ea typeface="Microsoft Yahei"/>
                  <a:cs typeface="Microsoft Yahei"/>
                  <a:sym typeface="Microsoft Yahei"/>
                </a:rPr>
                <a:t>添加标题</a:t>
              </a:r>
              <a:endParaRPr/>
            </a:p>
          </p:txBody>
        </p:sp>
        <p:sp>
          <p:nvSpPr>
            <p:cNvPr id="1419" name="Google Shape;1419;p30"/>
            <p:cNvSpPr/>
            <p:nvPr/>
          </p:nvSpPr>
          <p:spPr>
            <a:xfrm>
              <a:off x="3474720" y="4038600"/>
              <a:ext cx="2331720" cy="1752600"/>
            </a:xfrm>
            <a:prstGeom prst="rect">
              <a:avLst/>
            </a:prstGeom>
            <a:noFill/>
            <a:ln cap="flat" cmpd="sng" w="12700">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rgbClr val="3F3F3F"/>
                </a:solidFill>
                <a:latin typeface="Microsoft Yahei"/>
                <a:ea typeface="Microsoft Yahei"/>
                <a:cs typeface="Microsoft Yahei"/>
                <a:sym typeface="Microsoft Yahei"/>
              </a:endParaRPr>
            </a:p>
          </p:txBody>
        </p:sp>
        <p:cxnSp>
          <p:nvCxnSpPr>
            <p:cNvPr id="1420" name="Google Shape;1420;p30"/>
            <p:cNvCxnSpPr/>
            <p:nvPr/>
          </p:nvCxnSpPr>
          <p:spPr>
            <a:xfrm>
              <a:off x="3596580" y="4643482"/>
              <a:ext cx="2088000" cy="0"/>
            </a:xfrm>
            <a:prstGeom prst="straightConnector1">
              <a:avLst/>
            </a:prstGeom>
            <a:noFill/>
            <a:ln cap="flat" cmpd="sng" w="12700">
              <a:solidFill>
                <a:srgbClr val="BFBFBF"/>
              </a:solidFill>
              <a:prstDash val="solid"/>
              <a:round/>
              <a:headEnd len="sm" w="sm" type="none"/>
              <a:tailEnd len="sm" w="sm" type="none"/>
            </a:ln>
          </p:spPr>
        </p:cxnSp>
        <p:cxnSp>
          <p:nvCxnSpPr>
            <p:cNvPr id="1421" name="Google Shape;1421;p30"/>
            <p:cNvCxnSpPr/>
            <p:nvPr/>
          </p:nvCxnSpPr>
          <p:spPr>
            <a:xfrm>
              <a:off x="3596580" y="5189592"/>
              <a:ext cx="2088000" cy="0"/>
            </a:xfrm>
            <a:prstGeom prst="straightConnector1">
              <a:avLst/>
            </a:prstGeom>
            <a:noFill/>
            <a:ln cap="flat" cmpd="sng" w="12700">
              <a:solidFill>
                <a:srgbClr val="BFBFBF"/>
              </a:solidFill>
              <a:prstDash val="solid"/>
              <a:round/>
              <a:headEnd len="sm" w="sm" type="none"/>
              <a:tailEnd len="sm" w="sm" type="none"/>
            </a:ln>
          </p:spPr>
        </p:cxnSp>
      </p:grpSp>
      <p:grpSp>
        <p:nvGrpSpPr>
          <p:cNvPr id="1422" name="Google Shape;1422;p30"/>
          <p:cNvGrpSpPr/>
          <p:nvPr/>
        </p:nvGrpSpPr>
        <p:grpSpPr>
          <a:xfrm>
            <a:off x="3455478" y="1868389"/>
            <a:ext cx="2471204" cy="2040335"/>
            <a:chOff x="3569970" y="1908810"/>
            <a:chExt cx="2331720" cy="1920240"/>
          </a:xfrm>
        </p:grpSpPr>
        <p:sp>
          <p:nvSpPr>
            <p:cNvPr id="1423" name="Google Shape;1423;p30"/>
            <p:cNvSpPr/>
            <p:nvPr/>
          </p:nvSpPr>
          <p:spPr>
            <a:xfrm>
              <a:off x="3569970" y="1908810"/>
              <a:ext cx="2331720" cy="19202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1424" name="Google Shape;1424;p30"/>
            <p:cNvSpPr/>
            <p:nvPr/>
          </p:nvSpPr>
          <p:spPr>
            <a:xfrm>
              <a:off x="4271368" y="2245834"/>
              <a:ext cx="928925" cy="973616"/>
            </a:xfrm>
            <a:custGeom>
              <a:rect b="b" l="l" r="r" t="t"/>
              <a:pathLst>
                <a:path extrusionOk="0" h="129" w="123">
                  <a:moveTo>
                    <a:pt x="93" y="129"/>
                  </a:moveTo>
                  <a:cubicBezTo>
                    <a:pt x="62" y="111"/>
                    <a:pt x="62" y="111"/>
                    <a:pt x="62" y="111"/>
                  </a:cubicBezTo>
                  <a:cubicBezTo>
                    <a:pt x="89" y="84"/>
                    <a:pt x="89" y="84"/>
                    <a:pt x="89" y="84"/>
                  </a:cubicBezTo>
                  <a:cubicBezTo>
                    <a:pt x="91" y="98"/>
                    <a:pt x="91" y="98"/>
                    <a:pt x="91" y="98"/>
                  </a:cubicBezTo>
                  <a:cubicBezTo>
                    <a:pt x="103" y="95"/>
                    <a:pt x="112" y="83"/>
                    <a:pt x="111" y="70"/>
                  </a:cubicBezTo>
                  <a:cubicBezTo>
                    <a:pt x="110" y="67"/>
                    <a:pt x="110" y="64"/>
                    <a:pt x="109" y="62"/>
                  </a:cubicBezTo>
                  <a:cubicBezTo>
                    <a:pt x="114" y="59"/>
                    <a:pt x="114" y="59"/>
                    <a:pt x="114" y="59"/>
                  </a:cubicBezTo>
                  <a:cubicBezTo>
                    <a:pt x="118" y="65"/>
                    <a:pt x="121" y="71"/>
                    <a:pt x="122" y="79"/>
                  </a:cubicBezTo>
                  <a:cubicBezTo>
                    <a:pt x="123" y="98"/>
                    <a:pt x="111" y="114"/>
                    <a:pt x="92" y="118"/>
                  </a:cubicBezTo>
                  <a:cubicBezTo>
                    <a:pt x="93" y="129"/>
                    <a:pt x="93" y="129"/>
                    <a:pt x="93" y="129"/>
                  </a:cubicBezTo>
                  <a:close/>
                  <a:moveTo>
                    <a:pt x="0" y="58"/>
                  </a:moveTo>
                  <a:cubicBezTo>
                    <a:pt x="30" y="38"/>
                    <a:pt x="30" y="38"/>
                    <a:pt x="30" y="38"/>
                  </a:cubicBezTo>
                  <a:cubicBezTo>
                    <a:pt x="42" y="74"/>
                    <a:pt x="42" y="74"/>
                    <a:pt x="42" y="74"/>
                  </a:cubicBezTo>
                  <a:cubicBezTo>
                    <a:pt x="29" y="69"/>
                    <a:pt x="29" y="69"/>
                    <a:pt x="29" y="69"/>
                  </a:cubicBezTo>
                  <a:cubicBezTo>
                    <a:pt x="26" y="82"/>
                    <a:pt x="33" y="95"/>
                    <a:pt x="45" y="99"/>
                  </a:cubicBezTo>
                  <a:cubicBezTo>
                    <a:pt x="48" y="100"/>
                    <a:pt x="51" y="101"/>
                    <a:pt x="53" y="101"/>
                  </a:cubicBezTo>
                  <a:cubicBezTo>
                    <a:pt x="53" y="107"/>
                    <a:pt x="53" y="107"/>
                    <a:pt x="53" y="107"/>
                  </a:cubicBezTo>
                  <a:cubicBezTo>
                    <a:pt x="47" y="108"/>
                    <a:pt x="39" y="108"/>
                    <a:pt x="33" y="105"/>
                  </a:cubicBezTo>
                  <a:cubicBezTo>
                    <a:pt x="15" y="99"/>
                    <a:pt x="6" y="80"/>
                    <a:pt x="11" y="62"/>
                  </a:cubicBezTo>
                  <a:cubicBezTo>
                    <a:pt x="0" y="58"/>
                    <a:pt x="0" y="58"/>
                    <a:pt x="0" y="58"/>
                  </a:cubicBezTo>
                  <a:close/>
                  <a:moveTo>
                    <a:pt x="111" y="9"/>
                  </a:moveTo>
                  <a:cubicBezTo>
                    <a:pt x="102" y="16"/>
                    <a:pt x="102" y="16"/>
                    <a:pt x="102" y="16"/>
                  </a:cubicBezTo>
                  <a:cubicBezTo>
                    <a:pt x="90" y="3"/>
                    <a:pt x="69" y="0"/>
                    <a:pt x="54" y="12"/>
                  </a:cubicBezTo>
                  <a:cubicBezTo>
                    <a:pt x="48" y="16"/>
                    <a:pt x="44" y="22"/>
                    <a:pt x="41" y="28"/>
                  </a:cubicBezTo>
                  <a:cubicBezTo>
                    <a:pt x="46" y="32"/>
                    <a:pt x="46" y="32"/>
                    <a:pt x="46" y="32"/>
                  </a:cubicBezTo>
                  <a:cubicBezTo>
                    <a:pt x="48" y="29"/>
                    <a:pt x="49" y="27"/>
                    <a:pt x="52" y="26"/>
                  </a:cubicBezTo>
                  <a:cubicBezTo>
                    <a:pt x="62" y="18"/>
                    <a:pt x="77" y="19"/>
                    <a:pt x="86" y="28"/>
                  </a:cubicBezTo>
                  <a:cubicBezTo>
                    <a:pt x="75" y="37"/>
                    <a:pt x="75" y="37"/>
                    <a:pt x="75" y="37"/>
                  </a:cubicBezTo>
                  <a:cubicBezTo>
                    <a:pt x="112" y="46"/>
                    <a:pt x="112" y="46"/>
                    <a:pt x="112" y="46"/>
                  </a:cubicBezTo>
                  <a:lnTo>
                    <a:pt x="111" y="9"/>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1425" name="Google Shape;1425;p30"/>
            <p:cNvSpPr txBox="1"/>
            <p:nvPr/>
          </p:nvSpPr>
          <p:spPr>
            <a:xfrm>
              <a:off x="4111716" y="3381327"/>
              <a:ext cx="1248229" cy="34759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aseline="-25000" lang="zh-CN" sz="2700">
                  <a:solidFill>
                    <a:schemeClr val="lt1"/>
                  </a:solidFill>
                  <a:latin typeface="Microsoft Yahei"/>
                  <a:ea typeface="Microsoft Yahei"/>
                  <a:cs typeface="Microsoft Yahei"/>
                  <a:sym typeface="Microsoft Yahei"/>
                </a:rPr>
                <a:t>添加标题</a:t>
              </a:r>
              <a:endParaRPr/>
            </a:p>
          </p:txBody>
        </p:sp>
      </p:grpSp>
      <p:grpSp>
        <p:nvGrpSpPr>
          <p:cNvPr id="1426" name="Google Shape;1426;p30"/>
          <p:cNvGrpSpPr/>
          <p:nvPr/>
        </p:nvGrpSpPr>
        <p:grpSpPr>
          <a:xfrm>
            <a:off x="6210084" y="1868389"/>
            <a:ext cx="2471204" cy="2040335"/>
            <a:chOff x="6252210" y="1908810"/>
            <a:chExt cx="2331720" cy="1920240"/>
          </a:xfrm>
        </p:grpSpPr>
        <p:sp>
          <p:nvSpPr>
            <p:cNvPr id="1427" name="Google Shape;1427;p30"/>
            <p:cNvSpPr/>
            <p:nvPr/>
          </p:nvSpPr>
          <p:spPr>
            <a:xfrm>
              <a:off x="6252210" y="1908810"/>
              <a:ext cx="2331720" cy="192024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dk1"/>
                </a:solidFill>
                <a:latin typeface="Microsoft Yahei"/>
                <a:ea typeface="Microsoft Yahei"/>
                <a:cs typeface="Microsoft Yahei"/>
                <a:sym typeface="Microsoft Yahei"/>
              </a:endParaRPr>
            </a:p>
          </p:txBody>
        </p:sp>
        <p:sp>
          <p:nvSpPr>
            <p:cNvPr id="1428" name="Google Shape;1428;p30"/>
            <p:cNvSpPr/>
            <p:nvPr/>
          </p:nvSpPr>
          <p:spPr>
            <a:xfrm>
              <a:off x="6936705" y="2349128"/>
              <a:ext cx="962731" cy="767029"/>
            </a:xfrm>
            <a:custGeom>
              <a:rect b="b" l="l" r="r" t="t"/>
              <a:pathLst>
                <a:path extrusionOk="0" h="103" w="129">
                  <a:moveTo>
                    <a:pt x="35" y="22"/>
                  </a:moveTo>
                  <a:cubicBezTo>
                    <a:pt x="120" y="22"/>
                    <a:pt x="120" y="22"/>
                    <a:pt x="120" y="22"/>
                  </a:cubicBezTo>
                  <a:cubicBezTo>
                    <a:pt x="121" y="22"/>
                    <a:pt x="122" y="22"/>
                    <a:pt x="123" y="22"/>
                  </a:cubicBezTo>
                  <a:cubicBezTo>
                    <a:pt x="78" y="58"/>
                    <a:pt x="78" y="58"/>
                    <a:pt x="78" y="58"/>
                  </a:cubicBezTo>
                  <a:cubicBezTo>
                    <a:pt x="31" y="23"/>
                    <a:pt x="31" y="23"/>
                    <a:pt x="31" y="23"/>
                  </a:cubicBezTo>
                  <a:cubicBezTo>
                    <a:pt x="32" y="22"/>
                    <a:pt x="33" y="22"/>
                    <a:pt x="35" y="22"/>
                  </a:cubicBezTo>
                  <a:close/>
                  <a:moveTo>
                    <a:pt x="19" y="50"/>
                  </a:moveTo>
                  <a:cubicBezTo>
                    <a:pt x="22" y="58"/>
                    <a:pt x="22" y="58"/>
                    <a:pt x="22" y="58"/>
                  </a:cubicBezTo>
                  <a:cubicBezTo>
                    <a:pt x="26" y="58"/>
                    <a:pt x="26" y="58"/>
                    <a:pt x="26" y="58"/>
                  </a:cubicBezTo>
                  <a:cubicBezTo>
                    <a:pt x="26" y="70"/>
                    <a:pt x="26" y="70"/>
                    <a:pt x="26" y="70"/>
                  </a:cubicBezTo>
                  <a:cubicBezTo>
                    <a:pt x="0" y="70"/>
                    <a:pt x="0" y="70"/>
                    <a:pt x="0" y="70"/>
                  </a:cubicBezTo>
                  <a:cubicBezTo>
                    <a:pt x="3" y="78"/>
                    <a:pt x="3" y="78"/>
                    <a:pt x="3" y="78"/>
                  </a:cubicBezTo>
                  <a:cubicBezTo>
                    <a:pt x="26" y="78"/>
                    <a:pt x="26" y="78"/>
                    <a:pt x="26" y="78"/>
                  </a:cubicBezTo>
                  <a:cubicBezTo>
                    <a:pt x="26" y="79"/>
                    <a:pt x="27" y="80"/>
                    <a:pt x="27" y="81"/>
                  </a:cubicBezTo>
                  <a:cubicBezTo>
                    <a:pt x="61" y="56"/>
                    <a:pt x="61" y="56"/>
                    <a:pt x="61" y="56"/>
                  </a:cubicBezTo>
                  <a:cubicBezTo>
                    <a:pt x="26" y="30"/>
                    <a:pt x="26" y="30"/>
                    <a:pt x="26" y="30"/>
                  </a:cubicBezTo>
                  <a:cubicBezTo>
                    <a:pt x="26" y="30"/>
                    <a:pt x="26" y="30"/>
                    <a:pt x="26" y="30"/>
                  </a:cubicBezTo>
                  <a:cubicBezTo>
                    <a:pt x="26" y="50"/>
                    <a:pt x="26" y="50"/>
                    <a:pt x="26" y="50"/>
                  </a:cubicBezTo>
                  <a:cubicBezTo>
                    <a:pt x="19" y="50"/>
                    <a:pt x="19" y="50"/>
                    <a:pt x="19" y="50"/>
                  </a:cubicBezTo>
                  <a:close/>
                  <a:moveTo>
                    <a:pt x="17" y="95"/>
                  </a:moveTo>
                  <a:cubicBezTo>
                    <a:pt x="75" y="95"/>
                    <a:pt x="75" y="95"/>
                    <a:pt x="75" y="95"/>
                  </a:cubicBezTo>
                  <a:cubicBezTo>
                    <a:pt x="77" y="103"/>
                    <a:pt x="77" y="103"/>
                    <a:pt x="77" y="103"/>
                  </a:cubicBezTo>
                  <a:cubicBezTo>
                    <a:pt x="19" y="103"/>
                    <a:pt x="19" y="103"/>
                    <a:pt x="19" y="103"/>
                  </a:cubicBezTo>
                  <a:cubicBezTo>
                    <a:pt x="17" y="95"/>
                    <a:pt x="17" y="95"/>
                    <a:pt x="17" y="95"/>
                  </a:cubicBezTo>
                  <a:close/>
                  <a:moveTo>
                    <a:pt x="42" y="0"/>
                  </a:moveTo>
                  <a:cubicBezTo>
                    <a:pt x="99" y="0"/>
                    <a:pt x="99" y="0"/>
                    <a:pt x="99" y="0"/>
                  </a:cubicBezTo>
                  <a:cubicBezTo>
                    <a:pt x="101" y="8"/>
                    <a:pt x="101" y="8"/>
                    <a:pt x="101" y="8"/>
                  </a:cubicBezTo>
                  <a:cubicBezTo>
                    <a:pt x="75" y="8"/>
                    <a:pt x="75" y="8"/>
                    <a:pt x="75" y="8"/>
                  </a:cubicBezTo>
                  <a:cubicBezTo>
                    <a:pt x="77" y="16"/>
                    <a:pt x="77" y="16"/>
                    <a:pt x="77" y="16"/>
                  </a:cubicBezTo>
                  <a:cubicBezTo>
                    <a:pt x="11" y="16"/>
                    <a:pt x="11" y="16"/>
                    <a:pt x="11" y="16"/>
                  </a:cubicBezTo>
                  <a:cubicBezTo>
                    <a:pt x="9" y="6"/>
                    <a:pt x="9" y="6"/>
                    <a:pt x="9" y="6"/>
                  </a:cubicBezTo>
                  <a:cubicBezTo>
                    <a:pt x="43" y="6"/>
                    <a:pt x="43" y="6"/>
                    <a:pt x="43" y="6"/>
                  </a:cubicBezTo>
                  <a:cubicBezTo>
                    <a:pt x="42" y="0"/>
                    <a:pt x="42" y="0"/>
                    <a:pt x="42" y="0"/>
                  </a:cubicBezTo>
                  <a:close/>
                  <a:moveTo>
                    <a:pt x="129" y="29"/>
                  </a:moveTo>
                  <a:cubicBezTo>
                    <a:pt x="94" y="55"/>
                    <a:pt x="94" y="55"/>
                    <a:pt x="94" y="55"/>
                  </a:cubicBezTo>
                  <a:cubicBezTo>
                    <a:pt x="128" y="81"/>
                    <a:pt x="128" y="81"/>
                    <a:pt x="128" y="81"/>
                  </a:cubicBezTo>
                  <a:cubicBezTo>
                    <a:pt x="129" y="80"/>
                    <a:pt x="129" y="79"/>
                    <a:pt x="129" y="78"/>
                  </a:cubicBezTo>
                  <a:cubicBezTo>
                    <a:pt x="129" y="30"/>
                    <a:pt x="129" y="30"/>
                    <a:pt x="129" y="30"/>
                  </a:cubicBezTo>
                  <a:cubicBezTo>
                    <a:pt x="129" y="30"/>
                    <a:pt x="129" y="29"/>
                    <a:pt x="129" y="29"/>
                  </a:cubicBezTo>
                  <a:close/>
                  <a:moveTo>
                    <a:pt x="123" y="86"/>
                  </a:moveTo>
                  <a:cubicBezTo>
                    <a:pt x="122" y="87"/>
                    <a:pt x="121" y="87"/>
                    <a:pt x="120" y="87"/>
                  </a:cubicBezTo>
                  <a:cubicBezTo>
                    <a:pt x="35" y="87"/>
                    <a:pt x="35" y="87"/>
                    <a:pt x="35" y="87"/>
                  </a:cubicBezTo>
                  <a:cubicBezTo>
                    <a:pt x="34" y="87"/>
                    <a:pt x="34" y="87"/>
                    <a:pt x="33" y="87"/>
                  </a:cubicBezTo>
                  <a:cubicBezTo>
                    <a:pt x="68" y="61"/>
                    <a:pt x="68" y="61"/>
                    <a:pt x="68" y="61"/>
                  </a:cubicBezTo>
                  <a:cubicBezTo>
                    <a:pt x="75" y="66"/>
                    <a:pt x="75" y="66"/>
                    <a:pt x="75" y="66"/>
                  </a:cubicBezTo>
                  <a:cubicBezTo>
                    <a:pt x="78" y="68"/>
                    <a:pt x="78" y="68"/>
                    <a:pt x="78" y="68"/>
                  </a:cubicBezTo>
                  <a:cubicBezTo>
                    <a:pt x="80" y="66"/>
                    <a:pt x="80" y="66"/>
                    <a:pt x="80" y="66"/>
                  </a:cubicBezTo>
                  <a:cubicBezTo>
                    <a:pt x="87" y="61"/>
                    <a:pt x="87" y="61"/>
                    <a:pt x="87" y="61"/>
                  </a:cubicBezTo>
                  <a:lnTo>
                    <a:pt x="123" y="86"/>
                  </a:lnTo>
                  <a:close/>
                </a:path>
              </a:pathLst>
            </a:custGeom>
            <a:solidFill>
              <a:srgbClr val="E7E7E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dk1"/>
                </a:solidFill>
                <a:latin typeface="Microsoft Yahei"/>
                <a:ea typeface="Microsoft Yahei"/>
                <a:cs typeface="Microsoft Yahei"/>
                <a:sym typeface="Microsoft Yahei"/>
              </a:endParaRPr>
            </a:p>
          </p:txBody>
        </p:sp>
        <p:sp>
          <p:nvSpPr>
            <p:cNvPr id="1429" name="Google Shape;1429;p30"/>
            <p:cNvSpPr txBox="1"/>
            <p:nvPr/>
          </p:nvSpPr>
          <p:spPr>
            <a:xfrm>
              <a:off x="6793956" y="3381327"/>
              <a:ext cx="1248229" cy="36207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CN" sz="1900">
                  <a:solidFill>
                    <a:schemeClr val="lt1"/>
                  </a:solidFill>
                  <a:latin typeface="Microsoft Yahei"/>
                  <a:ea typeface="Microsoft Yahei"/>
                  <a:cs typeface="Microsoft Yahei"/>
                  <a:sym typeface="Microsoft Yahei"/>
                </a:rPr>
                <a:t>添加标题</a:t>
              </a:r>
              <a:endParaRPr/>
            </a:p>
          </p:txBody>
        </p:sp>
      </p:grpSp>
      <p:grpSp>
        <p:nvGrpSpPr>
          <p:cNvPr id="1430" name="Google Shape;1430;p30"/>
          <p:cNvGrpSpPr/>
          <p:nvPr/>
        </p:nvGrpSpPr>
        <p:grpSpPr>
          <a:xfrm>
            <a:off x="8928086" y="1868389"/>
            <a:ext cx="2471204" cy="2040335"/>
            <a:chOff x="9025890" y="1908810"/>
            <a:chExt cx="2331720" cy="1920240"/>
          </a:xfrm>
        </p:grpSpPr>
        <p:sp>
          <p:nvSpPr>
            <p:cNvPr id="1431" name="Google Shape;1431;p30"/>
            <p:cNvSpPr/>
            <p:nvPr/>
          </p:nvSpPr>
          <p:spPr>
            <a:xfrm>
              <a:off x="9025890" y="1908810"/>
              <a:ext cx="2331720" cy="192024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1432" name="Google Shape;1432;p30"/>
            <p:cNvSpPr/>
            <p:nvPr/>
          </p:nvSpPr>
          <p:spPr>
            <a:xfrm>
              <a:off x="9740033" y="2282642"/>
              <a:ext cx="903435" cy="899999"/>
            </a:xfrm>
            <a:custGeom>
              <a:rect b="b" l="l" r="r" t="t"/>
              <a:pathLst>
                <a:path extrusionOk="0" h="111" w="111">
                  <a:moveTo>
                    <a:pt x="56" y="0"/>
                  </a:moveTo>
                  <a:cubicBezTo>
                    <a:pt x="71" y="0"/>
                    <a:pt x="85" y="6"/>
                    <a:pt x="95" y="16"/>
                  </a:cubicBezTo>
                  <a:cubicBezTo>
                    <a:pt x="105" y="26"/>
                    <a:pt x="111" y="40"/>
                    <a:pt x="111" y="55"/>
                  </a:cubicBezTo>
                  <a:cubicBezTo>
                    <a:pt x="111" y="71"/>
                    <a:pt x="105" y="84"/>
                    <a:pt x="95" y="94"/>
                  </a:cubicBezTo>
                  <a:cubicBezTo>
                    <a:pt x="85" y="104"/>
                    <a:pt x="71" y="111"/>
                    <a:pt x="56" y="111"/>
                  </a:cubicBezTo>
                  <a:cubicBezTo>
                    <a:pt x="40" y="111"/>
                    <a:pt x="27" y="104"/>
                    <a:pt x="16" y="94"/>
                  </a:cubicBezTo>
                  <a:cubicBezTo>
                    <a:pt x="6" y="84"/>
                    <a:pt x="0" y="71"/>
                    <a:pt x="0" y="55"/>
                  </a:cubicBezTo>
                  <a:cubicBezTo>
                    <a:pt x="0" y="40"/>
                    <a:pt x="6" y="26"/>
                    <a:pt x="16" y="16"/>
                  </a:cubicBezTo>
                  <a:cubicBezTo>
                    <a:pt x="27" y="6"/>
                    <a:pt x="40" y="0"/>
                    <a:pt x="56" y="0"/>
                  </a:cubicBezTo>
                  <a:close/>
                  <a:moveTo>
                    <a:pt x="51" y="100"/>
                  </a:moveTo>
                  <a:cubicBezTo>
                    <a:pt x="51" y="87"/>
                    <a:pt x="51" y="87"/>
                    <a:pt x="51" y="87"/>
                  </a:cubicBezTo>
                  <a:cubicBezTo>
                    <a:pt x="47" y="87"/>
                    <a:pt x="42" y="86"/>
                    <a:pt x="38" y="85"/>
                  </a:cubicBezTo>
                  <a:cubicBezTo>
                    <a:pt x="39" y="87"/>
                    <a:pt x="40" y="88"/>
                    <a:pt x="40" y="89"/>
                  </a:cubicBezTo>
                  <a:cubicBezTo>
                    <a:pt x="43" y="94"/>
                    <a:pt x="47" y="98"/>
                    <a:pt x="51" y="100"/>
                  </a:cubicBezTo>
                  <a:close/>
                  <a:moveTo>
                    <a:pt x="51" y="77"/>
                  </a:moveTo>
                  <a:cubicBezTo>
                    <a:pt x="51" y="60"/>
                    <a:pt x="51" y="60"/>
                    <a:pt x="51" y="60"/>
                  </a:cubicBezTo>
                  <a:cubicBezTo>
                    <a:pt x="33" y="60"/>
                    <a:pt x="33" y="60"/>
                    <a:pt x="33" y="60"/>
                  </a:cubicBezTo>
                  <a:cubicBezTo>
                    <a:pt x="33" y="65"/>
                    <a:pt x="34" y="70"/>
                    <a:pt x="35" y="75"/>
                  </a:cubicBezTo>
                  <a:cubicBezTo>
                    <a:pt x="40" y="76"/>
                    <a:pt x="45" y="77"/>
                    <a:pt x="51" y="77"/>
                  </a:cubicBezTo>
                  <a:close/>
                  <a:moveTo>
                    <a:pt x="51" y="50"/>
                  </a:moveTo>
                  <a:cubicBezTo>
                    <a:pt x="51" y="33"/>
                    <a:pt x="51" y="33"/>
                    <a:pt x="51" y="33"/>
                  </a:cubicBezTo>
                  <a:cubicBezTo>
                    <a:pt x="45" y="34"/>
                    <a:pt x="40" y="34"/>
                    <a:pt x="35" y="36"/>
                  </a:cubicBezTo>
                  <a:cubicBezTo>
                    <a:pt x="34" y="40"/>
                    <a:pt x="33" y="45"/>
                    <a:pt x="33" y="50"/>
                  </a:cubicBezTo>
                  <a:cubicBezTo>
                    <a:pt x="51" y="50"/>
                    <a:pt x="51" y="50"/>
                    <a:pt x="51" y="50"/>
                  </a:cubicBezTo>
                  <a:close/>
                  <a:moveTo>
                    <a:pt x="51" y="24"/>
                  </a:moveTo>
                  <a:cubicBezTo>
                    <a:pt x="51" y="10"/>
                    <a:pt x="51" y="10"/>
                    <a:pt x="51" y="10"/>
                  </a:cubicBezTo>
                  <a:cubicBezTo>
                    <a:pt x="47" y="12"/>
                    <a:pt x="43" y="16"/>
                    <a:pt x="40" y="22"/>
                  </a:cubicBezTo>
                  <a:cubicBezTo>
                    <a:pt x="40" y="23"/>
                    <a:pt x="39" y="24"/>
                    <a:pt x="38" y="25"/>
                  </a:cubicBezTo>
                  <a:cubicBezTo>
                    <a:pt x="42" y="24"/>
                    <a:pt x="47" y="24"/>
                    <a:pt x="51" y="24"/>
                  </a:cubicBezTo>
                  <a:close/>
                  <a:moveTo>
                    <a:pt x="61" y="10"/>
                  </a:moveTo>
                  <a:cubicBezTo>
                    <a:pt x="61" y="24"/>
                    <a:pt x="61" y="24"/>
                    <a:pt x="61" y="24"/>
                  </a:cubicBezTo>
                  <a:cubicBezTo>
                    <a:pt x="65" y="24"/>
                    <a:pt x="69" y="24"/>
                    <a:pt x="73" y="25"/>
                  </a:cubicBezTo>
                  <a:cubicBezTo>
                    <a:pt x="72" y="24"/>
                    <a:pt x="72" y="23"/>
                    <a:pt x="71" y="22"/>
                  </a:cubicBezTo>
                  <a:cubicBezTo>
                    <a:pt x="68" y="16"/>
                    <a:pt x="65" y="12"/>
                    <a:pt x="61" y="10"/>
                  </a:cubicBezTo>
                  <a:close/>
                  <a:moveTo>
                    <a:pt x="61" y="33"/>
                  </a:moveTo>
                  <a:cubicBezTo>
                    <a:pt x="61" y="50"/>
                    <a:pt x="61" y="50"/>
                    <a:pt x="61" y="50"/>
                  </a:cubicBezTo>
                  <a:cubicBezTo>
                    <a:pt x="79" y="50"/>
                    <a:pt x="79" y="50"/>
                    <a:pt x="79" y="50"/>
                  </a:cubicBezTo>
                  <a:cubicBezTo>
                    <a:pt x="78" y="45"/>
                    <a:pt x="78" y="40"/>
                    <a:pt x="77" y="36"/>
                  </a:cubicBezTo>
                  <a:cubicBezTo>
                    <a:pt x="72" y="34"/>
                    <a:pt x="66" y="34"/>
                    <a:pt x="61" y="33"/>
                  </a:cubicBezTo>
                  <a:close/>
                  <a:moveTo>
                    <a:pt x="61" y="60"/>
                  </a:moveTo>
                  <a:cubicBezTo>
                    <a:pt x="61" y="77"/>
                    <a:pt x="61" y="77"/>
                    <a:pt x="61" y="77"/>
                  </a:cubicBezTo>
                  <a:cubicBezTo>
                    <a:pt x="66" y="77"/>
                    <a:pt x="72" y="76"/>
                    <a:pt x="77" y="75"/>
                  </a:cubicBezTo>
                  <a:cubicBezTo>
                    <a:pt x="78" y="70"/>
                    <a:pt x="78" y="65"/>
                    <a:pt x="79" y="60"/>
                  </a:cubicBezTo>
                  <a:cubicBezTo>
                    <a:pt x="61" y="60"/>
                    <a:pt x="61" y="60"/>
                    <a:pt x="61" y="60"/>
                  </a:cubicBezTo>
                  <a:close/>
                  <a:moveTo>
                    <a:pt x="61" y="87"/>
                  </a:moveTo>
                  <a:cubicBezTo>
                    <a:pt x="61" y="100"/>
                    <a:pt x="61" y="100"/>
                    <a:pt x="61" y="100"/>
                  </a:cubicBezTo>
                  <a:cubicBezTo>
                    <a:pt x="65" y="98"/>
                    <a:pt x="68" y="94"/>
                    <a:pt x="71" y="89"/>
                  </a:cubicBezTo>
                  <a:cubicBezTo>
                    <a:pt x="72" y="88"/>
                    <a:pt x="72" y="87"/>
                    <a:pt x="73" y="85"/>
                  </a:cubicBezTo>
                  <a:cubicBezTo>
                    <a:pt x="69" y="86"/>
                    <a:pt x="65" y="87"/>
                    <a:pt x="61" y="87"/>
                  </a:cubicBezTo>
                  <a:close/>
                  <a:moveTo>
                    <a:pt x="11" y="50"/>
                  </a:moveTo>
                  <a:cubicBezTo>
                    <a:pt x="23" y="50"/>
                    <a:pt x="23" y="50"/>
                    <a:pt x="23" y="50"/>
                  </a:cubicBezTo>
                  <a:cubicBezTo>
                    <a:pt x="23" y="47"/>
                    <a:pt x="24" y="43"/>
                    <a:pt x="24" y="39"/>
                  </a:cubicBezTo>
                  <a:cubicBezTo>
                    <a:pt x="24" y="40"/>
                    <a:pt x="23" y="40"/>
                    <a:pt x="22" y="40"/>
                  </a:cubicBezTo>
                  <a:cubicBezTo>
                    <a:pt x="17" y="43"/>
                    <a:pt x="13" y="47"/>
                    <a:pt x="11" y="50"/>
                  </a:cubicBezTo>
                  <a:close/>
                  <a:moveTo>
                    <a:pt x="88" y="50"/>
                  </a:moveTo>
                  <a:cubicBezTo>
                    <a:pt x="100" y="50"/>
                    <a:pt x="100" y="50"/>
                    <a:pt x="100" y="50"/>
                  </a:cubicBezTo>
                  <a:cubicBezTo>
                    <a:pt x="99" y="47"/>
                    <a:pt x="95" y="43"/>
                    <a:pt x="89" y="40"/>
                  </a:cubicBezTo>
                  <a:cubicBezTo>
                    <a:pt x="89" y="40"/>
                    <a:pt x="88" y="40"/>
                    <a:pt x="87" y="39"/>
                  </a:cubicBezTo>
                  <a:cubicBezTo>
                    <a:pt x="88" y="43"/>
                    <a:pt x="88" y="47"/>
                    <a:pt x="88" y="50"/>
                  </a:cubicBezTo>
                  <a:close/>
                  <a:moveTo>
                    <a:pt x="100" y="60"/>
                  </a:moveTo>
                  <a:cubicBezTo>
                    <a:pt x="88" y="60"/>
                    <a:pt x="88" y="60"/>
                    <a:pt x="88" y="60"/>
                  </a:cubicBezTo>
                  <a:cubicBezTo>
                    <a:pt x="88" y="64"/>
                    <a:pt x="88" y="67"/>
                    <a:pt x="87" y="71"/>
                  </a:cubicBezTo>
                  <a:cubicBezTo>
                    <a:pt x="88" y="71"/>
                    <a:pt x="89" y="70"/>
                    <a:pt x="89" y="70"/>
                  </a:cubicBezTo>
                  <a:cubicBezTo>
                    <a:pt x="95" y="67"/>
                    <a:pt x="99" y="64"/>
                    <a:pt x="100" y="60"/>
                  </a:cubicBezTo>
                  <a:close/>
                  <a:moveTo>
                    <a:pt x="23" y="60"/>
                  </a:moveTo>
                  <a:cubicBezTo>
                    <a:pt x="11" y="60"/>
                    <a:pt x="11" y="60"/>
                    <a:pt x="11" y="60"/>
                  </a:cubicBezTo>
                  <a:cubicBezTo>
                    <a:pt x="13" y="64"/>
                    <a:pt x="17" y="67"/>
                    <a:pt x="22" y="70"/>
                  </a:cubicBezTo>
                  <a:cubicBezTo>
                    <a:pt x="23" y="70"/>
                    <a:pt x="24" y="71"/>
                    <a:pt x="24" y="71"/>
                  </a:cubicBezTo>
                  <a:cubicBezTo>
                    <a:pt x="24" y="67"/>
                    <a:pt x="23" y="64"/>
                    <a:pt x="23" y="60"/>
                  </a:cubicBezTo>
                  <a:close/>
                  <a:moveTo>
                    <a:pt x="96" y="77"/>
                  </a:moveTo>
                  <a:cubicBezTo>
                    <a:pt x="95" y="78"/>
                    <a:pt x="95" y="78"/>
                    <a:pt x="94" y="78"/>
                  </a:cubicBezTo>
                  <a:cubicBezTo>
                    <a:pt x="91" y="80"/>
                    <a:pt x="88" y="81"/>
                    <a:pt x="84" y="82"/>
                  </a:cubicBezTo>
                  <a:cubicBezTo>
                    <a:pt x="83" y="86"/>
                    <a:pt x="81" y="90"/>
                    <a:pt x="80" y="93"/>
                  </a:cubicBezTo>
                  <a:cubicBezTo>
                    <a:pt x="79" y="94"/>
                    <a:pt x="79" y="94"/>
                    <a:pt x="79" y="95"/>
                  </a:cubicBezTo>
                  <a:cubicBezTo>
                    <a:pt x="82" y="93"/>
                    <a:pt x="85" y="90"/>
                    <a:pt x="88" y="88"/>
                  </a:cubicBezTo>
                  <a:cubicBezTo>
                    <a:pt x="91" y="85"/>
                    <a:pt x="94" y="81"/>
                    <a:pt x="96" y="77"/>
                  </a:cubicBezTo>
                  <a:close/>
                  <a:moveTo>
                    <a:pt x="27" y="82"/>
                  </a:moveTo>
                  <a:cubicBezTo>
                    <a:pt x="24" y="81"/>
                    <a:pt x="20" y="80"/>
                    <a:pt x="18" y="78"/>
                  </a:cubicBezTo>
                  <a:cubicBezTo>
                    <a:pt x="17" y="78"/>
                    <a:pt x="16" y="78"/>
                    <a:pt x="15" y="77"/>
                  </a:cubicBezTo>
                  <a:cubicBezTo>
                    <a:pt x="18" y="81"/>
                    <a:pt x="20" y="85"/>
                    <a:pt x="23" y="88"/>
                  </a:cubicBezTo>
                  <a:cubicBezTo>
                    <a:pt x="26" y="90"/>
                    <a:pt x="29" y="93"/>
                    <a:pt x="33" y="95"/>
                  </a:cubicBezTo>
                  <a:cubicBezTo>
                    <a:pt x="32" y="94"/>
                    <a:pt x="32" y="94"/>
                    <a:pt x="32" y="93"/>
                  </a:cubicBezTo>
                  <a:cubicBezTo>
                    <a:pt x="30" y="90"/>
                    <a:pt x="28" y="86"/>
                    <a:pt x="27" y="82"/>
                  </a:cubicBezTo>
                  <a:close/>
                  <a:moveTo>
                    <a:pt x="15" y="33"/>
                  </a:moveTo>
                  <a:cubicBezTo>
                    <a:pt x="16" y="33"/>
                    <a:pt x="17" y="32"/>
                    <a:pt x="18" y="32"/>
                  </a:cubicBezTo>
                  <a:cubicBezTo>
                    <a:pt x="20" y="30"/>
                    <a:pt x="24" y="29"/>
                    <a:pt x="27" y="28"/>
                  </a:cubicBezTo>
                  <a:cubicBezTo>
                    <a:pt x="28" y="24"/>
                    <a:pt x="30" y="20"/>
                    <a:pt x="32" y="17"/>
                  </a:cubicBezTo>
                  <a:cubicBezTo>
                    <a:pt x="32" y="17"/>
                    <a:pt x="32" y="16"/>
                    <a:pt x="33" y="16"/>
                  </a:cubicBezTo>
                  <a:cubicBezTo>
                    <a:pt x="29" y="18"/>
                    <a:pt x="26" y="20"/>
                    <a:pt x="23" y="23"/>
                  </a:cubicBezTo>
                  <a:cubicBezTo>
                    <a:pt x="20" y="26"/>
                    <a:pt x="18" y="29"/>
                    <a:pt x="15" y="33"/>
                  </a:cubicBezTo>
                  <a:close/>
                  <a:moveTo>
                    <a:pt x="84" y="28"/>
                  </a:moveTo>
                  <a:cubicBezTo>
                    <a:pt x="88" y="29"/>
                    <a:pt x="91" y="30"/>
                    <a:pt x="94" y="32"/>
                  </a:cubicBezTo>
                  <a:cubicBezTo>
                    <a:pt x="95" y="32"/>
                    <a:pt x="95" y="33"/>
                    <a:pt x="96" y="33"/>
                  </a:cubicBezTo>
                  <a:cubicBezTo>
                    <a:pt x="94" y="29"/>
                    <a:pt x="91" y="26"/>
                    <a:pt x="88" y="23"/>
                  </a:cubicBezTo>
                  <a:cubicBezTo>
                    <a:pt x="85" y="20"/>
                    <a:pt x="82" y="18"/>
                    <a:pt x="79" y="16"/>
                  </a:cubicBezTo>
                  <a:cubicBezTo>
                    <a:pt x="79" y="16"/>
                    <a:pt x="79" y="17"/>
                    <a:pt x="80" y="17"/>
                  </a:cubicBezTo>
                  <a:cubicBezTo>
                    <a:pt x="81" y="20"/>
                    <a:pt x="83" y="24"/>
                    <a:pt x="84" y="2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1433" name="Google Shape;1433;p30"/>
            <p:cNvSpPr txBox="1"/>
            <p:nvPr/>
          </p:nvSpPr>
          <p:spPr>
            <a:xfrm>
              <a:off x="9567636" y="3381327"/>
              <a:ext cx="1248229" cy="36207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CN" sz="1900">
                  <a:solidFill>
                    <a:schemeClr val="lt1"/>
                  </a:solidFill>
                  <a:latin typeface="Microsoft Yahei"/>
                  <a:ea typeface="Microsoft Yahei"/>
                  <a:cs typeface="Microsoft Yahei"/>
                  <a:sym typeface="Microsoft Yahei"/>
                </a:rPr>
                <a:t>添加标题</a:t>
              </a:r>
              <a:endParaRPr/>
            </a:p>
          </p:txBody>
        </p:sp>
      </p:grpSp>
    </p:spTree>
  </p:cSld>
  <p:clrMapOvr>
    <a:masterClrMapping/>
  </p:clrMapOvr>
  <p:transition advClick="0" spd="slow">
    <p:wipe dir="l"/>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50"/>
                                  </p:stCondLst>
                                  <p:childTnLst>
                                    <p:set>
                                      <p:cBhvr>
                                        <p:cTn dur="1" fill="hold">
                                          <p:stCondLst>
                                            <p:cond delay="0"/>
                                          </p:stCondLst>
                                        </p:cTn>
                                        <p:tgtEl>
                                          <p:spTgt spid="1430"/>
                                        </p:tgtEl>
                                        <p:attrNameLst>
                                          <p:attrName>style.visibility</p:attrName>
                                        </p:attrNameLst>
                                      </p:cBhvr>
                                      <p:to>
                                        <p:strVal val="visible"/>
                                      </p:to>
                                    </p:set>
                                    <p:animEffect filter="fade" transition="in">
                                      <p:cBhvr>
                                        <p:cTn dur="500"/>
                                        <p:tgtEl>
                                          <p:spTgt spid="1430"/>
                                        </p:tgtEl>
                                      </p:cBhvr>
                                    </p:animEffect>
                                  </p:childTnLst>
                                </p:cTn>
                              </p:par>
                              <p:par>
                                <p:cTn fill="hold" nodeType="withEffect" presetClass="entr" presetID="10" presetSubtype="0">
                                  <p:stCondLst>
                                    <p:cond delay="250"/>
                                  </p:stCondLst>
                                  <p:childTnLst>
                                    <p:set>
                                      <p:cBhvr>
                                        <p:cTn dur="1" fill="hold">
                                          <p:stCondLst>
                                            <p:cond delay="0"/>
                                          </p:stCondLst>
                                        </p:cTn>
                                        <p:tgtEl>
                                          <p:spTgt spid="1415"/>
                                        </p:tgtEl>
                                        <p:attrNameLst>
                                          <p:attrName>style.visibility</p:attrName>
                                        </p:attrNameLst>
                                      </p:cBhvr>
                                      <p:to>
                                        <p:strVal val="visible"/>
                                      </p:to>
                                    </p:set>
                                    <p:animEffect filter="fade" transition="in">
                                      <p:cBhvr>
                                        <p:cTn dur="500"/>
                                        <p:tgtEl>
                                          <p:spTgt spid="1415"/>
                                        </p:tgtEl>
                                      </p:cBhvr>
                                    </p:animEffect>
                                  </p:childTnLst>
                                </p:cTn>
                              </p:par>
                              <p:par>
                                <p:cTn fill="hold" nodeType="withEffect" presetClass="entr" presetID="10" presetSubtype="0">
                                  <p:stCondLst>
                                    <p:cond delay="1250"/>
                                  </p:stCondLst>
                                  <p:childTnLst>
                                    <p:set>
                                      <p:cBhvr>
                                        <p:cTn dur="1" fill="hold">
                                          <p:stCondLst>
                                            <p:cond delay="0"/>
                                          </p:stCondLst>
                                        </p:cTn>
                                        <p:tgtEl>
                                          <p:spTgt spid="1426"/>
                                        </p:tgtEl>
                                        <p:attrNameLst>
                                          <p:attrName>style.visibility</p:attrName>
                                        </p:attrNameLst>
                                      </p:cBhvr>
                                      <p:to>
                                        <p:strVal val="visible"/>
                                      </p:to>
                                    </p:set>
                                    <p:animEffect filter="fade" transition="in">
                                      <p:cBhvr>
                                        <p:cTn dur="500"/>
                                        <p:tgtEl>
                                          <p:spTgt spid="1426"/>
                                        </p:tgtEl>
                                      </p:cBhvr>
                                    </p:animEffect>
                                  </p:childTnLst>
                                </p:cTn>
                              </p:par>
                              <p:par>
                                <p:cTn fill="hold" nodeType="withEffect" presetClass="entr" presetID="10" presetSubtype="0">
                                  <p:stCondLst>
                                    <p:cond delay="1250"/>
                                  </p:stCondLst>
                                  <p:childTnLst>
                                    <p:set>
                                      <p:cBhvr>
                                        <p:cTn dur="1" fill="hold">
                                          <p:stCondLst>
                                            <p:cond delay="0"/>
                                          </p:stCondLst>
                                        </p:cTn>
                                        <p:tgtEl>
                                          <p:spTgt spid="1408"/>
                                        </p:tgtEl>
                                        <p:attrNameLst>
                                          <p:attrName>style.visibility</p:attrName>
                                        </p:attrNameLst>
                                      </p:cBhvr>
                                      <p:to>
                                        <p:strVal val="visible"/>
                                      </p:to>
                                    </p:set>
                                    <p:animEffect filter="fade" transition="in">
                                      <p:cBhvr>
                                        <p:cTn dur="500"/>
                                        <p:tgtEl>
                                          <p:spTgt spid="1408"/>
                                        </p:tgtEl>
                                      </p:cBhvr>
                                    </p:animEffect>
                                  </p:childTnLst>
                                </p:cTn>
                              </p:par>
                              <p:par>
                                <p:cTn fill="hold" nodeType="withEffect" presetClass="entr" presetID="10" presetSubtype="0">
                                  <p:stCondLst>
                                    <p:cond delay="2250"/>
                                  </p:stCondLst>
                                  <p:childTnLst>
                                    <p:set>
                                      <p:cBhvr>
                                        <p:cTn dur="1" fill="hold">
                                          <p:stCondLst>
                                            <p:cond delay="0"/>
                                          </p:stCondLst>
                                        </p:cTn>
                                        <p:tgtEl>
                                          <p:spTgt spid="1422"/>
                                        </p:tgtEl>
                                        <p:attrNameLst>
                                          <p:attrName>style.visibility</p:attrName>
                                        </p:attrNameLst>
                                      </p:cBhvr>
                                      <p:to>
                                        <p:strVal val="visible"/>
                                      </p:to>
                                    </p:set>
                                    <p:animEffect filter="fade" transition="in">
                                      <p:cBhvr>
                                        <p:cTn dur="500"/>
                                        <p:tgtEl>
                                          <p:spTgt spid="1422"/>
                                        </p:tgtEl>
                                      </p:cBhvr>
                                    </p:animEffect>
                                  </p:childTnLst>
                                </p:cTn>
                              </p:par>
                              <p:par>
                                <p:cTn fill="hold" nodeType="withEffect" presetClass="entr" presetID="10" presetSubtype="0">
                                  <p:stCondLst>
                                    <p:cond delay="2250"/>
                                  </p:stCondLst>
                                  <p:childTnLst>
                                    <p:set>
                                      <p:cBhvr>
                                        <p:cTn dur="1" fill="hold">
                                          <p:stCondLst>
                                            <p:cond delay="0"/>
                                          </p:stCondLst>
                                        </p:cTn>
                                        <p:tgtEl>
                                          <p:spTgt spid="1401"/>
                                        </p:tgtEl>
                                        <p:attrNameLst>
                                          <p:attrName>style.visibility</p:attrName>
                                        </p:attrNameLst>
                                      </p:cBhvr>
                                      <p:to>
                                        <p:strVal val="visible"/>
                                      </p:to>
                                    </p:set>
                                    <p:animEffect filter="fade" transition="in">
                                      <p:cBhvr>
                                        <p:cTn dur="500"/>
                                        <p:tgtEl>
                                          <p:spTgt spid="1401"/>
                                        </p:tgtEl>
                                      </p:cBhvr>
                                    </p:animEffect>
                                  </p:childTnLst>
                                </p:cTn>
                              </p:par>
                              <p:par>
                                <p:cTn fill="hold" nodeType="withEffect" presetClass="entr" presetID="10" presetSubtype="0">
                                  <p:stCondLst>
                                    <p:cond delay="3250"/>
                                  </p:stCondLst>
                                  <p:childTnLst>
                                    <p:set>
                                      <p:cBhvr>
                                        <p:cTn dur="1" fill="hold">
                                          <p:stCondLst>
                                            <p:cond delay="0"/>
                                          </p:stCondLst>
                                        </p:cTn>
                                        <p:tgtEl>
                                          <p:spTgt spid="1392"/>
                                        </p:tgtEl>
                                        <p:attrNameLst>
                                          <p:attrName>style.visibility</p:attrName>
                                        </p:attrNameLst>
                                      </p:cBhvr>
                                      <p:to>
                                        <p:strVal val="visible"/>
                                      </p:to>
                                    </p:set>
                                    <p:animEffect filter="fade" transition="in">
                                      <p:cBhvr>
                                        <p:cTn dur="500"/>
                                        <p:tgtEl>
                                          <p:spTgt spid="1392"/>
                                        </p:tgtEl>
                                      </p:cBhvr>
                                    </p:animEffect>
                                  </p:childTnLst>
                                </p:cTn>
                              </p:par>
                              <p:par>
                                <p:cTn fill="hold" nodeType="withEffect" presetClass="entr" presetID="10" presetSubtype="0">
                                  <p:stCondLst>
                                    <p:cond delay="3250"/>
                                  </p:stCondLst>
                                  <p:childTnLst>
                                    <p:set>
                                      <p:cBhvr>
                                        <p:cTn dur="1" fill="hold">
                                          <p:stCondLst>
                                            <p:cond delay="0"/>
                                          </p:stCondLst>
                                        </p:cTn>
                                        <p:tgtEl>
                                          <p:spTgt spid="1390"/>
                                        </p:tgtEl>
                                        <p:attrNameLst>
                                          <p:attrName>style.visibility</p:attrName>
                                        </p:attrNameLst>
                                      </p:cBhvr>
                                      <p:to>
                                        <p:strVal val="visible"/>
                                      </p:to>
                                    </p:set>
                                    <p:animEffect filter="fade" transition="in">
                                      <p:cBhvr>
                                        <p:cTn dur="500"/>
                                        <p:tgtEl>
                                          <p:spTgt spid="1390"/>
                                        </p:tgtEl>
                                      </p:cBhvr>
                                    </p:animEffect>
                                  </p:childTnLst>
                                </p:cTn>
                              </p:par>
                              <p:par>
                                <p:cTn fill="hold" nodeType="withEffect" presetClass="entr" presetID="10" presetSubtype="0">
                                  <p:stCondLst>
                                    <p:cond delay="3250"/>
                                  </p:stCondLst>
                                  <p:childTnLst>
                                    <p:set>
                                      <p:cBhvr>
                                        <p:cTn dur="1" fill="hold">
                                          <p:stCondLst>
                                            <p:cond delay="0"/>
                                          </p:stCondLst>
                                        </p:cTn>
                                        <p:tgtEl>
                                          <p:spTgt spid="1391"/>
                                        </p:tgtEl>
                                        <p:attrNameLst>
                                          <p:attrName>style.visibility</p:attrName>
                                        </p:attrNameLst>
                                      </p:cBhvr>
                                      <p:to>
                                        <p:strVal val="visible"/>
                                      </p:to>
                                    </p:set>
                                    <p:animEffect filter="fade" transition="in">
                                      <p:cBhvr>
                                        <p:cTn dur="500"/>
                                        <p:tgtEl>
                                          <p:spTgt spid="1391"/>
                                        </p:tgtEl>
                                      </p:cBhvr>
                                    </p:animEffect>
                                  </p:childTnLst>
                                </p:cTn>
                              </p:par>
                              <p:par>
                                <p:cTn fill="hold" nodeType="withEffect" presetClass="entr" presetID="10" presetSubtype="0">
                                  <p:stCondLst>
                                    <p:cond delay="3250"/>
                                  </p:stCondLst>
                                  <p:childTnLst>
                                    <p:set>
                                      <p:cBhvr>
                                        <p:cTn dur="1" fill="hold">
                                          <p:stCondLst>
                                            <p:cond delay="0"/>
                                          </p:stCondLst>
                                        </p:cTn>
                                        <p:tgtEl>
                                          <p:spTgt spid="1395"/>
                                        </p:tgtEl>
                                        <p:attrNameLst>
                                          <p:attrName>style.visibility</p:attrName>
                                        </p:attrNameLst>
                                      </p:cBhvr>
                                      <p:to>
                                        <p:strVal val="visible"/>
                                      </p:to>
                                    </p:set>
                                    <p:animEffect filter="fade" transition="in">
                                      <p:cBhvr>
                                        <p:cTn dur="500"/>
                                        <p:tgtEl>
                                          <p:spTgt spid="1395"/>
                                        </p:tgtEl>
                                      </p:cBhvr>
                                    </p:animEffect>
                                  </p:childTnLst>
                                </p:cTn>
                              </p:par>
                              <p:par>
                                <p:cTn fill="hold" nodeType="withEffect" presetClass="entr" presetID="10" presetSubtype="0">
                                  <p:stCondLst>
                                    <p:cond delay="3250"/>
                                  </p:stCondLst>
                                  <p:childTnLst>
                                    <p:set>
                                      <p:cBhvr>
                                        <p:cTn dur="1" fill="hold">
                                          <p:stCondLst>
                                            <p:cond delay="0"/>
                                          </p:stCondLst>
                                        </p:cTn>
                                        <p:tgtEl>
                                          <p:spTgt spid="1398"/>
                                        </p:tgtEl>
                                        <p:attrNameLst>
                                          <p:attrName>style.visibility</p:attrName>
                                        </p:attrNameLst>
                                      </p:cBhvr>
                                      <p:to>
                                        <p:strVal val="visible"/>
                                      </p:to>
                                    </p:set>
                                    <p:animEffect filter="fade" transition="in">
                                      <p:cBhvr>
                                        <p:cTn dur="500"/>
                                        <p:tgtEl>
                                          <p:spTgt spid="13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8" name="Shape 1438"/>
        <p:cNvGrpSpPr/>
        <p:nvPr/>
      </p:nvGrpSpPr>
      <p:grpSpPr>
        <a:xfrm>
          <a:off x="0" y="0"/>
          <a:ext cx="0" cy="0"/>
          <a:chOff x="0" y="0"/>
          <a:chExt cx="0" cy="0"/>
        </a:xfrm>
      </p:grpSpPr>
      <p:sp>
        <p:nvSpPr>
          <p:cNvPr id="1439" name="Google Shape;1439;p31"/>
          <p:cNvSpPr/>
          <p:nvPr/>
        </p:nvSpPr>
        <p:spPr>
          <a:xfrm>
            <a:off x="-19050" y="3420294"/>
            <a:ext cx="12211050" cy="0"/>
          </a:xfrm>
          <a:custGeom>
            <a:rect b="b" l="l" r="r" t="t"/>
            <a:pathLst>
              <a:path extrusionOk="0" h="120000" w="12211050">
                <a:moveTo>
                  <a:pt x="0" y="0"/>
                </a:moveTo>
                <a:lnTo>
                  <a:pt x="12211050" y="0"/>
                </a:lnTo>
              </a:path>
            </a:pathLst>
          </a:custGeom>
          <a:noFill/>
          <a:ln cap="flat" cmpd="sng" w="25400">
            <a:solidFill>
              <a:srgbClr val="26262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rgbClr val="3F3F3F"/>
              </a:solidFill>
              <a:latin typeface="Microsoft Yahei"/>
              <a:ea typeface="Microsoft Yahei"/>
              <a:cs typeface="Microsoft Yahei"/>
              <a:sym typeface="Microsoft Yahei"/>
            </a:endParaRPr>
          </a:p>
        </p:txBody>
      </p:sp>
      <p:sp>
        <p:nvSpPr>
          <p:cNvPr id="1440" name="Google Shape;1440;p31"/>
          <p:cNvSpPr txBox="1"/>
          <p:nvPr/>
        </p:nvSpPr>
        <p:spPr>
          <a:xfrm>
            <a:off x="889000" y="3437757"/>
            <a:ext cx="106952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2800">
                <a:solidFill>
                  <a:srgbClr val="3F3F3F"/>
                </a:solidFill>
                <a:latin typeface="Microsoft Yahei"/>
                <a:ea typeface="Microsoft Yahei"/>
                <a:cs typeface="Microsoft Yahei"/>
                <a:sym typeface="Microsoft Yahei"/>
              </a:rPr>
              <a:t>2013</a:t>
            </a:r>
            <a:endParaRPr b="1" sz="1200">
              <a:solidFill>
                <a:srgbClr val="3F3F3F"/>
              </a:solidFill>
              <a:latin typeface="Microsoft Yahei"/>
              <a:ea typeface="Microsoft Yahei"/>
              <a:cs typeface="Microsoft Yahei"/>
              <a:sym typeface="Microsoft Yahei"/>
            </a:endParaRPr>
          </a:p>
        </p:txBody>
      </p:sp>
      <p:sp>
        <p:nvSpPr>
          <p:cNvPr id="1441" name="Google Shape;1441;p31"/>
          <p:cNvSpPr txBox="1"/>
          <p:nvPr/>
        </p:nvSpPr>
        <p:spPr>
          <a:xfrm>
            <a:off x="3776663" y="3437757"/>
            <a:ext cx="106952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2800">
                <a:solidFill>
                  <a:srgbClr val="3F3F3F"/>
                </a:solidFill>
                <a:latin typeface="Microsoft Yahei"/>
                <a:ea typeface="Microsoft Yahei"/>
                <a:cs typeface="Microsoft Yahei"/>
                <a:sym typeface="Microsoft Yahei"/>
              </a:rPr>
              <a:t>2014</a:t>
            </a:r>
            <a:endParaRPr b="1" sz="1200">
              <a:solidFill>
                <a:srgbClr val="3F3F3F"/>
              </a:solidFill>
              <a:latin typeface="Microsoft Yahei"/>
              <a:ea typeface="Microsoft Yahei"/>
              <a:cs typeface="Microsoft Yahei"/>
              <a:sym typeface="Microsoft Yahei"/>
            </a:endParaRPr>
          </a:p>
        </p:txBody>
      </p:sp>
      <p:sp>
        <p:nvSpPr>
          <p:cNvPr id="1442" name="Google Shape;1442;p31"/>
          <p:cNvSpPr txBox="1"/>
          <p:nvPr/>
        </p:nvSpPr>
        <p:spPr>
          <a:xfrm>
            <a:off x="6664325" y="3437757"/>
            <a:ext cx="106952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2800">
                <a:solidFill>
                  <a:srgbClr val="3F3F3F"/>
                </a:solidFill>
                <a:latin typeface="Microsoft Yahei"/>
                <a:ea typeface="Microsoft Yahei"/>
                <a:cs typeface="Microsoft Yahei"/>
                <a:sym typeface="Microsoft Yahei"/>
              </a:rPr>
              <a:t>2016</a:t>
            </a:r>
            <a:endParaRPr b="1" sz="1200">
              <a:solidFill>
                <a:srgbClr val="3F3F3F"/>
              </a:solidFill>
              <a:latin typeface="Microsoft Yahei"/>
              <a:ea typeface="Microsoft Yahei"/>
              <a:cs typeface="Microsoft Yahei"/>
              <a:sym typeface="Microsoft Yahei"/>
            </a:endParaRPr>
          </a:p>
        </p:txBody>
      </p:sp>
      <p:sp>
        <p:nvSpPr>
          <p:cNvPr id="1443" name="Google Shape;1443;p31"/>
          <p:cNvSpPr txBox="1"/>
          <p:nvPr/>
        </p:nvSpPr>
        <p:spPr>
          <a:xfrm>
            <a:off x="9551988" y="3437757"/>
            <a:ext cx="106952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2800">
                <a:solidFill>
                  <a:srgbClr val="3F3F3F"/>
                </a:solidFill>
                <a:latin typeface="Microsoft Yahei"/>
                <a:ea typeface="Microsoft Yahei"/>
                <a:cs typeface="Microsoft Yahei"/>
                <a:sym typeface="Microsoft Yahei"/>
              </a:rPr>
              <a:t>2017</a:t>
            </a:r>
            <a:endParaRPr b="1" sz="1200">
              <a:solidFill>
                <a:srgbClr val="3F3F3F"/>
              </a:solidFill>
              <a:latin typeface="Microsoft Yahei"/>
              <a:ea typeface="Microsoft Yahei"/>
              <a:cs typeface="Microsoft Yahei"/>
              <a:sym typeface="Microsoft Yahei"/>
            </a:endParaRPr>
          </a:p>
        </p:txBody>
      </p:sp>
      <p:grpSp>
        <p:nvGrpSpPr>
          <p:cNvPr id="1444" name="Google Shape;1444;p31"/>
          <p:cNvGrpSpPr/>
          <p:nvPr/>
        </p:nvGrpSpPr>
        <p:grpSpPr>
          <a:xfrm>
            <a:off x="819150" y="1629594"/>
            <a:ext cx="2057400" cy="1377950"/>
            <a:chOff x="819150" y="2190750"/>
            <a:chExt cx="2057400" cy="1377950"/>
          </a:xfrm>
        </p:grpSpPr>
        <p:sp>
          <p:nvSpPr>
            <p:cNvPr id="1445" name="Google Shape;1445;p31"/>
            <p:cNvSpPr/>
            <p:nvPr/>
          </p:nvSpPr>
          <p:spPr>
            <a:xfrm>
              <a:off x="819150" y="2190750"/>
              <a:ext cx="2057400" cy="1377950"/>
            </a:xfrm>
            <a:prstGeom prst="wedgeRectCallout">
              <a:avLst>
                <a:gd fmla="val -28240" name="adj1"/>
                <a:gd fmla="val 79084"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Calibri"/>
                <a:ea typeface="Calibri"/>
                <a:cs typeface="Calibri"/>
                <a:sym typeface="Calibri"/>
              </a:endParaRPr>
            </a:p>
          </p:txBody>
        </p:sp>
        <p:sp>
          <p:nvSpPr>
            <p:cNvPr id="1446" name="Google Shape;1446;p31"/>
            <p:cNvSpPr txBox="1"/>
            <p:nvPr/>
          </p:nvSpPr>
          <p:spPr>
            <a:xfrm>
              <a:off x="1054646" y="2545827"/>
              <a:ext cx="1521119"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CN" sz="2000">
                  <a:solidFill>
                    <a:schemeClr val="lt1"/>
                  </a:solidFill>
                  <a:latin typeface="Microsoft Yahei"/>
                  <a:ea typeface="Microsoft Yahei"/>
                  <a:cs typeface="Microsoft Yahei"/>
                  <a:sym typeface="Microsoft Yahei"/>
                </a:rPr>
                <a:t>这里添加你</a:t>
              </a:r>
              <a:endParaRPr sz="2000">
                <a:solidFill>
                  <a:schemeClr val="lt1"/>
                </a:solidFill>
                <a:latin typeface="Microsoft Yahei"/>
                <a:ea typeface="Microsoft Yahei"/>
                <a:cs typeface="Microsoft Yahei"/>
                <a:sym typeface="Microsoft Yahei"/>
              </a:endParaRPr>
            </a:p>
            <a:p>
              <a:pPr indent="0" lvl="0" marL="0" marR="0" rtl="0" algn="ctr">
                <a:spcBef>
                  <a:spcPts val="0"/>
                </a:spcBef>
                <a:spcAft>
                  <a:spcPts val="0"/>
                </a:spcAft>
                <a:buNone/>
              </a:pPr>
              <a:r>
                <a:rPr lang="zh-CN" sz="2000">
                  <a:solidFill>
                    <a:schemeClr val="lt1"/>
                  </a:solidFill>
                  <a:latin typeface="Microsoft Yahei"/>
                  <a:ea typeface="Microsoft Yahei"/>
                  <a:cs typeface="Microsoft Yahei"/>
                  <a:sym typeface="Microsoft Yahei"/>
                </a:rPr>
                <a:t>的标题内容</a:t>
              </a:r>
              <a:endParaRPr b="1" sz="2000">
                <a:solidFill>
                  <a:srgbClr val="FFF6E7"/>
                </a:solidFill>
                <a:latin typeface="Microsoft Yahei"/>
                <a:ea typeface="Microsoft Yahei"/>
                <a:cs typeface="Microsoft Yahei"/>
                <a:sym typeface="Microsoft Yahei"/>
              </a:endParaRPr>
            </a:p>
          </p:txBody>
        </p:sp>
      </p:grpSp>
      <p:grpSp>
        <p:nvGrpSpPr>
          <p:cNvPr id="1447" name="Google Shape;1447;p31"/>
          <p:cNvGrpSpPr/>
          <p:nvPr/>
        </p:nvGrpSpPr>
        <p:grpSpPr>
          <a:xfrm>
            <a:off x="414422" y="4167753"/>
            <a:ext cx="2296408" cy="1723112"/>
            <a:chOff x="4793125" y="1242834"/>
            <a:chExt cx="2296408" cy="1723112"/>
          </a:xfrm>
        </p:grpSpPr>
        <p:sp>
          <p:nvSpPr>
            <p:cNvPr id="1448" name="Google Shape;1448;p31"/>
            <p:cNvSpPr txBox="1"/>
            <p:nvPr/>
          </p:nvSpPr>
          <p:spPr>
            <a:xfrm>
              <a:off x="4793125" y="1642507"/>
              <a:ext cx="2296408" cy="132343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CN" sz="1600">
                  <a:solidFill>
                    <a:srgbClr val="3F3F3F"/>
                  </a:solidFill>
                  <a:latin typeface="Microsoft Yahei"/>
                  <a:ea typeface="Microsoft Yahei"/>
                  <a:cs typeface="Microsoft Yahei"/>
                  <a:sym typeface="Microsoft Yahei"/>
                </a:rPr>
                <a:t>在这里添加你需要的文字内容，请根据自己要求更改。在这里添加你需要的文字内容，请根据自己要求更改。</a:t>
              </a:r>
              <a:endParaRPr/>
            </a:p>
          </p:txBody>
        </p:sp>
        <p:sp>
          <p:nvSpPr>
            <p:cNvPr id="1449" name="Google Shape;1449;p31"/>
            <p:cNvSpPr txBox="1"/>
            <p:nvPr/>
          </p:nvSpPr>
          <p:spPr>
            <a:xfrm>
              <a:off x="5178051" y="1242834"/>
              <a:ext cx="172354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2000">
                  <a:solidFill>
                    <a:srgbClr val="3F3F3F"/>
                  </a:solidFill>
                  <a:latin typeface="Microsoft Yahei"/>
                  <a:ea typeface="Microsoft Yahei"/>
                  <a:cs typeface="Microsoft Yahei"/>
                  <a:sym typeface="Microsoft Yahei"/>
                </a:rPr>
                <a:t>点击添加内容</a:t>
              </a:r>
              <a:endParaRPr/>
            </a:p>
          </p:txBody>
        </p:sp>
      </p:grpSp>
      <p:grpSp>
        <p:nvGrpSpPr>
          <p:cNvPr id="1450" name="Google Shape;1450;p31"/>
          <p:cNvGrpSpPr/>
          <p:nvPr/>
        </p:nvGrpSpPr>
        <p:grpSpPr>
          <a:xfrm>
            <a:off x="3301427" y="4167753"/>
            <a:ext cx="2217715" cy="1723112"/>
            <a:chOff x="4853184" y="1242834"/>
            <a:chExt cx="2217715" cy="1723112"/>
          </a:xfrm>
        </p:grpSpPr>
        <p:sp>
          <p:nvSpPr>
            <p:cNvPr id="1451" name="Google Shape;1451;p31"/>
            <p:cNvSpPr txBox="1"/>
            <p:nvPr/>
          </p:nvSpPr>
          <p:spPr>
            <a:xfrm>
              <a:off x="4853184" y="1642507"/>
              <a:ext cx="2217715" cy="132343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CN" sz="1600">
                  <a:solidFill>
                    <a:srgbClr val="3F3F3F"/>
                  </a:solidFill>
                  <a:latin typeface="Microsoft Yahei"/>
                  <a:ea typeface="Microsoft Yahei"/>
                  <a:cs typeface="Microsoft Yahei"/>
                  <a:sym typeface="Microsoft Yahei"/>
                </a:rPr>
                <a:t>在这里添加你需要的文字内容，请根据自己要求更改。在这里添加你需要的文字内容，请根据自己要求更改。</a:t>
              </a:r>
              <a:endParaRPr/>
            </a:p>
          </p:txBody>
        </p:sp>
        <p:sp>
          <p:nvSpPr>
            <p:cNvPr id="1452" name="Google Shape;1452;p31"/>
            <p:cNvSpPr txBox="1"/>
            <p:nvPr/>
          </p:nvSpPr>
          <p:spPr>
            <a:xfrm>
              <a:off x="5178051" y="1242834"/>
              <a:ext cx="172354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2000">
                  <a:solidFill>
                    <a:srgbClr val="3F3F3F"/>
                  </a:solidFill>
                  <a:latin typeface="Microsoft Yahei"/>
                  <a:ea typeface="Microsoft Yahei"/>
                  <a:cs typeface="Microsoft Yahei"/>
                  <a:sym typeface="Microsoft Yahei"/>
                </a:rPr>
                <a:t>点击添加内容</a:t>
              </a:r>
              <a:endParaRPr/>
            </a:p>
          </p:txBody>
        </p:sp>
      </p:grpSp>
      <p:grpSp>
        <p:nvGrpSpPr>
          <p:cNvPr id="1453" name="Google Shape;1453;p31"/>
          <p:cNvGrpSpPr/>
          <p:nvPr/>
        </p:nvGrpSpPr>
        <p:grpSpPr>
          <a:xfrm>
            <a:off x="6215562" y="4167753"/>
            <a:ext cx="2327916" cy="1723112"/>
            <a:chOff x="4789729" y="1242834"/>
            <a:chExt cx="2327916" cy="1723112"/>
          </a:xfrm>
        </p:grpSpPr>
        <p:sp>
          <p:nvSpPr>
            <p:cNvPr id="1454" name="Google Shape;1454;p31"/>
            <p:cNvSpPr txBox="1"/>
            <p:nvPr/>
          </p:nvSpPr>
          <p:spPr>
            <a:xfrm>
              <a:off x="4789729" y="1642507"/>
              <a:ext cx="2327916" cy="132343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CN" sz="1600">
                  <a:solidFill>
                    <a:srgbClr val="3F3F3F"/>
                  </a:solidFill>
                  <a:latin typeface="Microsoft Yahei"/>
                  <a:ea typeface="Microsoft Yahei"/>
                  <a:cs typeface="Microsoft Yahei"/>
                  <a:sym typeface="Microsoft Yahei"/>
                </a:rPr>
                <a:t>在这里添加你需要的文字内容，请根据自己要求更改。在这里添加你需要的文字内容，请根据自己要求更改。</a:t>
              </a:r>
              <a:endParaRPr/>
            </a:p>
          </p:txBody>
        </p:sp>
        <p:sp>
          <p:nvSpPr>
            <p:cNvPr id="1455" name="Google Shape;1455;p31"/>
            <p:cNvSpPr txBox="1"/>
            <p:nvPr/>
          </p:nvSpPr>
          <p:spPr>
            <a:xfrm>
              <a:off x="5178051" y="1242834"/>
              <a:ext cx="172354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2000">
                  <a:solidFill>
                    <a:srgbClr val="3F3F3F"/>
                  </a:solidFill>
                  <a:latin typeface="Microsoft Yahei"/>
                  <a:ea typeface="Microsoft Yahei"/>
                  <a:cs typeface="Microsoft Yahei"/>
                  <a:sym typeface="Microsoft Yahei"/>
                </a:rPr>
                <a:t>点击添加内容</a:t>
              </a:r>
              <a:endParaRPr/>
            </a:p>
          </p:txBody>
        </p:sp>
      </p:grpSp>
      <p:grpSp>
        <p:nvGrpSpPr>
          <p:cNvPr id="1456" name="Google Shape;1456;p31"/>
          <p:cNvGrpSpPr/>
          <p:nvPr/>
        </p:nvGrpSpPr>
        <p:grpSpPr>
          <a:xfrm>
            <a:off x="9263558" y="4167753"/>
            <a:ext cx="2249266" cy="1723112"/>
            <a:chOff x="4878906" y="1242834"/>
            <a:chExt cx="2249266" cy="1723112"/>
          </a:xfrm>
        </p:grpSpPr>
        <p:sp>
          <p:nvSpPr>
            <p:cNvPr id="1457" name="Google Shape;1457;p31"/>
            <p:cNvSpPr txBox="1"/>
            <p:nvPr/>
          </p:nvSpPr>
          <p:spPr>
            <a:xfrm>
              <a:off x="4878906" y="1642507"/>
              <a:ext cx="2249266" cy="132343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CN" sz="1600">
                  <a:solidFill>
                    <a:srgbClr val="3F3F3F"/>
                  </a:solidFill>
                  <a:latin typeface="Microsoft Yahei"/>
                  <a:ea typeface="Microsoft Yahei"/>
                  <a:cs typeface="Microsoft Yahei"/>
                  <a:sym typeface="Microsoft Yahei"/>
                </a:rPr>
                <a:t>在这里添加你需要的文字内容，请根据自己要求更改。在这里添加你需要的文字内容，请根据自己要求更改。</a:t>
              </a:r>
              <a:endParaRPr/>
            </a:p>
          </p:txBody>
        </p:sp>
        <p:sp>
          <p:nvSpPr>
            <p:cNvPr id="1458" name="Google Shape;1458;p31"/>
            <p:cNvSpPr txBox="1"/>
            <p:nvPr/>
          </p:nvSpPr>
          <p:spPr>
            <a:xfrm>
              <a:off x="5178051" y="1242834"/>
              <a:ext cx="172354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CN" sz="2000">
                  <a:solidFill>
                    <a:srgbClr val="3F3F3F"/>
                  </a:solidFill>
                  <a:latin typeface="Microsoft Yahei"/>
                  <a:ea typeface="Microsoft Yahei"/>
                  <a:cs typeface="Microsoft Yahei"/>
                  <a:sym typeface="Microsoft Yahei"/>
                </a:rPr>
                <a:t>点击添加内容</a:t>
              </a:r>
              <a:endParaRPr/>
            </a:p>
          </p:txBody>
        </p:sp>
      </p:grpSp>
      <p:grpSp>
        <p:nvGrpSpPr>
          <p:cNvPr id="1459" name="Google Shape;1459;p31"/>
          <p:cNvGrpSpPr/>
          <p:nvPr/>
        </p:nvGrpSpPr>
        <p:grpSpPr>
          <a:xfrm>
            <a:off x="3587750" y="1629594"/>
            <a:ext cx="2057400" cy="1377950"/>
            <a:chOff x="3587750" y="2190750"/>
            <a:chExt cx="2057400" cy="1377950"/>
          </a:xfrm>
        </p:grpSpPr>
        <p:sp>
          <p:nvSpPr>
            <p:cNvPr id="1460" name="Google Shape;1460;p31"/>
            <p:cNvSpPr/>
            <p:nvPr/>
          </p:nvSpPr>
          <p:spPr>
            <a:xfrm>
              <a:off x="3587750" y="2190750"/>
              <a:ext cx="2057400" cy="1377950"/>
            </a:xfrm>
            <a:prstGeom prst="wedgeRectCallout">
              <a:avLst>
                <a:gd fmla="val -28240" name="adj1"/>
                <a:gd fmla="val 79084" name="adj2"/>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61" name="Google Shape;1461;p31"/>
            <p:cNvSpPr txBox="1"/>
            <p:nvPr/>
          </p:nvSpPr>
          <p:spPr>
            <a:xfrm>
              <a:off x="3908058" y="2565698"/>
              <a:ext cx="1467068"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CN" sz="2000">
                  <a:solidFill>
                    <a:schemeClr val="lt1"/>
                  </a:solidFill>
                  <a:latin typeface="Microsoft Yahei"/>
                  <a:ea typeface="Microsoft Yahei"/>
                  <a:cs typeface="Microsoft Yahei"/>
                  <a:sym typeface="Microsoft Yahei"/>
                </a:rPr>
                <a:t>这里添加你</a:t>
              </a:r>
              <a:endParaRPr sz="2000">
                <a:solidFill>
                  <a:schemeClr val="lt1"/>
                </a:solidFill>
                <a:latin typeface="Microsoft Yahei"/>
                <a:ea typeface="Microsoft Yahei"/>
                <a:cs typeface="Microsoft Yahei"/>
                <a:sym typeface="Microsoft Yahei"/>
              </a:endParaRPr>
            </a:p>
            <a:p>
              <a:pPr indent="0" lvl="0" marL="0" marR="0" rtl="0" algn="ctr">
                <a:spcBef>
                  <a:spcPts val="0"/>
                </a:spcBef>
                <a:spcAft>
                  <a:spcPts val="0"/>
                </a:spcAft>
                <a:buNone/>
              </a:pPr>
              <a:r>
                <a:rPr lang="zh-CN" sz="2000">
                  <a:solidFill>
                    <a:schemeClr val="lt1"/>
                  </a:solidFill>
                  <a:latin typeface="Microsoft Yahei"/>
                  <a:ea typeface="Microsoft Yahei"/>
                  <a:cs typeface="Microsoft Yahei"/>
                  <a:sym typeface="Microsoft Yahei"/>
                </a:rPr>
                <a:t>的标题内容</a:t>
              </a:r>
              <a:endParaRPr b="1" sz="2000">
                <a:solidFill>
                  <a:srgbClr val="FFF6E7"/>
                </a:solidFill>
                <a:latin typeface="Microsoft Yahei"/>
                <a:ea typeface="Microsoft Yahei"/>
                <a:cs typeface="Microsoft Yahei"/>
                <a:sym typeface="Microsoft Yahei"/>
              </a:endParaRPr>
            </a:p>
          </p:txBody>
        </p:sp>
      </p:grpSp>
      <p:grpSp>
        <p:nvGrpSpPr>
          <p:cNvPr id="1462" name="Google Shape;1462;p31"/>
          <p:cNvGrpSpPr/>
          <p:nvPr/>
        </p:nvGrpSpPr>
        <p:grpSpPr>
          <a:xfrm>
            <a:off x="6496050" y="1629594"/>
            <a:ext cx="2057400" cy="1377950"/>
            <a:chOff x="6496050" y="2190750"/>
            <a:chExt cx="2057400" cy="1377950"/>
          </a:xfrm>
        </p:grpSpPr>
        <p:sp>
          <p:nvSpPr>
            <p:cNvPr id="1463" name="Google Shape;1463;p31"/>
            <p:cNvSpPr/>
            <p:nvPr/>
          </p:nvSpPr>
          <p:spPr>
            <a:xfrm>
              <a:off x="6496050" y="2190750"/>
              <a:ext cx="2057400" cy="1377950"/>
            </a:xfrm>
            <a:prstGeom prst="wedgeRectCallout">
              <a:avLst>
                <a:gd fmla="val -28240" name="adj1"/>
                <a:gd fmla="val 79084" name="adj2"/>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64" name="Google Shape;1464;p31"/>
            <p:cNvSpPr txBox="1"/>
            <p:nvPr/>
          </p:nvSpPr>
          <p:spPr>
            <a:xfrm>
              <a:off x="6860386" y="2577892"/>
              <a:ext cx="1467068"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CN" sz="2000">
                  <a:solidFill>
                    <a:schemeClr val="lt1"/>
                  </a:solidFill>
                  <a:latin typeface="Microsoft Yahei"/>
                  <a:ea typeface="Microsoft Yahei"/>
                  <a:cs typeface="Microsoft Yahei"/>
                  <a:sym typeface="Microsoft Yahei"/>
                </a:rPr>
                <a:t>这里添加你</a:t>
              </a:r>
              <a:endParaRPr sz="2000">
                <a:solidFill>
                  <a:schemeClr val="lt1"/>
                </a:solidFill>
                <a:latin typeface="Microsoft Yahei"/>
                <a:ea typeface="Microsoft Yahei"/>
                <a:cs typeface="Microsoft Yahei"/>
                <a:sym typeface="Microsoft Yahei"/>
              </a:endParaRPr>
            </a:p>
            <a:p>
              <a:pPr indent="0" lvl="0" marL="0" marR="0" rtl="0" algn="ctr">
                <a:spcBef>
                  <a:spcPts val="0"/>
                </a:spcBef>
                <a:spcAft>
                  <a:spcPts val="0"/>
                </a:spcAft>
                <a:buNone/>
              </a:pPr>
              <a:r>
                <a:rPr lang="zh-CN" sz="2000">
                  <a:solidFill>
                    <a:schemeClr val="lt1"/>
                  </a:solidFill>
                  <a:latin typeface="Microsoft Yahei"/>
                  <a:ea typeface="Microsoft Yahei"/>
                  <a:cs typeface="Microsoft Yahei"/>
                  <a:sym typeface="Microsoft Yahei"/>
                </a:rPr>
                <a:t>的标题内容</a:t>
              </a:r>
              <a:endParaRPr b="1" sz="2000">
                <a:solidFill>
                  <a:srgbClr val="FFF6E7"/>
                </a:solidFill>
                <a:latin typeface="Microsoft Yahei"/>
                <a:ea typeface="Microsoft Yahei"/>
                <a:cs typeface="Microsoft Yahei"/>
                <a:sym typeface="Microsoft Yahei"/>
              </a:endParaRPr>
            </a:p>
          </p:txBody>
        </p:sp>
      </p:grpSp>
      <p:grpSp>
        <p:nvGrpSpPr>
          <p:cNvPr id="1465" name="Google Shape;1465;p31"/>
          <p:cNvGrpSpPr/>
          <p:nvPr/>
        </p:nvGrpSpPr>
        <p:grpSpPr>
          <a:xfrm>
            <a:off x="9407574" y="1629594"/>
            <a:ext cx="2057400" cy="1377950"/>
            <a:chOff x="9582150" y="2190750"/>
            <a:chExt cx="2057400" cy="1377950"/>
          </a:xfrm>
        </p:grpSpPr>
        <p:sp>
          <p:nvSpPr>
            <p:cNvPr id="1466" name="Google Shape;1466;p31"/>
            <p:cNvSpPr/>
            <p:nvPr/>
          </p:nvSpPr>
          <p:spPr>
            <a:xfrm>
              <a:off x="9582150" y="2190750"/>
              <a:ext cx="2057400" cy="1377950"/>
            </a:xfrm>
            <a:prstGeom prst="wedgeRectCallout">
              <a:avLst>
                <a:gd fmla="val -28240" name="adj1"/>
                <a:gd fmla="val 79084" name="adj2"/>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67" name="Google Shape;1467;p31"/>
            <p:cNvSpPr txBox="1"/>
            <p:nvPr/>
          </p:nvSpPr>
          <p:spPr>
            <a:xfrm>
              <a:off x="9911630" y="2565698"/>
              <a:ext cx="1467068"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CN" sz="2000">
                  <a:solidFill>
                    <a:schemeClr val="lt1"/>
                  </a:solidFill>
                  <a:latin typeface="Microsoft Yahei"/>
                  <a:ea typeface="Microsoft Yahei"/>
                  <a:cs typeface="Microsoft Yahei"/>
                  <a:sym typeface="Microsoft Yahei"/>
                </a:rPr>
                <a:t>这里添加你</a:t>
              </a:r>
              <a:endParaRPr sz="2000">
                <a:solidFill>
                  <a:schemeClr val="lt1"/>
                </a:solidFill>
                <a:latin typeface="Microsoft Yahei"/>
                <a:ea typeface="Microsoft Yahei"/>
                <a:cs typeface="Microsoft Yahei"/>
                <a:sym typeface="Microsoft Yahei"/>
              </a:endParaRPr>
            </a:p>
            <a:p>
              <a:pPr indent="0" lvl="0" marL="0" marR="0" rtl="0" algn="ctr">
                <a:spcBef>
                  <a:spcPts val="0"/>
                </a:spcBef>
                <a:spcAft>
                  <a:spcPts val="0"/>
                </a:spcAft>
                <a:buNone/>
              </a:pPr>
              <a:r>
                <a:rPr lang="zh-CN" sz="2000">
                  <a:solidFill>
                    <a:schemeClr val="lt1"/>
                  </a:solidFill>
                  <a:latin typeface="Microsoft Yahei"/>
                  <a:ea typeface="Microsoft Yahei"/>
                  <a:cs typeface="Microsoft Yahei"/>
                  <a:sym typeface="Microsoft Yahei"/>
                </a:rPr>
                <a:t>的标题内容</a:t>
              </a:r>
              <a:endParaRPr b="1" sz="2000">
                <a:solidFill>
                  <a:srgbClr val="FFF6E7"/>
                </a:solidFill>
                <a:latin typeface="Microsoft Yahei"/>
                <a:ea typeface="Microsoft Yahei"/>
                <a:cs typeface="Microsoft Yahei"/>
                <a:sym typeface="Microsoft Yahei"/>
              </a:endParaRPr>
            </a:p>
          </p:txBody>
        </p:sp>
      </p:grpSp>
    </p:spTree>
  </p:cSld>
  <p:clrMapOvr>
    <a:masterClrMapping/>
  </p:clrMapOvr>
  <p:transition advClick="0" spd="slow">
    <p:wipe dir="l"/>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39"/>
                                        </p:tgtEl>
                                        <p:attrNameLst>
                                          <p:attrName>style.visibility</p:attrName>
                                        </p:attrNameLst>
                                      </p:cBhvr>
                                      <p:to>
                                        <p:strVal val="visible"/>
                                      </p:to>
                                    </p:set>
                                    <p:animEffect filter="fade" transition="in">
                                      <p:cBhvr>
                                        <p:cTn dur="500"/>
                                        <p:tgtEl>
                                          <p:spTgt spid="143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440"/>
                                        </p:tgtEl>
                                        <p:attrNameLst>
                                          <p:attrName>style.visibility</p:attrName>
                                        </p:attrNameLst>
                                      </p:cBhvr>
                                      <p:to>
                                        <p:strVal val="visible"/>
                                      </p:to>
                                    </p:set>
                                    <p:animEffect filter="fade" transition="in">
                                      <p:cBhvr>
                                        <p:cTn dur="500"/>
                                        <p:tgtEl>
                                          <p:spTgt spid="144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44"/>
                                        </p:tgtEl>
                                        <p:attrNameLst>
                                          <p:attrName>style.visibility</p:attrName>
                                        </p:attrNameLst>
                                      </p:cBhvr>
                                      <p:to>
                                        <p:strVal val="visible"/>
                                      </p:to>
                                    </p:set>
                                    <p:animEffect filter="fade" transition="in">
                                      <p:cBhvr>
                                        <p:cTn dur="500"/>
                                        <p:tgtEl>
                                          <p:spTgt spid="1444"/>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447"/>
                                        </p:tgtEl>
                                        <p:attrNameLst>
                                          <p:attrName>style.visibility</p:attrName>
                                        </p:attrNameLst>
                                      </p:cBhvr>
                                      <p:to>
                                        <p:strVal val="visible"/>
                                      </p:to>
                                    </p:set>
                                    <p:animEffect filter="fade" transition="in">
                                      <p:cBhvr>
                                        <p:cTn dur="500"/>
                                        <p:tgtEl>
                                          <p:spTgt spid="1447"/>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441"/>
                                        </p:tgtEl>
                                        <p:attrNameLst>
                                          <p:attrName>style.visibility</p:attrName>
                                        </p:attrNameLst>
                                      </p:cBhvr>
                                      <p:to>
                                        <p:strVal val="visible"/>
                                      </p:to>
                                    </p:set>
                                    <p:animEffect filter="fade" transition="in">
                                      <p:cBhvr>
                                        <p:cTn dur="500"/>
                                        <p:tgtEl>
                                          <p:spTgt spid="1441"/>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459"/>
                                        </p:tgtEl>
                                        <p:attrNameLst>
                                          <p:attrName>style.visibility</p:attrName>
                                        </p:attrNameLst>
                                      </p:cBhvr>
                                      <p:to>
                                        <p:strVal val="visible"/>
                                      </p:to>
                                    </p:set>
                                    <p:animEffect filter="fade" transition="in">
                                      <p:cBhvr>
                                        <p:cTn dur="500"/>
                                        <p:tgtEl>
                                          <p:spTgt spid="1459"/>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450"/>
                                        </p:tgtEl>
                                        <p:attrNameLst>
                                          <p:attrName>style.visibility</p:attrName>
                                        </p:attrNameLst>
                                      </p:cBhvr>
                                      <p:to>
                                        <p:strVal val="visible"/>
                                      </p:to>
                                    </p:set>
                                    <p:animEffect filter="fade" transition="in">
                                      <p:cBhvr>
                                        <p:cTn dur="500"/>
                                        <p:tgtEl>
                                          <p:spTgt spid="1450"/>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442"/>
                                        </p:tgtEl>
                                        <p:attrNameLst>
                                          <p:attrName>style.visibility</p:attrName>
                                        </p:attrNameLst>
                                      </p:cBhvr>
                                      <p:to>
                                        <p:strVal val="visible"/>
                                      </p:to>
                                    </p:set>
                                    <p:animEffect filter="fade" transition="in">
                                      <p:cBhvr>
                                        <p:cTn dur="500"/>
                                        <p:tgtEl>
                                          <p:spTgt spid="1442"/>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462"/>
                                        </p:tgtEl>
                                        <p:attrNameLst>
                                          <p:attrName>style.visibility</p:attrName>
                                        </p:attrNameLst>
                                      </p:cBhvr>
                                      <p:to>
                                        <p:strVal val="visible"/>
                                      </p:to>
                                    </p:set>
                                    <p:animEffect filter="fade" transition="in">
                                      <p:cBhvr>
                                        <p:cTn dur="500"/>
                                        <p:tgtEl>
                                          <p:spTgt spid="1462"/>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1453"/>
                                        </p:tgtEl>
                                        <p:attrNameLst>
                                          <p:attrName>style.visibility</p:attrName>
                                        </p:attrNameLst>
                                      </p:cBhvr>
                                      <p:to>
                                        <p:strVal val="visible"/>
                                      </p:to>
                                    </p:set>
                                    <p:animEffect filter="fade" transition="in">
                                      <p:cBhvr>
                                        <p:cTn dur="500"/>
                                        <p:tgtEl>
                                          <p:spTgt spid="1453"/>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443"/>
                                        </p:tgtEl>
                                        <p:attrNameLst>
                                          <p:attrName>style.visibility</p:attrName>
                                        </p:attrNameLst>
                                      </p:cBhvr>
                                      <p:to>
                                        <p:strVal val="visible"/>
                                      </p:to>
                                    </p:set>
                                    <p:animEffect filter="fade" transition="in">
                                      <p:cBhvr>
                                        <p:cTn dur="500"/>
                                        <p:tgtEl>
                                          <p:spTgt spid="1443"/>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1465"/>
                                        </p:tgtEl>
                                        <p:attrNameLst>
                                          <p:attrName>style.visibility</p:attrName>
                                        </p:attrNameLst>
                                      </p:cBhvr>
                                      <p:to>
                                        <p:strVal val="visible"/>
                                      </p:to>
                                    </p:set>
                                    <p:animEffect filter="fade" transition="in">
                                      <p:cBhvr>
                                        <p:cTn dur="500"/>
                                        <p:tgtEl>
                                          <p:spTgt spid="1465"/>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456"/>
                                        </p:tgtEl>
                                        <p:attrNameLst>
                                          <p:attrName>style.visibility</p:attrName>
                                        </p:attrNameLst>
                                      </p:cBhvr>
                                      <p:to>
                                        <p:strVal val="visible"/>
                                      </p:to>
                                    </p:set>
                                    <p:animEffect filter="fade" transition="in">
                                      <p:cBhvr>
                                        <p:cTn dur="500"/>
                                        <p:tgtEl>
                                          <p:spTgt spid="14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grpSp>
        <p:nvGrpSpPr>
          <p:cNvPr id="114" name="Google Shape;114;g1252f3fda3c_1_5"/>
          <p:cNvGrpSpPr/>
          <p:nvPr/>
        </p:nvGrpSpPr>
        <p:grpSpPr>
          <a:xfrm>
            <a:off x="-75" y="4822501"/>
            <a:ext cx="12190450" cy="1828959"/>
            <a:chOff x="5161827" y="1950808"/>
            <a:chExt cx="3297925" cy="832556"/>
          </a:xfrm>
        </p:grpSpPr>
        <p:sp>
          <p:nvSpPr>
            <p:cNvPr id="115" name="Google Shape;115;g1252f3fda3c_1_5"/>
            <p:cNvSpPr/>
            <p:nvPr/>
          </p:nvSpPr>
          <p:spPr>
            <a:xfrm>
              <a:off x="5161827" y="1950808"/>
              <a:ext cx="3297900" cy="801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Microsoft Yahei"/>
                <a:ea typeface="Microsoft Yahei"/>
                <a:cs typeface="Microsoft Yahei"/>
                <a:sym typeface="Microsoft Yahei"/>
              </a:endParaRPr>
            </a:p>
          </p:txBody>
        </p:sp>
        <p:sp>
          <p:nvSpPr>
            <p:cNvPr id="116" name="Google Shape;116;g1252f3fda3c_1_5"/>
            <p:cNvSpPr/>
            <p:nvPr/>
          </p:nvSpPr>
          <p:spPr>
            <a:xfrm>
              <a:off x="5161852" y="2026464"/>
              <a:ext cx="3297900" cy="756900"/>
            </a:xfrm>
            <a:prstGeom prst="rect">
              <a:avLst/>
            </a:prstGeom>
            <a:noFill/>
            <a:ln>
              <a:noFill/>
            </a:ln>
          </p:spPr>
          <p:txBody>
            <a:bodyPr anchorCtr="0" anchor="t" bIns="45700" lIns="91425" spcFirstLastPara="1" rIns="91425" wrap="square" tIns="45700">
              <a:noAutofit/>
            </a:bodyPr>
            <a:lstStyle/>
            <a:p>
              <a:pPr indent="-349250" lvl="0" marL="457200" marR="0" rtl="0" algn="l">
                <a:spcBef>
                  <a:spcPts val="0"/>
                </a:spcBef>
                <a:spcAft>
                  <a:spcPts val="0"/>
                </a:spcAft>
                <a:buClr>
                  <a:schemeClr val="dk1"/>
                </a:buClr>
                <a:buSzPts val="1900"/>
                <a:buFont typeface="Calibri"/>
                <a:buChar char="●"/>
              </a:pPr>
              <a:r>
                <a:rPr lang="zh-CN" sz="1900">
                  <a:solidFill>
                    <a:schemeClr val="dk1"/>
                  </a:solidFill>
                  <a:latin typeface="Calibri"/>
                  <a:ea typeface="Calibri"/>
                  <a:cs typeface="Calibri"/>
                  <a:sym typeface="Calibri"/>
                </a:rPr>
                <a:t>The modelling results improved as we populated the dataset with extra </a:t>
              </a:r>
              <a:r>
                <a:rPr lang="zh-CN" sz="1900">
                  <a:solidFill>
                    <a:schemeClr val="dk1"/>
                  </a:solidFill>
                  <a:latin typeface="Calibri"/>
                  <a:ea typeface="Calibri"/>
                  <a:cs typeface="Calibri"/>
                  <a:sym typeface="Calibri"/>
                </a:rPr>
                <a:t>variables</a:t>
              </a:r>
              <a:r>
                <a:rPr lang="zh-CN" sz="1900">
                  <a:solidFill>
                    <a:schemeClr val="dk1"/>
                  </a:solidFill>
                  <a:latin typeface="Calibri"/>
                  <a:ea typeface="Calibri"/>
                  <a:cs typeface="Calibri"/>
                  <a:sym typeface="Calibri"/>
                </a:rPr>
                <a:t> via feature engineering </a:t>
              </a:r>
              <a:endParaRPr sz="1900">
                <a:solidFill>
                  <a:schemeClr val="dk1"/>
                </a:solidFill>
                <a:latin typeface="Calibri"/>
                <a:ea typeface="Calibri"/>
                <a:cs typeface="Calibri"/>
                <a:sym typeface="Calibri"/>
              </a:endParaRPr>
            </a:p>
            <a:p>
              <a:pPr indent="-349250" lvl="0" marL="457200" marR="0" rtl="0" algn="l">
                <a:spcBef>
                  <a:spcPts val="0"/>
                </a:spcBef>
                <a:spcAft>
                  <a:spcPts val="0"/>
                </a:spcAft>
                <a:buClr>
                  <a:schemeClr val="dk1"/>
                </a:buClr>
                <a:buSzPts val="1900"/>
                <a:buFont typeface="Calibri"/>
                <a:buChar char="●"/>
              </a:pPr>
              <a:r>
                <a:rPr lang="zh-CN" sz="1900">
                  <a:solidFill>
                    <a:schemeClr val="dk1"/>
                  </a:solidFill>
                  <a:latin typeface="Calibri"/>
                  <a:ea typeface="Calibri"/>
                  <a:cs typeface="Calibri"/>
                  <a:sym typeface="Calibri"/>
                </a:rPr>
                <a:t>Overall, the Random Forest and LightGBM models outperformed the rest </a:t>
              </a:r>
              <a:endParaRPr sz="1900">
                <a:solidFill>
                  <a:schemeClr val="dk1"/>
                </a:solidFill>
                <a:latin typeface="Calibri"/>
                <a:ea typeface="Calibri"/>
                <a:cs typeface="Calibri"/>
                <a:sym typeface="Calibri"/>
              </a:endParaRPr>
            </a:p>
            <a:p>
              <a:pPr indent="-349250" lvl="0" marL="457200" marR="0" rtl="0" algn="l">
                <a:spcBef>
                  <a:spcPts val="0"/>
                </a:spcBef>
                <a:spcAft>
                  <a:spcPts val="0"/>
                </a:spcAft>
                <a:buClr>
                  <a:schemeClr val="dk1"/>
                </a:buClr>
                <a:buSzPts val="1900"/>
                <a:buFont typeface="Calibri"/>
                <a:buChar char="●"/>
              </a:pPr>
              <a:r>
                <a:rPr lang="zh-CN" sz="1900">
                  <a:solidFill>
                    <a:schemeClr val="dk1"/>
                  </a:solidFill>
                  <a:latin typeface="Calibri"/>
                  <a:ea typeface="Calibri"/>
                  <a:cs typeface="Calibri"/>
                  <a:sym typeface="Calibri"/>
                </a:rPr>
                <a:t>The </a:t>
              </a:r>
              <a:r>
                <a:rPr lang="zh-CN" sz="1900">
                  <a:solidFill>
                    <a:schemeClr val="dk1"/>
                  </a:solidFill>
                  <a:latin typeface="Calibri"/>
                  <a:ea typeface="Calibri"/>
                  <a:cs typeface="Calibri"/>
                  <a:sym typeface="Calibri"/>
                </a:rPr>
                <a:t>models performed especially well on “Miss Only” and “Traditional Industry” subsets</a:t>
              </a:r>
              <a:endParaRPr sz="19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900">
                <a:solidFill>
                  <a:schemeClr val="dk1"/>
                </a:solidFill>
                <a:latin typeface="Calibri"/>
                <a:ea typeface="Calibri"/>
                <a:cs typeface="Calibri"/>
                <a:sym typeface="Calibri"/>
              </a:endParaRPr>
            </a:p>
            <a:p>
              <a:pPr indent="0" lvl="0" marL="0" marR="0" rtl="0" algn="l">
                <a:spcBef>
                  <a:spcPts val="0"/>
                </a:spcBef>
                <a:spcAft>
                  <a:spcPts val="0"/>
                </a:spcAft>
                <a:buNone/>
              </a:pPr>
              <a:r>
                <a:rPr lang="zh-CN" sz="900">
                  <a:solidFill>
                    <a:schemeClr val="dk1"/>
                  </a:solidFill>
                  <a:latin typeface="Calibri"/>
                  <a:ea typeface="Calibri"/>
                  <a:cs typeface="Calibri"/>
                  <a:sym typeface="Calibri"/>
                </a:rPr>
                <a:t>* </a:t>
              </a:r>
              <a:r>
                <a:rPr lang="zh-CN" sz="900">
                  <a:solidFill>
                    <a:schemeClr val="dk1"/>
                  </a:solidFill>
                  <a:latin typeface="Calibri"/>
                  <a:ea typeface="Calibri"/>
                  <a:cs typeface="Calibri"/>
                  <a:sym typeface="Calibri"/>
                </a:rPr>
                <a:t>Traditional Industries include Consumer Discretionary, Consumer Staples, Energy, Industrials, Materials, </a:t>
              </a:r>
              <a:r>
                <a:rPr lang="zh-CN" sz="900">
                  <a:solidFill>
                    <a:schemeClr val="dk1"/>
                  </a:solidFill>
                  <a:latin typeface="Calibri"/>
                  <a:ea typeface="Calibri"/>
                  <a:cs typeface="Calibri"/>
                  <a:sym typeface="Calibri"/>
                </a:rPr>
                <a:t>Real Estate, Utilities and Financials</a:t>
              </a:r>
              <a:endParaRPr sz="900">
                <a:solidFill>
                  <a:schemeClr val="dk1"/>
                </a:solidFill>
                <a:latin typeface="Calibri"/>
                <a:ea typeface="Calibri"/>
                <a:cs typeface="Calibri"/>
                <a:sym typeface="Calibri"/>
              </a:endParaRPr>
            </a:p>
            <a:p>
              <a:pPr indent="0" lvl="0" marL="0" marR="0" rtl="0" algn="l">
                <a:spcBef>
                  <a:spcPts val="0"/>
                </a:spcBef>
                <a:spcAft>
                  <a:spcPts val="0"/>
                </a:spcAft>
                <a:buNone/>
              </a:pPr>
              <a:r>
                <a:rPr lang="zh-CN" sz="900">
                  <a:solidFill>
                    <a:schemeClr val="dk1"/>
                  </a:solidFill>
                  <a:latin typeface="Calibri"/>
                  <a:ea typeface="Calibri"/>
                  <a:cs typeface="Calibri"/>
                  <a:sym typeface="Calibri"/>
                </a:rPr>
                <a:t>** Non-Traditional Industries include Communication services, Health Care, Information Technology </a:t>
              </a:r>
              <a:endParaRPr sz="900">
                <a:solidFill>
                  <a:schemeClr val="dk1"/>
                </a:solidFill>
                <a:latin typeface="Calibri"/>
                <a:ea typeface="Calibri"/>
                <a:cs typeface="Calibri"/>
                <a:sym typeface="Calibri"/>
              </a:endParaRPr>
            </a:p>
          </p:txBody>
        </p:sp>
      </p:grpSp>
      <p:sp>
        <p:nvSpPr>
          <p:cNvPr id="117" name="Google Shape;117;g1252f3fda3c_1_5"/>
          <p:cNvSpPr/>
          <p:nvPr/>
        </p:nvSpPr>
        <p:spPr>
          <a:xfrm>
            <a:off x="1537874" y="94675"/>
            <a:ext cx="5511600" cy="76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4400">
                <a:solidFill>
                  <a:schemeClr val="dk2"/>
                </a:solidFill>
                <a:latin typeface="Calibri"/>
                <a:ea typeface="Calibri"/>
                <a:cs typeface="Calibri"/>
                <a:sym typeface="Calibri"/>
              </a:rPr>
              <a:t>Modeling Results </a:t>
            </a:r>
            <a:endParaRPr b="1" sz="3200">
              <a:solidFill>
                <a:schemeClr val="dk2"/>
              </a:solidFill>
              <a:latin typeface="Calibri"/>
              <a:ea typeface="Calibri"/>
              <a:cs typeface="Calibri"/>
              <a:sym typeface="Calibri"/>
            </a:endParaRPr>
          </a:p>
        </p:txBody>
      </p:sp>
      <p:sp>
        <p:nvSpPr>
          <p:cNvPr id="118" name="Google Shape;118;g1252f3fda3c_1_5"/>
          <p:cNvSpPr/>
          <p:nvPr/>
        </p:nvSpPr>
        <p:spPr>
          <a:xfrm>
            <a:off x="4317975" y="1226975"/>
            <a:ext cx="3552900" cy="51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2200">
                <a:solidFill>
                  <a:schemeClr val="dk2"/>
                </a:solidFill>
                <a:latin typeface="Calibri"/>
                <a:ea typeface="Calibri"/>
                <a:cs typeface="Calibri"/>
                <a:sym typeface="Calibri"/>
              </a:rPr>
              <a:t>Average</a:t>
            </a:r>
            <a:r>
              <a:rPr b="1" lang="zh-CN" sz="2200">
                <a:solidFill>
                  <a:schemeClr val="dk2"/>
                </a:solidFill>
                <a:latin typeface="Calibri"/>
                <a:ea typeface="Calibri"/>
                <a:cs typeface="Calibri"/>
                <a:sym typeface="Calibri"/>
              </a:rPr>
              <a:t> RMSE Comparision </a:t>
            </a:r>
            <a:endParaRPr b="1" sz="1000">
              <a:solidFill>
                <a:schemeClr val="dk2"/>
              </a:solidFill>
              <a:latin typeface="Calibri"/>
              <a:ea typeface="Calibri"/>
              <a:cs typeface="Calibri"/>
              <a:sym typeface="Calibri"/>
            </a:endParaRPr>
          </a:p>
        </p:txBody>
      </p:sp>
      <p:pic>
        <p:nvPicPr>
          <p:cNvPr id="119" name="Google Shape;119;g1252f3fda3c_1_5"/>
          <p:cNvPicPr preferRelativeResize="0"/>
          <p:nvPr/>
        </p:nvPicPr>
        <p:blipFill>
          <a:blip r:embed="rId3">
            <a:alphaModFix/>
          </a:blip>
          <a:stretch>
            <a:fillRect/>
          </a:stretch>
        </p:blipFill>
        <p:spPr>
          <a:xfrm>
            <a:off x="-75" y="1745675"/>
            <a:ext cx="12190449" cy="261501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2" name="Shape 1472"/>
        <p:cNvGrpSpPr/>
        <p:nvPr/>
      </p:nvGrpSpPr>
      <p:grpSpPr>
        <a:xfrm>
          <a:off x="0" y="0"/>
          <a:ext cx="0" cy="0"/>
          <a:chOff x="0" y="0"/>
          <a:chExt cx="0" cy="0"/>
        </a:xfrm>
      </p:grpSpPr>
      <p:sp>
        <p:nvSpPr>
          <p:cNvPr id="1473" name="Google Shape;1473;p32"/>
          <p:cNvSpPr/>
          <p:nvPr/>
        </p:nvSpPr>
        <p:spPr>
          <a:xfrm>
            <a:off x="4873050" y="2451926"/>
            <a:ext cx="2382671" cy="2383533"/>
          </a:xfrm>
          <a:prstGeom prst="ellipse">
            <a:avLst/>
          </a:prstGeom>
          <a:noFill/>
          <a:ln cap="flat" cmpd="sng" w="76200">
            <a:solidFill>
              <a:schemeClr val="accent2"/>
            </a:solidFill>
            <a:prstDash val="solid"/>
            <a:round/>
            <a:headEnd len="sm" w="sm" type="none"/>
            <a:tailEnd len="sm" w="sm" type="none"/>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cxnSp>
        <p:nvCxnSpPr>
          <p:cNvPr id="1474" name="Google Shape;1474;p32"/>
          <p:cNvCxnSpPr/>
          <p:nvPr/>
        </p:nvCxnSpPr>
        <p:spPr>
          <a:xfrm>
            <a:off x="6064386" y="1947628"/>
            <a:ext cx="0" cy="745450"/>
          </a:xfrm>
          <a:prstGeom prst="straightConnector1">
            <a:avLst/>
          </a:prstGeom>
          <a:solidFill>
            <a:schemeClr val="accent1"/>
          </a:solidFill>
          <a:ln cap="flat" cmpd="sng" w="63500">
            <a:solidFill>
              <a:schemeClr val="accent2"/>
            </a:solidFill>
            <a:prstDash val="solid"/>
            <a:round/>
            <a:headEnd len="med" w="med" type="stealth"/>
            <a:tailEnd len="sm" w="sm" type="none"/>
          </a:ln>
        </p:spPr>
      </p:cxnSp>
      <p:cxnSp>
        <p:nvCxnSpPr>
          <p:cNvPr id="1475" name="Google Shape;1475;p32"/>
          <p:cNvCxnSpPr/>
          <p:nvPr/>
        </p:nvCxnSpPr>
        <p:spPr>
          <a:xfrm>
            <a:off x="6064386" y="4569098"/>
            <a:ext cx="0" cy="744172"/>
          </a:xfrm>
          <a:prstGeom prst="straightConnector1">
            <a:avLst/>
          </a:prstGeom>
          <a:solidFill>
            <a:schemeClr val="accent1"/>
          </a:solidFill>
          <a:ln cap="flat" cmpd="sng" w="63500">
            <a:solidFill>
              <a:schemeClr val="accent2"/>
            </a:solidFill>
            <a:prstDash val="solid"/>
            <a:round/>
            <a:headEnd len="sm" w="sm" type="none"/>
            <a:tailEnd len="med" w="med" type="stealth"/>
          </a:ln>
        </p:spPr>
      </p:cxnSp>
      <p:cxnSp>
        <p:nvCxnSpPr>
          <p:cNvPr id="1476" name="Google Shape;1476;p32"/>
          <p:cNvCxnSpPr/>
          <p:nvPr/>
        </p:nvCxnSpPr>
        <p:spPr>
          <a:xfrm>
            <a:off x="7396318" y="3271741"/>
            <a:ext cx="0" cy="743903"/>
          </a:xfrm>
          <a:prstGeom prst="straightConnector1">
            <a:avLst/>
          </a:prstGeom>
          <a:solidFill>
            <a:schemeClr val="accent1"/>
          </a:solidFill>
          <a:ln cap="flat" cmpd="sng" w="63500">
            <a:solidFill>
              <a:schemeClr val="accent2"/>
            </a:solidFill>
            <a:prstDash val="solid"/>
            <a:round/>
            <a:headEnd len="med" w="med" type="stealth"/>
            <a:tailEnd len="sm" w="sm" type="none"/>
          </a:ln>
        </p:spPr>
      </p:cxnSp>
      <p:cxnSp>
        <p:nvCxnSpPr>
          <p:cNvPr id="1477" name="Google Shape;1477;p32"/>
          <p:cNvCxnSpPr/>
          <p:nvPr/>
        </p:nvCxnSpPr>
        <p:spPr>
          <a:xfrm>
            <a:off x="4730481" y="3271741"/>
            <a:ext cx="0" cy="743903"/>
          </a:xfrm>
          <a:prstGeom prst="straightConnector1">
            <a:avLst/>
          </a:prstGeom>
          <a:solidFill>
            <a:schemeClr val="accent1"/>
          </a:solidFill>
          <a:ln cap="flat" cmpd="sng" w="63500">
            <a:solidFill>
              <a:schemeClr val="accent2"/>
            </a:solidFill>
            <a:prstDash val="solid"/>
            <a:round/>
            <a:headEnd len="sm" w="sm" type="none"/>
            <a:tailEnd len="med" w="med" type="stealth"/>
          </a:ln>
        </p:spPr>
      </p:cxnSp>
      <p:sp>
        <p:nvSpPr>
          <p:cNvPr id="1478" name="Google Shape;1478;p32"/>
          <p:cNvSpPr txBox="1"/>
          <p:nvPr/>
        </p:nvSpPr>
        <p:spPr>
          <a:xfrm>
            <a:off x="6878047" y="1197547"/>
            <a:ext cx="1852327" cy="32316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zh-CN" sz="2100">
                <a:solidFill>
                  <a:schemeClr val="dk2"/>
                </a:solidFill>
                <a:latin typeface="Microsoft Yahei"/>
                <a:ea typeface="Microsoft Yahei"/>
                <a:cs typeface="Microsoft Yahei"/>
                <a:sym typeface="Microsoft Yahei"/>
              </a:rPr>
              <a:t>添加标题内容</a:t>
            </a:r>
            <a:endParaRPr/>
          </a:p>
        </p:txBody>
      </p:sp>
      <p:sp>
        <p:nvSpPr>
          <p:cNvPr id="1479" name="Google Shape;1479;p32"/>
          <p:cNvSpPr txBox="1"/>
          <p:nvPr/>
        </p:nvSpPr>
        <p:spPr>
          <a:xfrm>
            <a:off x="6878048" y="1652830"/>
            <a:ext cx="3928076" cy="872034"/>
          </a:xfrm>
          <a:prstGeom prst="rect">
            <a:avLst/>
          </a:prstGeom>
          <a:noFill/>
          <a:ln>
            <a:noFill/>
          </a:ln>
        </p:spPr>
        <p:txBody>
          <a:bodyPr anchorCtr="0" anchor="t" bIns="0" lIns="0" spcFirstLastPara="1" rIns="0" wrap="square" tIns="0">
            <a:spAutoFit/>
          </a:bodyPr>
          <a:lstStyle/>
          <a:p>
            <a:pPr indent="0" lvl="0" marL="0" marR="0" rtl="0" algn="l">
              <a:lnSpc>
                <a:spcPct val="108312"/>
              </a:lnSpc>
              <a:spcBef>
                <a:spcPts val="0"/>
              </a:spcBef>
              <a:spcAft>
                <a:spcPts val="0"/>
              </a:spcAft>
              <a:buNone/>
            </a:pPr>
            <a:r>
              <a:rPr lang="zh-CN" sz="1600">
                <a:solidFill>
                  <a:srgbClr val="3F3F3F"/>
                </a:solidFill>
                <a:latin typeface="Microsoft Yahei"/>
                <a:ea typeface="Microsoft Yahei"/>
                <a:cs typeface="Microsoft Yahei"/>
                <a:sym typeface="Microsoft Yahei"/>
              </a:rPr>
              <a:t>点击输入简要文字内容，文字内容需概括精炼，不用多余的文字修饰，言简意赅的说明分项内容。点击输入简要文字内容，文字内容需概括精炼，不用多余的文字修饰……</a:t>
            </a:r>
            <a:endParaRPr/>
          </a:p>
        </p:txBody>
      </p:sp>
      <p:sp>
        <p:nvSpPr>
          <p:cNvPr id="1480" name="Google Shape;1480;p32"/>
          <p:cNvSpPr txBox="1"/>
          <p:nvPr/>
        </p:nvSpPr>
        <p:spPr>
          <a:xfrm>
            <a:off x="5745301" y="1282881"/>
            <a:ext cx="638169" cy="492557"/>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zh-CN" sz="3200">
                <a:solidFill>
                  <a:schemeClr val="dk2"/>
                </a:solidFill>
                <a:latin typeface="Microsoft Yahei"/>
                <a:ea typeface="Microsoft Yahei"/>
                <a:cs typeface="Microsoft Yahei"/>
                <a:sym typeface="Microsoft Yahei"/>
              </a:rPr>
              <a:t>01</a:t>
            </a:r>
            <a:endParaRPr b="1" sz="3200">
              <a:solidFill>
                <a:schemeClr val="dk2"/>
              </a:solidFill>
              <a:latin typeface="Microsoft Yahei"/>
              <a:ea typeface="Microsoft Yahei"/>
              <a:cs typeface="Microsoft Yahei"/>
              <a:sym typeface="Microsoft Yahei"/>
            </a:endParaRPr>
          </a:p>
        </p:txBody>
      </p:sp>
      <p:sp>
        <p:nvSpPr>
          <p:cNvPr id="1481" name="Google Shape;1481;p32"/>
          <p:cNvSpPr txBox="1"/>
          <p:nvPr/>
        </p:nvSpPr>
        <p:spPr>
          <a:xfrm>
            <a:off x="7864268" y="3397415"/>
            <a:ext cx="638169" cy="492557"/>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zh-CN" sz="3200">
                <a:solidFill>
                  <a:schemeClr val="dk2"/>
                </a:solidFill>
                <a:latin typeface="Microsoft Yahei"/>
                <a:ea typeface="Microsoft Yahei"/>
                <a:cs typeface="Microsoft Yahei"/>
                <a:sym typeface="Microsoft Yahei"/>
              </a:rPr>
              <a:t>02</a:t>
            </a:r>
            <a:endParaRPr b="1" sz="3200">
              <a:solidFill>
                <a:schemeClr val="dk2"/>
              </a:solidFill>
              <a:latin typeface="Microsoft Yahei"/>
              <a:ea typeface="Microsoft Yahei"/>
              <a:cs typeface="Microsoft Yahei"/>
              <a:sym typeface="Microsoft Yahei"/>
            </a:endParaRPr>
          </a:p>
        </p:txBody>
      </p:sp>
      <p:sp>
        <p:nvSpPr>
          <p:cNvPr id="1482" name="Google Shape;1482;p32"/>
          <p:cNvSpPr txBox="1"/>
          <p:nvPr/>
        </p:nvSpPr>
        <p:spPr>
          <a:xfrm>
            <a:off x="8953796" y="3069432"/>
            <a:ext cx="1852327" cy="32316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zh-CN" sz="2100">
                <a:solidFill>
                  <a:schemeClr val="dk2"/>
                </a:solidFill>
                <a:latin typeface="Microsoft Yahei"/>
                <a:ea typeface="Microsoft Yahei"/>
                <a:cs typeface="Microsoft Yahei"/>
                <a:sym typeface="Microsoft Yahei"/>
              </a:rPr>
              <a:t>添加标题内容</a:t>
            </a:r>
            <a:endParaRPr/>
          </a:p>
        </p:txBody>
      </p:sp>
      <p:sp>
        <p:nvSpPr>
          <p:cNvPr id="1483" name="Google Shape;1483;p32"/>
          <p:cNvSpPr txBox="1"/>
          <p:nvPr/>
        </p:nvSpPr>
        <p:spPr>
          <a:xfrm>
            <a:off x="8960137" y="3565525"/>
            <a:ext cx="2319646" cy="1514261"/>
          </a:xfrm>
          <a:prstGeom prst="rect">
            <a:avLst/>
          </a:prstGeom>
          <a:noFill/>
          <a:ln>
            <a:noFill/>
          </a:ln>
        </p:spPr>
        <p:txBody>
          <a:bodyPr anchorCtr="0" anchor="t" bIns="0" lIns="0" spcFirstLastPara="1" rIns="0" wrap="square" tIns="0">
            <a:spAutoFit/>
          </a:bodyPr>
          <a:lstStyle/>
          <a:p>
            <a:pPr indent="0" lvl="0" marL="0" marR="0" rtl="0" algn="just">
              <a:lnSpc>
                <a:spcPct val="108312"/>
              </a:lnSpc>
              <a:spcBef>
                <a:spcPts val="0"/>
              </a:spcBef>
              <a:spcAft>
                <a:spcPts val="0"/>
              </a:spcAft>
              <a:buNone/>
            </a:pPr>
            <a:r>
              <a:rPr lang="zh-CN" sz="1600">
                <a:solidFill>
                  <a:srgbClr val="3F3F3F"/>
                </a:solidFill>
                <a:latin typeface="Microsoft Yahei"/>
                <a:ea typeface="Microsoft Yahei"/>
                <a:cs typeface="Microsoft Yahei"/>
                <a:sym typeface="Microsoft Yahei"/>
              </a:rPr>
              <a:t>点击输入简要文字内容，文字内容需概括精炼，不用多余的文字修饰，言简意赅的说明分项内容。点击输入简要文字内容，文字内容需概括精炼，不用多余的文字修饰……</a:t>
            </a:r>
            <a:endParaRPr/>
          </a:p>
        </p:txBody>
      </p:sp>
      <p:sp>
        <p:nvSpPr>
          <p:cNvPr id="1484" name="Google Shape;1484;p32"/>
          <p:cNvSpPr txBox="1"/>
          <p:nvPr/>
        </p:nvSpPr>
        <p:spPr>
          <a:xfrm>
            <a:off x="5745301" y="5424127"/>
            <a:ext cx="638169" cy="492557"/>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zh-CN" sz="3200">
                <a:solidFill>
                  <a:schemeClr val="dk2"/>
                </a:solidFill>
                <a:latin typeface="Microsoft Yahei"/>
                <a:ea typeface="Microsoft Yahei"/>
                <a:cs typeface="Microsoft Yahei"/>
                <a:sym typeface="Microsoft Yahei"/>
              </a:rPr>
              <a:t>03</a:t>
            </a:r>
            <a:endParaRPr b="1" sz="3200">
              <a:solidFill>
                <a:schemeClr val="dk2"/>
              </a:solidFill>
              <a:latin typeface="Microsoft Yahei"/>
              <a:ea typeface="Microsoft Yahei"/>
              <a:cs typeface="Microsoft Yahei"/>
              <a:sym typeface="Microsoft Yahei"/>
            </a:endParaRPr>
          </a:p>
        </p:txBody>
      </p:sp>
      <p:sp>
        <p:nvSpPr>
          <p:cNvPr id="1485" name="Google Shape;1485;p32"/>
          <p:cNvSpPr txBox="1"/>
          <p:nvPr/>
        </p:nvSpPr>
        <p:spPr>
          <a:xfrm>
            <a:off x="3683422" y="3397415"/>
            <a:ext cx="638169" cy="492557"/>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zh-CN" sz="3200">
                <a:solidFill>
                  <a:schemeClr val="dk2"/>
                </a:solidFill>
                <a:latin typeface="Microsoft Yahei"/>
                <a:ea typeface="Microsoft Yahei"/>
                <a:cs typeface="Microsoft Yahei"/>
                <a:sym typeface="Microsoft Yahei"/>
              </a:rPr>
              <a:t>04</a:t>
            </a:r>
            <a:endParaRPr b="1" sz="3200">
              <a:solidFill>
                <a:schemeClr val="dk2"/>
              </a:solidFill>
              <a:latin typeface="Microsoft Yahei"/>
              <a:ea typeface="Microsoft Yahei"/>
              <a:cs typeface="Microsoft Yahei"/>
              <a:sym typeface="Microsoft Yahei"/>
            </a:endParaRPr>
          </a:p>
        </p:txBody>
      </p:sp>
      <p:cxnSp>
        <p:nvCxnSpPr>
          <p:cNvPr id="1486" name="Google Shape;1486;p32"/>
          <p:cNvCxnSpPr/>
          <p:nvPr/>
        </p:nvCxnSpPr>
        <p:spPr>
          <a:xfrm>
            <a:off x="6730759" y="1197546"/>
            <a:ext cx="0" cy="1122807"/>
          </a:xfrm>
          <a:prstGeom prst="straightConnector1">
            <a:avLst/>
          </a:prstGeom>
          <a:noFill/>
          <a:ln cap="flat" cmpd="sng" w="9525">
            <a:solidFill>
              <a:srgbClr val="333333"/>
            </a:solidFill>
            <a:prstDash val="solid"/>
            <a:round/>
            <a:headEnd len="sm" w="sm" type="none"/>
            <a:tailEnd len="sm" w="sm" type="none"/>
          </a:ln>
        </p:spPr>
      </p:cxnSp>
      <p:cxnSp>
        <p:nvCxnSpPr>
          <p:cNvPr id="1487" name="Google Shape;1487;p32"/>
          <p:cNvCxnSpPr>
            <a:stCxn id="1480" idx="3"/>
          </p:cNvCxnSpPr>
          <p:nvPr/>
        </p:nvCxnSpPr>
        <p:spPr>
          <a:xfrm>
            <a:off x="6383470" y="1529160"/>
            <a:ext cx="352800" cy="0"/>
          </a:xfrm>
          <a:prstGeom prst="straightConnector1">
            <a:avLst/>
          </a:prstGeom>
          <a:noFill/>
          <a:ln cap="flat" cmpd="sng" w="9525">
            <a:solidFill>
              <a:srgbClr val="333333"/>
            </a:solidFill>
            <a:prstDash val="solid"/>
            <a:round/>
            <a:headEnd len="med" w="med" type="oval"/>
            <a:tailEnd len="sm" w="sm" type="none"/>
          </a:ln>
        </p:spPr>
      </p:cxnSp>
      <p:cxnSp>
        <p:nvCxnSpPr>
          <p:cNvPr id="1488" name="Google Shape;1488;p32"/>
          <p:cNvCxnSpPr/>
          <p:nvPr/>
        </p:nvCxnSpPr>
        <p:spPr>
          <a:xfrm>
            <a:off x="8832432" y="3069432"/>
            <a:ext cx="0" cy="1607767"/>
          </a:xfrm>
          <a:prstGeom prst="straightConnector1">
            <a:avLst/>
          </a:prstGeom>
          <a:noFill/>
          <a:ln cap="flat" cmpd="sng" w="9525">
            <a:solidFill>
              <a:srgbClr val="333333"/>
            </a:solidFill>
            <a:prstDash val="solid"/>
            <a:round/>
            <a:headEnd len="sm" w="sm" type="none"/>
            <a:tailEnd len="sm" w="sm" type="none"/>
          </a:ln>
        </p:spPr>
      </p:cxnSp>
      <p:cxnSp>
        <p:nvCxnSpPr>
          <p:cNvPr id="1489" name="Google Shape;1489;p32"/>
          <p:cNvCxnSpPr/>
          <p:nvPr/>
        </p:nvCxnSpPr>
        <p:spPr>
          <a:xfrm>
            <a:off x="8485142" y="3614366"/>
            <a:ext cx="352903" cy="0"/>
          </a:xfrm>
          <a:prstGeom prst="straightConnector1">
            <a:avLst/>
          </a:prstGeom>
          <a:noFill/>
          <a:ln cap="flat" cmpd="sng" w="9525">
            <a:solidFill>
              <a:srgbClr val="333333"/>
            </a:solidFill>
            <a:prstDash val="solid"/>
            <a:round/>
            <a:headEnd len="med" w="med" type="oval"/>
            <a:tailEnd len="sm" w="sm" type="none"/>
          </a:ln>
        </p:spPr>
      </p:cxnSp>
      <p:cxnSp>
        <p:nvCxnSpPr>
          <p:cNvPr id="1490" name="Google Shape;1490;p32"/>
          <p:cNvCxnSpPr/>
          <p:nvPr/>
        </p:nvCxnSpPr>
        <p:spPr>
          <a:xfrm>
            <a:off x="5336987" y="5052041"/>
            <a:ext cx="0" cy="1063497"/>
          </a:xfrm>
          <a:prstGeom prst="straightConnector1">
            <a:avLst/>
          </a:prstGeom>
          <a:noFill/>
          <a:ln cap="flat" cmpd="sng" w="9525">
            <a:solidFill>
              <a:srgbClr val="333333"/>
            </a:solidFill>
            <a:prstDash val="solid"/>
            <a:round/>
            <a:headEnd len="sm" w="sm" type="none"/>
            <a:tailEnd len="sm" w="sm" type="none"/>
          </a:ln>
        </p:spPr>
      </p:cxnSp>
      <p:cxnSp>
        <p:nvCxnSpPr>
          <p:cNvPr id="1491" name="Google Shape;1491;p32"/>
          <p:cNvCxnSpPr/>
          <p:nvPr/>
        </p:nvCxnSpPr>
        <p:spPr>
          <a:xfrm rot="10800000">
            <a:off x="5336987" y="5670406"/>
            <a:ext cx="352903" cy="0"/>
          </a:xfrm>
          <a:prstGeom prst="straightConnector1">
            <a:avLst/>
          </a:prstGeom>
          <a:noFill/>
          <a:ln cap="flat" cmpd="sng" w="9525">
            <a:solidFill>
              <a:srgbClr val="333333"/>
            </a:solidFill>
            <a:prstDash val="solid"/>
            <a:round/>
            <a:headEnd len="med" w="med" type="oval"/>
            <a:tailEnd len="sm" w="sm" type="none"/>
          </a:ln>
        </p:spPr>
      </p:cxnSp>
      <p:sp>
        <p:nvSpPr>
          <p:cNvPr id="1492" name="Google Shape;1492;p32"/>
          <p:cNvSpPr txBox="1"/>
          <p:nvPr/>
        </p:nvSpPr>
        <p:spPr>
          <a:xfrm>
            <a:off x="3348074" y="4993124"/>
            <a:ext cx="1852327" cy="323165"/>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1" lang="zh-CN" sz="2100">
                <a:solidFill>
                  <a:schemeClr val="dk2"/>
                </a:solidFill>
                <a:latin typeface="Microsoft Yahei"/>
                <a:ea typeface="Microsoft Yahei"/>
                <a:cs typeface="Microsoft Yahei"/>
                <a:sym typeface="Microsoft Yahei"/>
              </a:rPr>
              <a:t>添加标题内容</a:t>
            </a:r>
            <a:endParaRPr/>
          </a:p>
        </p:txBody>
      </p:sp>
      <p:sp>
        <p:nvSpPr>
          <p:cNvPr id="1493" name="Google Shape;1493;p32"/>
          <p:cNvSpPr txBox="1"/>
          <p:nvPr/>
        </p:nvSpPr>
        <p:spPr>
          <a:xfrm>
            <a:off x="772229" y="5448407"/>
            <a:ext cx="4530889" cy="872034"/>
          </a:xfrm>
          <a:prstGeom prst="rect">
            <a:avLst/>
          </a:prstGeom>
          <a:noFill/>
          <a:ln>
            <a:noFill/>
          </a:ln>
        </p:spPr>
        <p:txBody>
          <a:bodyPr anchorCtr="0" anchor="t" bIns="0" lIns="0" spcFirstLastPara="1" rIns="0" wrap="square" tIns="0">
            <a:spAutoFit/>
          </a:bodyPr>
          <a:lstStyle/>
          <a:p>
            <a:pPr indent="0" lvl="0" marL="0" marR="0" rtl="0" algn="l">
              <a:lnSpc>
                <a:spcPct val="108312"/>
              </a:lnSpc>
              <a:spcBef>
                <a:spcPts val="0"/>
              </a:spcBef>
              <a:spcAft>
                <a:spcPts val="0"/>
              </a:spcAft>
              <a:buNone/>
            </a:pPr>
            <a:r>
              <a:rPr lang="zh-CN" sz="1600">
                <a:solidFill>
                  <a:srgbClr val="3F3F3F"/>
                </a:solidFill>
                <a:latin typeface="Microsoft Yahei"/>
                <a:ea typeface="Microsoft Yahei"/>
                <a:cs typeface="Microsoft Yahei"/>
                <a:sym typeface="Microsoft Yahei"/>
              </a:rPr>
              <a:t>点击输入简要文字内容，文字内容需概括精炼，不用多余的文字修饰，言简意赅的说明分项内容。点击输入简要文字内容，文字内容需概括精炼，不用多余的文字修饰……</a:t>
            </a:r>
            <a:endParaRPr/>
          </a:p>
        </p:txBody>
      </p:sp>
      <p:cxnSp>
        <p:nvCxnSpPr>
          <p:cNvPr id="1494" name="Google Shape;1494;p32"/>
          <p:cNvCxnSpPr/>
          <p:nvPr/>
        </p:nvCxnSpPr>
        <p:spPr>
          <a:xfrm>
            <a:off x="3295794" y="2449043"/>
            <a:ext cx="0" cy="1607767"/>
          </a:xfrm>
          <a:prstGeom prst="straightConnector1">
            <a:avLst/>
          </a:prstGeom>
          <a:noFill/>
          <a:ln cap="flat" cmpd="sng" w="9525">
            <a:solidFill>
              <a:srgbClr val="333333"/>
            </a:solidFill>
            <a:prstDash val="solid"/>
            <a:round/>
            <a:headEnd len="sm" w="sm" type="none"/>
            <a:tailEnd len="sm" w="sm" type="none"/>
          </a:ln>
        </p:spPr>
      </p:cxnSp>
      <p:cxnSp>
        <p:nvCxnSpPr>
          <p:cNvPr id="1495" name="Google Shape;1495;p32"/>
          <p:cNvCxnSpPr/>
          <p:nvPr/>
        </p:nvCxnSpPr>
        <p:spPr>
          <a:xfrm rot="10800000">
            <a:off x="3295794" y="3614366"/>
            <a:ext cx="352903" cy="0"/>
          </a:xfrm>
          <a:prstGeom prst="straightConnector1">
            <a:avLst/>
          </a:prstGeom>
          <a:noFill/>
          <a:ln cap="flat" cmpd="sng" w="9525">
            <a:solidFill>
              <a:srgbClr val="333333"/>
            </a:solidFill>
            <a:prstDash val="solid"/>
            <a:round/>
            <a:headEnd len="med" w="med" type="oval"/>
            <a:tailEnd len="sm" w="sm" type="none"/>
          </a:ln>
        </p:spPr>
      </p:cxnSp>
      <p:sp>
        <p:nvSpPr>
          <p:cNvPr id="1496" name="Google Shape;1496;p32"/>
          <p:cNvSpPr txBox="1"/>
          <p:nvPr/>
        </p:nvSpPr>
        <p:spPr>
          <a:xfrm>
            <a:off x="1295173" y="2429288"/>
            <a:ext cx="1852327" cy="323165"/>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1" lang="zh-CN" sz="2100">
                <a:solidFill>
                  <a:schemeClr val="dk2"/>
                </a:solidFill>
                <a:latin typeface="Microsoft Yahei"/>
                <a:ea typeface="Microsoft Yahei"/>
                <a:cs typeface="Microsoft Yahei"/>
                <a:sym typeface="Microsoft Yahei"/>
              </a:rPr>
              <a:t>添加标题内容</a:t>
            </a:r>
            <a:endParaRPr/>
          </a:p>
        </p:txBody>
      </p:sp>
      <p:sp>
        <p:nvSpPr>
          <p:cNvPr id="1497" name="Google Shape;1497;p32"/>
          <p:cNvSpPr txBox="1"/>
          <p:nvPr/>
        </p:nvSpPr>
        <p:spPr>
          <a:xfrm>
            <a:off x="708453" y="2925381"/>
            <a:ext cx="2578441" cy="1514261"/>
          </a:xfrm>
          <a:prstGeom prst="rect">
            <a:avLst/>
          </a:prstGeom>
          <a:noFill/>
          <a:ln>
            <a:noFill/>
          </a:ln>
        </p:spPr>
        <p:txBody>
          <a:bodyPr anchorCtr="0" anchor="t" bIns="0" lIns="0" spcFirstLastPara="1" rIns="0" wrap="square" tIns="0">
            <a:spAutoFit/>
          </a:bodyPr>
          <a:lstStyle/>
          <a:p>
            <a:pPr indent="0" lvl="0" marL="0" marR="0" rtl="0" algn="l">
              <a:lnSpc>
                <a:spcPct val="108312"/>
              </a:lnSpc>
              <a:spcBef>
                <a:spcPts val="0"/>
              </a:spcBef>
              <a:spcAft>
                <a:spcPts val="0"/>
              </a:spcAft>
              <a:buNone/>
            </a:pPr>
            <a:r>
              <a:rPr lang="zh-CN" sz="1600">
                <a:solidFill>
                  <a:srgbClr val="3F3F3F"/>
                </a:solidFill>
                <a:latin typeface="Microsoft Yahei"/>
                <a:ea typeface="Microsoft Yahei"/>
                <a:cs typeface="Microsoft Yahei"/>
                <a:sym typeface="Microsoft Yahei"/>
              </a:rPr>
              <a:t>点击输入简要文字内容，文字内容需概括精炼，不用多余的文字修饰，言简意赅的说明分项内容。点击输入简要文字内容，文字内容需概括精炼，不用多余的文字修饰……</a:t>
            </a:r>
            <a:endParaRPr/>
          </a:p>
        </p:txBody>
      </p:sp>
      <p:sp>
        <p:nvSpPr>
          <p:cNvPr id="1498" name="Google Shape;1498;p32"/>
          <p:cNvSpPr/>
          <p:nvPr/>
        </p:nvSpPr>
        <p:spPr>
          <a:xfrm>
            <a:off x="4965979" y="2544889"/>
            <a:ext cx="2196813" cy="2197607"/>
          </a:xfrm>
          <a:prstGeom prst="ellipse">
            <a:avLst/>
          </a:prstGeom>
          <a:solidFill>
            <a:schemeClr val="accent3"/>
          </a:solidFill>
          <a:ln>
            <a:noFill/>
          </a:ln>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1499" name="Google Shape;1499;p32"/>
          <p:cNvSpPr txBox="1"/>
          <p:nvPr/>
        </p:nvSpPr>
        <p:spPr>
          <a:xfrm>
            <a:off x="5265773" y="2975621"/>
            <a:ext cx="1597228" cy="1354213"/>
          </a:xfrm>
          <a:prstGeom prst="rect">
            <a:avLst/>
          </a:prstGeom>
          <a:noFill/>
          <a:ln>
            <a:noFill/>
          </a:ln>
        </p:spPr>
        <p:txBody>
          <a:bodyPr anchorCtr="0" anchor="t" bIns="60950" lIns="121900" spcFirstLastPara="1" rIns="121900" wrap="square" tIns="60950">
            <a:spAutoFit/>
          </a:bodyPr>
          <a:lstStyle/>
          <a:p>
            <a:pPr indent="0" lvl="0" marL="0" marR="0" rtl="0" algn="ctr">
              <a:spcBef>
                <a:spcPts val="0"/>
              </a:spcBef>
              <a:spcAft>
                <a:spcPts val="0"/>
              </a:spcAft>
              <a:buNone/>
            </a:pPr>
            <a:r>
              <a:rPr b="1" lang="zh-CN" sz="4000">
                <a:solidFill>
                  <a:schemeClr val="lt1"/>
                </a:solidFill>
                <a:latin typeface="Microsoft Yahei"/>
                <a:ea typeface="Microsoft Yahei"/>
                <a:cs typeface="Microsoft Yahei"/>
                <a:sym typeface="Microsoft Yahei"/>
              </a:rPr>
              <a:t>总体目标</a:t>
            </a:r>
            <a:endParaRPr/>
          </a:p>
        </p:txBody>
      </p:sp>
    </p:spTree>
  </p:cSld>
  <p:clrMapOvr>
    <a:masterClrMapping/>
  </p:clrMapOvr>
  <p:transition advClick="0" spd="slow">
    <p:wipe dir="l"/>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498"/>
                                        </p:tgtEl>
                                        <p:attrNameLst>
                                          <p:attrName>style.visibility</p:attrName>
                                        </p:attrNameLst>
                                      </p:cBhvr>
                                      <p:to>
                                        <p:strVal val="visible"/>
                                      </p:to>
                                    </p:set>
                                    <p:anim calcmode="lin" valueType="num">
                                      <p:cBhvr additive="base">
                                        <p:cTn dur="500"/>
                                        <p:tgtEl>
                                          <p:spTgt spid="1498"/>
                                        </p:tgtEl>
                                        <p:attrNameLst>
                                          <p:attrName>ppt_w</p:attrName>
                                        </p:attrNameLst>
                                      </p:cBhvr>
                                      <p:tavLst>
                                        <p:tav fmla="" tm="0">
                                          <p:val>
                                            <p:strVal val="0"/>
                                          </p:val>
                                        </p:tav>
                                        <p:tav fmla="" tm="100000">
                                          <p:val>
                                            <p:strVal val="#ppt_w"/>
                                          </p:val>
                                        </p:tav>
                                      </p:tavLst>
                                    </p:anim>
                                    <p:anim calcmode="lin" valueType="num">
                                      <p:cBhvr additive="base">
                                        <p:cTn dur="500"/>
                                        <p:tgtEl>
                                          <p:spTgt spid="1498"/>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499"/>
                                        </p:tgtEl>
                                        <p:attrNameLst>
                                          <p:attrName>style.visibility</p:attrName>
                                        </p:attrNameLst>
                                      </p:cBhvr>
                                      <p:to>
                                        <p:strVal val="visible"/>
                                      </p:to>
                                    </p:set>
                                    <p:anim calcmode="lin" valueType="num">
                                      <p:cBhvr additive="base">
                                        <p:cTn dur="500"/>
                                        <p:tgtEl>
                                          <p:spTgt spid="1499"/>
                                        </p:tgtEl>
                                        <p:attrNameLst>
                                          <p:attrName>ppt_w</p:attrName>
                                        </p:attrNameLst>
                                      </p:cBhvr>
                                      <p:tavLst>
                                        <p:tav fmla="" tm="0">
                                          <p:val>
                                            <p:strVal val="0"/>
                                          </p:val>
                                        </p:tav>
                                        <p:tav fmla="" tm="100000">
                                          <p:val>
                                            <p:strVal val="#ppt_w"/>
                                          </p:val>
                                        </p:tav>
                                      </p:tavLst>
                                    </p:anim>
                                    <p:anim calcmode="lin" valueType="num">
                                      <p:cBhvr additive="base">
                                        <p:cTn dur="500"/>
                                        <p:tgtEl>
                                          <p:spTgt spid="1499"/>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473"/>
                                        </p:tgtEl>
                                        <p:attrNameLst>
                                          <p:attrName>style.visibility</p:attrName>
                                        </p:attrNameLst>
                                      </p:cBhvr>
                                      <p:to>
                                        <p:strVal val="visible"/>
                                      </p:to>
                                    </p:set>
                                    <p:animEffect filter="fade" transition="in">
                                      <p:cBhvr>
                                        <p:cTn dur="500"/>
                                        <p:tgtEl>
                                          <p:spTgt spid="1473"/>
                                        </p:tgtEl>
                                      </p:cBhvr>
                                    </p:animEffect>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1476"/>
                                        </p:tgtEl>
                                        <p:attrNameLst>
                                          <p:attrName>style.visibility</p:attrName>
                                        </p:attrNameLst>
                                      </p:cBhvr>
                                      <p:to>
                                        <p:strVal val="visible"/>
                                      </p:to>
                                    </p:set>
                                    <p:anim calcmode="lin" valueType="num">
                                      <p:cBhvr additive="base">
                                        <p:cTn dur="500"/>
                                        <p:tgtEl>
                                          <p:spTgt spid="1476"/>
                                        </p:tgtEl>
                                        <p:attrNameLst>
                                          <p:attrName>ppt_w</p:attrName>
                                        </p:attrNameLst>
                                      </p:cBhvr>
                                      <p:tavLst>
                                        <p:tav fmla="" tm="0">
                                          <p:val>
                                            <p:strVal val="0"/>
                                          </p:val>
                                        </p:tav>
                                        <p:tav fmla="" tm="100000">
                                          <p:val>
                                            <p:strVal val="#ppt_w"/>
                                          </p:val>
                                        </p:tav>
                                      </p:tavLst>
                                    </p:anim>
                                    <p:anim calcmode="lin" valueType="num">
                                      <p:cBhvr additive="base">
                                        <p:cTn dur="500"/>
                                        <p:tgtEl>
                                          <p:spTgt spid="1476"/>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474"/>
                                        </p:tgtEl>
                                        <p:attrNameLst>
                                          <p:attrName>style.visibility</p:attrName>
                                        </p:attrNameLst>
                                      </p:cBhvr>
                                      <p:to>
                                        <p:strVal val="visible"/>
                                      </p:to>
                                    </p:set>
                                    <p:anim calcmode="lin" valueType="num">
                                      <p:cBhvr additive="base">
                                        <p:cTn dur="500"/>
                                        <p:tgtEl>
                                          <p:spTgt spid="1474"/>
                                        </p:tgtEl>
                                        <p:attrNameLst>
                                          <p:attrName>ppt_w</p:attrName>
                                        </p:attrNameLst>
                                      </p:cBhvr>
                                      <p:tavLst>
                                        <p:tav fmla="" tm="0">
                                          <p:val>
                                            <p:strVal val="0"/>
                                          </p:val>
                                        </p:tav>
                                        <p:tav fmla="" tm="100000">
                                          <p:val>
                                            <p:strVal val="#ppt_w"/>
                                          </p:val>
                                        </p:tav>
                                      </p:tavLst>
                                    </p:anim>
                                    <p:anim calcmode="lin" valueType="num">
                                      <p:cBhvr additive="base">
                                        <p:cTn dur="500"/>
                                        <p:tgtEl>
                                          <p:spTgt spid="147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477"/>
                                        </p:tgtEl>
                                        <p:attrNameLst>
                                          <p:attrName>style.visibility</p:attrName>
                                        </p:attrNameLst>
                                      </p:cBhvr>
                                      <p:to>
                                        <p:strVal val="visible"/>
                                      </p:to>
                                    </p:set>
                                    <p:anim calcmode="lin" valueType="num">
                                      <p:cBhvr additive="base">
                                        <p:cTn dur="500"/>
                                        <p:tgtEl>
                                          <p:spTgt spid="1477"/>
                                        </p:tgtEl>
                                        <p:attrNameLst>
                                          <p:attrName>ppt_w</p:attrName>
                                        </p:attrNameLst>
                                      </p:cBhvr>
                                      <p:tavLst>
                                        <p:tav fmla="" tm="0">
                                          <p:val>
                                            <p:strVal val="0"/>
                                          </p:val>
                                        </p:tav>
                                        <p:tav fmla="" tm="100000">
                                          <p:val>
                                            <p:strVal val="#ppt_w"/>
                                          </p:val>
                                        </p:tav>
                                      </p:tavLst>
                                    </p:anim>
                                    <p:anim calcmode="lin" valueType="num">
                                      <p:cBhvr additive="base">
                                        <p:cTn dur="500"/>
                                        <p:tgtEl>
                                          <p:spTgt spid="147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475"/>
                                        </p:tgtEl>
                                        <p:attrNameLst>
                                          <p:attrName>style.visibility</p:attrName>
                                        </p:attrNameLst>
                                      </p:cBhvr>
                                      <p:to>
                                        <p:strVal val="visible"/>
                                      </p:to>
                                    </p:set>
                                    <p:anim calcmode="lin" valueType="num">
                                      <p:cBhvr additive="base">
                                        <p:cTn dur="500"/>
                                        <p:tgtEl>
                                          <p:spTgt spid="1475"/>
                                        </p:tgtEl>
                                        <p:attrNameLst>
                                          <p:attrName>ppt_w</p:attrName>
                                        </p:attrNameLst>
                                      </p:cBhvr>
                                      <p:tavLst>
                                        <p:tav fmla="" tm="0">
                                          <p:val>
                                            <p:strVal val="0"/>
                                          </p:val>
                                        </p:tav>
                                        <p:tav fmla="" tm="100000">
                                          <p:val>
                                            <p:strVal val="#ppt_w"/>
                                          </p:val>
                                        </p:tav>
                                      </p:tavLst>
                                    </p:anim>
                                    <p:anim calcmode="lin" valueType="num">
                                      <p:cBhvr additive="base">
                                        <p:cTn dur="500"/>
                                        <p:tgtEl>
                                          <p:spTgt spid="1475"/>
                                        </p:tgtEl>
                                        <p:attrNameLst>
                                          <p:attrName>ppt_h</p:attrName>
                                        </p:attrNameLst>
                                      </p:cBhvr>
                                      <p:tavLst>
                                        <p:tav fmla="" tm="0">
                                          <p:val>
                                            <p:strVal val="0"/>
                                          </p:val>
                                        </p:tav>
                                        <p:tav fmla="" tm="100000">
                                          <p:val>
                                            <p:strVal val="#ppt_h"/>
                                          </p:val>
                                        </p:tav>
                                      </p:tavLst>
                                    </p:anim>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480"/>
                                        </p:tgtEl>
                                        <p:attrNameLst>
                                          <p:attrName>style.visibility</p:attrName>
                                        </p:attrNameLst>
                                      </p:cBhvr>
                                      <p:to>
                                        <p:strVal val="visible"/>
                                      </p:to>
                                    </p:set>
                                    <p:animEffect filter="fade" transition="in">
                                      <p:cBhvr>
                                        <p:cTn dur="500"/>
                                        <p:tgtEl>
                                          <p:spTgt spid="1480"/>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486"/>
                                        </p:tgtEl>
                                        <p:attrNameLst>
                                          <p:attrName>style.visibility</p:attrName>
                                        </p:attrNameLst>
                                      </p:cBhvr>
                                      <p:to>
                                        <p:strVal val="visible"/>
                                      </p:to>
                                    </p:set>
                                    <p:animEffect filter="fade" transition="in">
                                      <p:cBhvr>
                                        <p:cTn dur="500"/>
                                        <p:tgtEl>
                                          <p:spTgt spid="1486"/>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487"/>
                                        </p:tgtEl>
                                        <p:attrNameLst>
                                          <p:attrName>style.visibility</p:attrName>
                                        </p:attrNameLst>
                                      </p:cBhvr>
                                      <p:to>
                                        <p:strVal val="visible"/>
                                      </p:to>
                                    </p:set>
                                    <p:animEffect filter="fade" transition="in">
                                      <p:cBhvr>
                                        <p:cTn dur="500"/>
                                        <p:tgtEl>
                                          <p:spTgt spid="1487"/>
                                        </p:tgtEl>
                                      </p:cBhvr>
                                    </p:animEffect>
                                  </p:childTnLst>
                                </p:cTn>
                              </p:par>
                              <p:par>
                                <p:cTn fill="hold" nodeType="withEffect" presetClass="entr" presetID="10" presetSubtype="0">
                                  <p:stCondLst>
                                    <p:cond delay="0"/>
                                  </p:stCondLst>
                                  <p:childTnLst>
                                    <p:set>
                                      <p:cBhvr>
                                        <p:cTn dur="1" fill="hold">
                                          <p:stCondLst>
                                            <p:cond delay="0"/>
                                          </p:stCondLst>
                                        </p:cTn>
                                        <p:tgtEl>
                                          <p:spTgt spid="1478"/>
                                        </p:tgtEl>
                                        <p:attrNameLst>
                                          <p:attrName>style.visibility</p:attrName>
                                        </p:attrNameLst>
                                      </p:cBhvr>
                                      <p:to>
                                        <p:strVal val="visible"/>
                                      </p:to>
                                    </p:set>
                                    <p:animEffect filter="fade" transition="in">
                                      <p:cBhvr>
                                        <p:cTn dur="500"/>
                                        <p:tgtEl>
                                          <p:spTgt spid="1478"/>
                                        </p:tgtEl>
                                      </p:cBhvr>
                                    </p:animEffect>
                                  </p:childTnLst>
                                </p:cTn>
                              </p:par>
                              <p:par>
                                <p:cTn fill="hold" nodeType="withEffect" presetClass="entr" presetID="10" presetSubtype="0">
                                  <p:stCondLst>
                                    <p:cond delay="0"/>
                                  </p:stCondLst>
                                  <p:childTnLst>
                                    <p:set>
                                      <p:cBhvr>
                                        <p:cTn dur="1" fill="hold">
                                          <p:stCondLst>
                                            <p:cond delay="0"/>
                                          </p:stCondLst>
                                        </p:cTn>
                                        <p:tgtEl>
                                          <p:spTgt spid="1479"/>
                                        </p:tgtEl>
                                        <p:attrNameLst>
                                          <p:attrName>style.visibility</p:attrName>
                                        </p:attrNameLst>
                                      </p:cBhvr>
                                      <p:to>
                                        <p:strVal val="visible"/>
                                      </p:to>
                                    </p:set>
                                    <p:animEffect filter="fade" transition="in">
                                      <p:cBhvr>
                                        <p:cTn dur="500"/>
                                        <p:tgtEl>
                                          <p:spTgt spid="1479"/>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481"/>
                                        </p:tgtEl>
                                        <p:attrNameLst>
                                          <p:attrName>style.visibility</p:attrName>
                                        </p:attrNameLst>
                                      </p:cBhvr>
                                      <p:to>
                                        <p:strVal val="visible"/>
                                      </p:to>
                                    </p:set>
                                    <p:animEffect filter="fade" transition="in">
                                      <p:cBhvr>
                                        <p:cTn dur="500"/>
                                        <p:tgtEl>
                                          <p:spTgt spid="1481"/>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488"/>
                                        </p:tgtEl>
                                        <p:attrNameLst>
                                          <p:attrName>style.visibility</p:attrName>
                                        </p:attrNameLst>
                                      </p:cBhvr>
                                      <p:to>
                                        <p:strVal val="visible"/>
                                      </p:to>
                                    </p:set>
                                    <p:animEffect filter="fade" transition="in">
                                      <p:cBhvr>
                                        <p:cTn dur="500"/>
                                        <p:tgtEl>
                                          <p:spTgt spid="1488"/>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489"/>
                                        </p:tgtEl>
                                        <p:attrNameLst>
                                          <p:attrName>style.visibility</p:attrName>
                                        </p:attrNameLst>
                                      </p:cBhvr>
                                      <p:to>
                                        <p:strVal val="visible"/>
                                      </p:to>
                                    </p:set>
                                    <p:animEffect filter="fade" transition="in">
                                      <p:cBhvr>
                                        <p:cTn dur="500"/>
                                        <p:tgtEl>
                                          <p:spTgt spid="1489"/>
                                        </p:tgtEl>
                                      </p:cBhvr>
                                    </p:animEffect>
                                  </p:childTnLst>
                                </p:cTn>
                              </p:par>
                              <p:par>
                                <p:cTn fill="hold" nodeType="withEffect" presetClass="entr" presetID="10" presetSubtype="0">
                                  <p:stCondLst>
                                    <p:cond delay="0"/>
                                  </p:stCondLst>
                                  <p:childTnLst>
                                    <p:set>
                                      <p:cBhvr>
                                        <p:cTn dur="1" fill="hold">
                                          <p:stCondLst>
                                            <p:cond delay="0"/>
                                          </p:stCondLst>
                                        </p:cTn>
                                        <p:tgtEl>
                                          <p:spTgt spid="1482"/>
                                        </p:tgtEl>
                                        <p:attrNameLst>
                                          <p:attrName>style.visibility</p:attrName>
                                        </p:attrNameLst>
                                      </p:cBhvr>
                                      <p:to>
                                        <p:strVal val="visible"/>
                                      </p:to>
                                    </p:set>
                                    <p:animEffect filter="fade" transition="in">
                                      <p:cBhvr>
                                        <p:cTn dur="500"/>
                                        <p:tgtEl>
                                          <p:spTgt spid="1482"/>
                                        </p:tgtEl>
                                      </p:cBhvr>
                                    </p:animEffect>
                                  </p:childTnLst>
                                </p:cTn>
                              </p:par>
                              <p:par>
                                <p:cTn fill="hold" nodeType="withEffect" presetClass="entr" presetID="10" presetSubtype="0">
                                  <p:stCondLst>
                                    <p:cond delay="0"/>
                                  </p:stCondLst>
                                  <p:childTnLst>
                                    <p:set>
                                      <p:cBhvr>
                                        <p:cTn dur="1" fill="hold">
                                          <p:stCondLst>
                                            <p:cond delay="0"/>
                                          </p:stCondLst>
                                        </p:cTn>
                                        <p:tgtEl>
                                          <p:spTgt spid="1483"/>
                                        </p:tgtEl>
                                        <p:attrNameLst>
                                          <p:attrName>style.visibility</p:attrName>
                                        </p:attrNameLst>
                                      </p:cBhvr>
                                      <p:to>
                                        <p:strVal val="visible"/>
                                      </p:to>
                                    </p:set>
                                    <p:animEffect filter="fade" transition="in">
                                      <p:cBhvr>
                                        <p:cTn dur="500"/>
                                        <p:tgtEl>
                                          <p:spTgt spid="1483"/>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1484"/>
                                        </p:tgtEl>
                                        <p:attrNameLst>
                                          <p:attrName>style.visibility</p:attrName>
                                        </p:attrNameLst>
                                      </p:cBhvr>
                                      <p:to>
                                        <p:strVal val="visible"/>
                                      </p:to>
                                    </p:set>
                                    <p:animEffect filter="fade" transition="in">
                                      <p:cBhvr>
                                        <p:cTn dur="500"/>
                                        <p:tgtEl>
                                          <p:spTgt spid="1484"/>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490"/>
                                        </p:tgtEl>
                                        <p:attrNameLst>
                                          <p:attrName>style.visibility</p:attrName>
                                        </p:attrNameLst>
                                      </p:cBhvr>
                                      <p:to>
                                        <p:strVal val="visible"/>
                                      </p:to>
                                    </p:set>
                                    <p:animEffect filter="fade" transition="in">
                                      <p:cBhvr>
                                        <p:cTn dur="500"/>
                                        <p:tgtEl>
                                          <p:spTgt spid="1490"/>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1491"/>
                                        </p:tgtEl>
                                        <p:attrNameLst>
                                          <p:attrName>style.visibility</p:attrName>
                                        </p:attrNameLst>
                                      </p:cBhvr>
                                      <p:to>
                                        <p:strVal val="visible"/>
                                      </p:to>
                                    </p:set>
                                    <p:animEffect filter="fade" transition="in">
                                      <p:cBhvr>
                                        <p:cTn dur="500"/>
                                        <p:tgtEl>
                                          <p:spTgt spid="1491"/>
                                        </p:tgtEl>
                                      </p:cBhvr>
                                    </p:animEffect>
                                  </p:childTnLst>
                                </p:cTn>
                              </p:par>
                              <p:par>
                                <p:cTn fill="hold" nodeType="withEffect" presetClass="entr" presetID="10" presetSubtype="0">
                                  <p:stCondLst>
                                    <p:cond delay="0"/>
                                  </p:stCondLst>
                                  <p:childTnLst>
                                    <p:set>
                                      <p:cBhvr>
                                        <p:cTn dur="1" fill="hold">
                                          <p:stCondLst>
                                            <p:cond delay="0"/>
                                          </p:stCondLst>
                                        </p:cTn>
                                        <p:tgtEl>
                                          <p:spTgt spid="1492"/>
                                        </p:tgtEl>
                                        <p:attrNameLst>
                                          <p:attrName>style.visibility</p:attrName>
                                        </p:attrNameLst>
                                      </p:cBhvr>
                                      <p:to>
                                        <p:strVal val="visible"/>
                                      </p:to>
                                    </p:set>
                                    <p:animEffect filter="fade" transition="in">
                                      <p:cBhvr>
                                        <p:cTn dur="500"/>
                                        <p:tgtEl>
                                          <p:spTgt spid="1492"/>
                                        </p:tgtEl>
                                      </p:cBhvr>
                                    </p:animEffect>
                                  </p:childTnLst>
                                </p:cTn>
                              </p:par>
                              <p:par>
                                <p:cTn fill="hold" nodeType="withEffect" presetClass="entr" presetID="10" presetSubtype="0">
                                  <p:stCondLst>
                                    <p:cond delay="0"/>
                                  </p:stCondLst>
                                  <p:childTnLst>
                                    <p:set>
                                      <p:cBhvr>
                                        <p:cTn dur="1" fill="hold">
                                          <p:stCondLst>
                                            <p:cond delay="0"/>
                                          </p:stCondLst>
                                        </p:cTn>
                                        <p:tgtEl>
                                          <p:spTgt spid="1493"/>
                                        </p:tgtEl>
                                        <p:attrNameLst>
                                          <p:attrName>style.visibility</p:attrName>
                                        </p:attrNameLst>
                                      </p:cBhvr>
                                      <p:to>
                                        <p:strVal val="visible"/>
                                      </p:to>
                                    </p:set>
                                    <p:animEffect filter="fade" transition="in">
                                      <p:cBhvr>
                                        <p:cTn dur="500"/>
                                        <p:tgtEl>
                                          <p:spTgt spid="1493"/>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485"/>
                                        </p:tgtEl>
                                        <p:attrNameLst>
                                          <p:attrName>style.visibility</p:attrName>
                                        </p:attrNameLst>
                                      </p:cBhvr>
                                      <p:to>
                                        <p:strVal val="visible"/>
                                      </p:to>
                                    </p:set>
                                    <p:animEffect filter="fade" transition="in">
                                      <p:cBhvr>
                                        <p:cTn dur="500"/>
                                        <p:tgtEl>
                                          <p:spTgt spid="1485"/>
                                        </p:tgtEl>
                                      </p:cBhvr>
                                    </p:animEffect>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1494"/>
                                        </p:tgtEl>
                                        <p:attrNameLst>
                                          <p:attrName>style.visibility</p:attrName>
                                        </p:attrNameLst>
                                      </p:cBhvr>
                                      <p:to>
                                        <p:strVal val="visible"/>
                                      </p:to>
                                    </p:set>
                                    <p:animEffect filter="fade" transition="in">
                                      <p:cBhvr>
                                        <p:cTn dur="500"/>
                                        <p:tgtEl>
                                          <p:spTgt spid="1494"/>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1495"/>
                                        </p:tgtEl>
                                        <p:attrNameLst>
                                          <p:attrName>style.visibility</p:attrName>
                                        </p:attrNameLst>
                                      </p:cBhvr>
                                      <p:to>
                                        <p:strVal val="visible"/>
                                      </p:to>
                                    </p:set>
                                    <p:animEffect filter="fade" transition="in">
                                      <p:cBhvr>
                                        <p:cTn dur="500"/>
                                        <p:tgtEl>
                                          <p:spTgt spid="1495"/>
                                        </p:tgtEl>
                                      </p:cBhvr>
                                    </p:animEffect>
                                  </p:childTnLst>
                                </p:cTn>
                              </p:par>
                              <p:par>
                                <p:cTn fill="hold" nodeType="withEffect" presetClass="entr" presetID="10" presetSubtype="0">
                                  <p:stCondLst>
                                    <p:cond delay="0"/>
                                  </p:stCondLst>
                                  <p:childTnLst>
                                    <p:set>
                                      <p:cBhvr>
                                        <p:cTn dur="1" fill="hold">
                                          <p:stCondLst>
                                            <p:cond delay="0"/>
                                          </p:stCondLst>
                                        </p:cTn>
                                        <p:tgtEl>
                                          <p:spTgt spid="1496"/>
                                        </p:tgtEl>
                                        <p:attrNameLst>
                                          <p:attrName>style.visibility</p:attrName>
                                        </p:attrNameLst>
                                      </p:cBhvr>
                                      <p:to>
                                        <p:strVal val="visible"/>
                                      </p:to>
                                    </p:set>
                                    <p:animEffect filter="fade" transition="in">
                                      <p:cBhvr>
                                        <p:cTn dur="500"/>
                                        <p:tgtEl>
                                          <p:spTgt spid="1496"/>
                                        </p:tgtEl>
                                      </p:cBhvr>
                                    </p:animEffect>
                                  </p:childTnLst>
                                </p:cTn>
                              </p:par>
                              <p:par>
                                <p:cTn fill="hold" nodeType="withEffect" presetClass="entr" presetID="10" presetSubtype="0">
                                  <p:stCondLst>
                                    <p:cond delay="0"/>
                                  </p:stCondLst>
                                  <p:childTnLst>
                                    <p:set>
                                      <p:cBhvr>
                                        <p:cTn dur="1" fill="hold">
                                          <p:stCondLst>
                                            <p:cond delay="0"/>
                                          </p:stCondLst>
                                        </p:cTn>
                                        <p:tgtEl>
                                          <p:spTgt spid="1497"/>
                                        </p:tgtEl>
                                        <p:attrNameLst>
                                          <p:attrName>style.visibility</p:attrName>
                                        </p:attrNameLst>
                                      </p:cBhvr>
                                      <p:to>
                                        <p:strVal val="visible"/>
                                      </p:to>
                                    </p:set>
                                    <p:animEffect filter="fade" transition="in">
                                      <p:cBhvr>
                                        <p:cTn dur="500"/>
                                        <p:tgtEl>
                                          <p:spTgt spid="14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1252f3fda3c_1_44"/>
          <p:cNvSpPr/>
          <p:nvPr/>
        </p:nvSpPr>
        <p:spPr>
          <a:xfrm>
            <a:off x="5457006" y="1573726"/>
            <a:ext cx="513300" cy="511500"/>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rPr b="1" lang="zh-CN" sz="2200">
                <a:solidFill>
                  <a:schemeClr val="lt1"/>
                </a:solidFill>
                <a:latin typeface="Calibri"/>
                <a:ea typeface="Calibri"/>
                <a:cs typeface="Calibri"/>
                <a:sym typeface="Calibri"/>
              </a:rPr>
              <a:t>1</a:t>
            </a:r>
            <a:endParaRPr b="1" sz="2200">
              <a:solidFill>
                <a:schemeClr val="lt1"/>
              </a:solidFill>
              <a:latin typeface="Calibri"/>
              <a:ea typeface="Calibri"/>
              <a:cs typeface="Calibri"/>
              <a:sym typeface="Calibri"/>
            </a:endParaRPr>
          </a:p>
        </p:txBody>
      </p:sp>
      <p:grpSp>
        <p:nvGrpSpPr>
          <p:cNvPr id="126" name="Google Shape;126;g1252f3fda3c_1_44"/>
          <p:cNvGrpSpPr/>
          <p:nvPr/>
        </p:nvGrpSpPr>
        <p:grpSpPr>
          <a:xfrm>
            <a:off x="6343740" y="1573673"/>
            <a:ext cx="4447105" cy="576051"/>
            <a:chOff x="6339097" y="1573726"/>
            <a:chExt cx="3744300" cy="511500"/>
          </a:xfrm>
        </p:grpSpPr>
        <p:sp>
          <p:nvSpPr>
            <p:cNvPr id="127" name="Google Shape;127;g1252f3fda3c_1_44"/>
            <p:cNvSpPr/>
            <p:nvPr/>
          </p:nvSpPr>
          <p:spPr>
            <a:xfrm>
              <a:off x="6339097" y="1573726"/>
              <a:ext cx="3744300" cy="511500"/>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t/>
              </a:r>
              <a:endParaRPr sz="2200">
                <a:solidFill>
                  <a:schemeClr val="lt1"/>
                </a:solidFill>
                <a:latin typeface="Calibri"/>
                <a:ea typeface="Calibri"/>
                <a:cs typeface="Calibri"/>
                <a:sym typeface="Calibri"/>
              </a:endParaRPr>
            </a:p>
          </p:txBody>
        </p:sp>
        <p:sp>
          <p:nvSpPr>
            <p:cNvPr id="128" name="Google Shape;128;g1252f3fda3c_1_44"/>
            <p:cNvSpPr/>
            <p:nvPr/>
          </p:nvSpPr>
          <p:spPr>
            <a:xfrm>
              <a:off x="6723350" y="1614014"/>
              <a:ext cx="2653200" cy="430800"/>
            </a:xfrm>
            <a:prstGeom prst="rect">
              <a:avLst/>
            </a:prstGeom>
            <a:noFill/>
            <a:ln>
              <a:noFill/>
            </a:ln>
          </p:spPr>
          <p:txBody>
            <a:bodyPr anchorCtr="0" anchor="t" bIns="60975" lIns="121950" spcFirstLastPara="1" rIns="121950" wrap="square" tIns="60975">
              <a:noAutofit/>
            </a:bodyPr>
            <a:lstStyle/>
            <a:p>
              <a:pPr indent="0" lvl="0" marL="0" marR="0" rtl="0" algn="l">
                <a:spcBef>
                  <a:spcPts val="0"/>
                </a:spcBef>
                <a:spcAft>
                  <a:spcPts val="0"/>
                </a:spcAft>
                <a:buNone/>
              </a:pPr>
              <a:r>
                <a:rPr b="1" lang="zh-CN" sz="2200">
                  <a:solidFill>
                    <a:schemeClr val="lt1"/>
                  </a:solidFill>
                  <a:latin typeface="Calibri"/>
                  <a:ea typeface="Calibri"/>
                  <a:cs typeface="Calibri"/>
                  <a:sym typeface="Calibri"/>
                </a:rPr>
                <a:t>Modeling Results</a:t>
              </a:r>
              <a:endParaRPr b="1" sz="2200">
                <a:solidFill>
                  <a:schemeClr val="lt1"/>
                </a:solidFill>
                <a:latin typeface="Calibri"/>
                <a:ea typeface="Calibri"/>
                <a:cs typeface="Calibri"/>
                <a:sym typeface="Calibri"/>
              </a:endParaRPr>
            </a:p>
          </p:txBody>
        </p:sp>
      </p:grpSp>
      <p:sp>
        <p:nvSpPr>
          <p:cNvPr id="129" name="Google Shape;129;g1252f3fda3c_1_44"/>
          <p:cNvSpPr/>
          <p:nvPr/>
        </p:nvSpPr>
        <p:spPr>
          <a:xfrm>
            <a:off x="5457006" y="2410178"/>
            <a:ext cx="513300" cy="511500"/>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rPr b="1" lang="zh-CN" sz="2200">
                <a:solidFill>
                  <a:schemeClr val="lt1"/>
                </a:solidFill>
                <a:latin typeface="Calibri"/>
                <a:ea typeface="Calibri"/>
                <a:cs typeface="Calibri"/>
                <a:sym typeface="Calibri"/>
              </a:rPr>
              <a:t>2</a:t>
            </a:r>
            <a:endParaRPr b="1" sz="2200">
              <a:solidFill>
                <a:schemeClr val="lt1"/>
              </a:solidFill>
              <a:latin typeface="Calibri"/>
              <a:ea typeface="Calibri"/>
              <a:cs typeface="Calibri"/>
              <a:sym typeface="Calibri"/>
            </a:endParaRPr>
          </a:p>
        </p:txBody>
      </p:sp>
      <p:grpSp>
        <p:nvGrpSpPr>
          <p:cNvPr id="130" name="Google Shape;130;g1252f3fda3c_1_44"/>
          <p:cNvGrpSpPr/>
          <p:nvPr/>
        </p:nvGrpSpPr>
        <p:grpSpPr>
          <a:xfrm>
            <a:off x="6315371" y="2410184"/>
            <a:ext cx="4447105" cy="511500"/>
            <a:chOff x="6315199" y="2410178"/>
            <a:chExt cx="3744300" cy="511500"/>
          </a:xfrm>
        </p:grpSpPr>
        <p:sp>
          <p:nvSpPr>
            <p:cNvPr id="131" name="Google Shape;131;g1252f3fda3c_1_44"/>
            <p:cNvSpPr/>
            <p:nvPr/>
          </p:nvSpPr>
          <p:spPr>
            <a:xfrm>
              <a:off x="6315199" y="2410178"/>
              <a:ext cx="3744300" cy="511500"/>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t/>
              </a:r>
              <a:endParaRPr sz="2200">
                <a:solidFill>
                  <a:schemeClr val="lt1"/>
                </a:solidFill>
                <a:latin typeface="Calibri"/>
                <a:ea typeface="Calibri"/>
                <a:cs typeface="Calibri"/>
                <a:sym typeface="Calibri"/>
              </a:endParaRPr>
            </a:p>
          </p:txBody>
        </p:sp>
        <p:sp>
          <p:nvSpPr>
            <p:cNvPr id="132" name="Google Shape;132;g1252f3fda3c_1_44"/>
            <p:cNvSpPr/>
            <p:nvPr/>
          </p:nvSpPr>
          <p:spPr>
            <a:xfrm>
              <a:off x="6747248" y="2450466"/>
              <a:ext cx="2653200" cy="430800"/>
            </a:xfrm>
            <a:prstGeom prst="rect">
              <a:avLst/>
            </a:prstGeom>
            <a:noFill/>
            <a:ln>
              <a:noFill/>
            </a:ln>
          </p:spPr>
          <p:txBody>
            <a:bodyPr anchorCtr="0" anchor="t" bIns="60975" lIns="121950" spcFirstLastPara="1" rIns="121950" wrap="square" tIns="60975">
              <a:noAutofit/>
            </a:bodyPr>
            <a:lstStyle/>
            <a:p>
              <a:pPr indent="0" lvl="0" marL="0" marR="0" rtl="0" algn="l">
                <a:spcBef>
                  <a:spcPts val="0"/>
                </a:spcBef>
                <a:spcAft>
                  <a:spcPts val="0"/>
                </a:spcAft>
                <a:buNone/>
              </a:pPr>
              <a:r>
                <a:rPr b="1" lang="zh-CN" sz="2200">
                  <a:solidFill>
                    <a:schemeClr val="lt1"/>
                  </a:solidFill>
                  <a:latin typeface="Calibri"/>
                  <a:ea typeface="Calibri"/>
                  <a:cs typeface="Calibri"/>
                  <a:sym typeface="Calibri"/>
                </a:rPr>
                <a:t>Modeling Process</a:t>
              </a:r>
              <a:endParaRPr b="1" sz="2200">
                <a:solidFill>
                  <a:schemeClr val="lt1"/>
                </a:solidFill>
                <a:latin typeface="Calibri"/>
                <a:ea typeface="Calibri"/>
                <a:cs typeface="Calibri"/>
                <a:sym typeface="Calibri"/>
              </a:endParaRPr>
            </a:p>
          </p:txBody>
        </p:sp>
      </p:grpSp>
      <p:sp>
        <p:nvSpPr>
          <p:cNvPr id="133" name="Google Shape;133;g1252f3fda3c_1_44"/>
          <p:cNvSpPr/>
          <p:nvPr/>
        </p:nvSpPr>
        <p:spPr>
          <a:xfrm>
            <a:off x="5457006" y="3296031"/>
            <a:ext cx="513300" cy="511500"/>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rPr b="1" lang="zh-CN" sz="2200">
                <a:solidFill>
                  <a:schemeClr val="lt1"/>
                </a:solidFill>
                <a:latin typeface="Calibri"/>
                <a:ea typeface="Calibri"/>
                <a:cs typeface="Calibri"/>
                <a:sym typeface="Calibri"/>
              </a:rPr>
              <a:t>3</a:t>
            </a:r>
            <a:endParaRPr b="1" sz="2200">
              <a:solidFill>
                <a:schemeClr val="lt1"/>
              </a:solidFill>
              <a:latin typeface="Calibri"/>
              <a:ea typeface="Calibri"/>
              <a:cs typeface="Calibri"/>
              <a:sym typeface="Calibri"/>
            </a:endParaRPr>
          </a:p>
        </p:txBody>
      </p:sp>
      <p:grpSp>
        <p:nvGrpSpPr>
          <p:cNvPr id="134" name="Google Shape;134;g1252f3fda3c_1_44"/>
          <p:cNvGrpSpPr/>
          <p:nvPr/>
        </p:nvGrpSpPr>
        <p:grpSpPr>
          <a:xfrm>
            <a:off x="6343755" y="3296037"/>
            <a:ext cx="4447105" cy="511500"/>
            <a:chOff x="6339097" y="3296031"/>
            <a:chExt cx="3744300" cy="511500"/>
          </a:xfrm>
        </p:grpSpPr>
        <p:sp>
          <p:nvSpPr>
            <p:cNvPr id="135" name="Google Shape;135;g1252f3fda3c_1_44"/>
            <p:cNvSpPr/>
            <p:nvPr/>
          </p:nvSpPr>
          <p:spPr>
            <a:xfrm>
              <a:off x="6339097" y="3296031"/>
              <a:ext cx="3744300" cy="511500"/>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t/>
              </a:r>
              <a:endParaRPr sz="2200">
                <a:solidFill>
                  <a:schemeClr val="lt1"/>
                </a:solidFill>
                <a:latin typeface="Calibri"/>
                <a:ea typeface="Calibri"/>
                <a:cs typeface="Calibri"/>
                <a:sym typeface="Calibri"/>
              </a:endParaRPr>
            </a:p>
          </p:txBody>
        </p:sp>
        <p:sp>
          <p:nvSpPr>
            <p:cNvPr id="136" name="Google Shape;136;g1252f3fda3c_1_44"/>
            <p:cNvSpPr/>
            <p:nvPr/>
          </p:nvSpPr>
          <p:spPr>
            <a:xfrm>
              <a:off x="6723349" y="3336319"/>
              <a:ext cx="2736300" cy="430800"/>
            </a:xfrm>
            <a:prstGeom prst="rect">
              <a:avLst/>
            </a:prstGeom>
            <a:noFill/>
            <a:ln>
              <a:noFill/>
            </a:ln>
          </p:spPr>
          <p:txBody>
            <a:bodyPr anchorCtr="0" anchor="t" bIns="60975" lIns="121950" spcFirstLastPara="1" rIns="121950" wrap="square" tIns="60975">
              <a:noAutofit/>
            </a:bodyPr>
            <a:lstStyle/>
            <a:p>
              <a:pPr indent="0" lvl="0" marL="0" marR="0" rtl="0" algn="l">
                <a:spcBef>
                  <a:spcPts val="0"/>
                </a:spcBef>
                <a:spcAft>
                  <a:spcPts val="0"/>
                </a:spcAft>
                <a:buNone/>
              </a:pPr>
              <a:r>
                <a:rPr b="1" lang="zh-CN" sz="2200">
                  <a:solidFill>
                    <a:schemeClr val="lt1"/>
                  </a:solidFill>
                  <a:latin typeface="Calibri"/>
                  <a:ea typeface="Calibri"/>
                  <a:cs typeface="Calibri"/>
                  <a:sym typeface="Calibri"/>
                </a:rPr>
                <a:t>Data Collection</a:t>
              </a:r>
              <a:endParaRPr b="1" sz="2200">
                <a:solidFill>
                  <a:schemeClr val="lt1"/>
                </a:solidFill>
                <a:latin typeface="Calibri"/>
                <a:ea typeface="Calibri"/>
                <a:cs typeface="Calibri"/>
                <a:sym typeface="Calibri"/>
              </a:endParaRPr>
            </a:p>
          </p:txBody>
        </p:sp>
      </p:grpSp>
      <p:sp>
        <p:nvSpPr>
          <p:cNvPr id="137" name="Google Shape;137;g1252f3fda3c_1_44"/>
          <p:cNvSpPr/>
          <p:nvPr/>
        </p:nvSpPr>
        <p:spPr>
          <a:xfrm>
            <a:off x="5457006" y="4180903"/>
            <a:ext cx="513300" cy="511500"/>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rPr b="1" lang="zh-CN" sz="2200">
                <a:solidFill>
                  <a:schemeClr val="lt1"/>
                </a:solidFill>
                <a:latin typeface="Calibri"/>
                <a:ea typeface="Calibri"/>
                <a:cs typeface="Calibri"/>
                <a:sym typeface="Calibri"/>
              </a:rPr>
              <a:t>4</a:t>
            </a:r>
            <a:endParaRPr b="1" sz="2200">
              <a:solidFill>
                <a:schemeClr val="lt1"/>
              </a:solidFill>
              <a:latin typeface="Calibri"/>
              <a:ea typeface="Calibri"/>
              <a:cs typeface="Calibri"/>
              <a:sym typeface="Calibri"/>
            </a:endParaRPr>
          </a:p>
        </p:txBody>
      </p:sp>
      <p:grpSp>
        <p:nvGrpSpPr>
          <p:cNvPr id="138" name="Google Shape;138;g1252f3fda3c_1_44"/>
          <p:cNvGrpSpPr/>
          <p:nvPr/>
        </p:nvGrpSpPr>
        <p:grpSpPr>
          <a:xfrm>
            <a:off x="6343755" y="4180909"/>
            <a:ext cx="4447105" cy="511500"/>
            <a:chOff x="6339097" y="4180903"/>
            <a:chExt cx="3744300" cy="511500"/>
          </a:xfrm>
        </p:grpSpPr>
        <p:sp>
          <p:nvSpPr>
            <p:cNvPr id="139" name="Google Shape;139;g1252f3fda3c_1_44"/>
            <p:cNvSpPr/>
            <p:nvPr/>
          </p:nvSpPr>
          <p:spPr>
            <a:xfrm>
              <a:off x="6339097" y="4180903"/>
              <a:ext cx="3744300" cy="511500"/>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t/>
              </a:r>
              <a:endParaRPr sz="2200">
                <a:solidFill>
                  <a:schemeClr val="lt1"/>
                </a:solidFill>
                <a:latin typeface="Calibri"/>
                <a:ea typeface="Calibri"/>
                <a:cs typeface="Calibri"/>
                <a:sym typeface="Calibri"/>
              </a:endParaRPr>
            </a:p>
          </p:txBody>
        </p:sp>
        <p:sp>
          <p:nvSpPr>
            <p:cNvPr id="140" name="Google Shape;140;g1252f3fda3c_1_44"/>
            <p:cNvSpPr/>
            <p:nvPr/>
          </p:nvSpPr>
          <p:spPr>
            <a:xfrm>
              <a:off x="6723350" y="4221875"/>
              <a:ext cx="3276900" cy="430800"/>
            </a:xfrm>
            <a:prstGeom prst="rect">
              <a:avLst/>
            </a:prstGeom>
            <a:noFill/>
            <a:ln>
              <a:noFill/>
            </a:ln>
          </p:spPr>
          <p:txBody>
            <a:bodyPr anchorCtr="0" anchor="t" bIns="60975" lIns="121950" spcFirstLastPara="1" rIns="121950" wrap="square" tIns="60975">
              <a:noAutofit/>
            </a:bodyPr>
            <a:lstStyle/>
            <a:p>
              <a:pPr indent="0" lvl="0" marL="0" marR="0" rtl="0" algn="l">
                <a:spcBef>
                  <a:spcPts val="0"/>
                </a:spcBef>
                <a:spcAft>
                  <a:spcPts val="0"/>
                </a:spcAft>
                <a:buNone/>
              </a:pPr>
              <a:r>
                <a:rPr b="1" lang="zh-CN" sz="2200">
                  <a:solidFill>
                    <a:schemeClr val="lt1"/>
                  </a:solidFill>
                  <a:latin typeface="Calibri"/>
                  <a:ea typeface="Calibri"/>
                  <a:cs typeface="Calibri"/>
                  <a:sym typeface="Calibri"/>
                </a:rPr>
                <a:t>Exploratory Data Analysis</a:t>
              </a:r>
              <a:endParaRPr b="1" sz="2200">
                <a:solidFill>
                  <a:schemeClr val="lt1"/>
                </a:solidFill>
                <a:latin typeface="Calibri"/>
                <a:ea typeface="Calibri"/>
                <a:cs typeface="Calibri"/>
                <a:sym typeface="Calibri"/>
              </a:endParaRPr>
            </a:p>
          </p:txBody>
        </p:sp>
      </p:grpSp>
      <p:sp>
        <p:nvSpPr>
          <p:cNvPr id="141" name="Google Shape;141;g1252f3fda3c_1_44"/>
          <p:cNvSpPr/>
          <p:nvPr/>
        </p:nvSpPr>
        <p:spPr>
          <a:xfrm>
            <a:off x="5457136" y="5057483"/>
            <a:ext cx="513300" cy="511500"/>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rPr b="1" lang="zh-CN" sz="2200">
                <a:solidFill>
                  <a:schemeClr val="lt1"/>
                </a:solidFill>
                <a:latin typeface="Calibri"/>
                <a:ea typeface="Calibri"/>
                <a:cs typeface="Calibri"/>
                <a:sym typeface="Calibri"/>
              </a:rPr>
              <a:t>5</a:t>
            </a:r>
            <a:endParaRPr b="1" sz="2200">
              <a:solidFill>
                <a:schemeClr val="lt1"/>
              </a:solidFill>
              <a:latin typeface="Calibri"/>
              <a:ea typeface="Calibri"/>
              <a:cs typeface="Calibri"/>
              <a:sym typeface="Calibri"/>
            </a:endParaRPr>
          </a:p>
        </p:txBody>
      </p:sp>
      <p:grpSp>
        <p:nvGrpSpPr>
          <p:cNvPr id="142" name="Google Shape;142;g1252f3fda3c_1_44"/>
          <p:cNvGrpSpPr/>
          <p:nvPr/>
        </p:nvGrpSpPr>
        <p:grpSpPr>
          <a:xfrm>
            <a:off x="6343755" y="5057489"/>
            <a:ext cx="4447105" cy="511500"/>
            <a:chOff x="6339097" y="5057483"/>
            <a:chExt cx="3744300" cy="511500"/>
          </a:xfrm>
        </p:grpSpPr>
        <p:sp>
          <p:nvSpPr>
            <p:cNvPr id="143" name="Google Shape;143;g1252f3fda3c_1_44"/>
            <p:cNvSpPr/>
            <p:nvPr/>
          </p:nvSpPr>
          <p:spPr>
            <a:xfrm>
              <a:off x="6339097" y="5057483"/>
              <a:ext cx="3744300" cy="511500"/>
            </a:xfrm>
            <a:prstGeom prst="roundRect">
              <a:avLst>
                <a:gd fmla="val 16667" name="adj"/>
              </a:avLst>
            </a:prstGeom>
            <a:solidFill>
              <a:schemeClr val="accent1"/>
            </a:solidFill>
            <a:ln>
              <a:noFill/>
            </a:ln>
            <a:effectLst>
              <a:outerShdw blurRad="50800" rotWithShape="0" algn="t" dir="5400000" dist="38100">
                <a:srgbClr val="000000">
                  <a:alpha val="40000"/>
                </a:srgbClr>
              </a:outerShdw>
            </a:effectLst>
          </p:spPr>
          <p:txBody>
            <a:bodyPr anchorCtr="0" anchor="ctr" bIns="60975" lIns="121950" spcFirstLastPara="1" rIns="121950" wrap="square" tIns="60975">
              <a:noAutofit/>
            </a:bodyPr>
            <a:lstStyle/>
            <a:p>
              <a:pPr indent="0" lvl="0" marL="0" marR="0" rtl="0" algn="ctr">
                <a:spcBef>
                  <a:spcPts val="0"/>
                </a:spcBef>
                <a:spcAft>
                  <a:spcPts val="0"/>
                </a:spcAft>
                <a:buNone/>
              </a:pPr>
              <a:r>
                <a:t/>
              </a:r>
              <a:endParaRPr sz="2200">
                <a:solidFill>
                  <a:schemeClr val="lt1"/>
                </a:solidFill>
                <a:latin typeface="Calibri"/>
                <a:ea typeface="Calibri"/>
                <a:cs typeface="Calibri"/>
                <a:sym typeface="Calibri"/>
              </a:endParaRPr>
            </a:p>
          </p:txBody>
        </p:sp>
        <p:sp>
          <p:nvSpPr>
            <p:cNvPr id="144" name="Google Shape;144;g1252f3fda3c_1_44"/>
            <p:cNvSpPr/>
            <p:nvPr/>
          </p:nvSpPr>
          <p:spPr>
            <a:xfrm>
              <a:off x="6723474" y="5085975"/>
              <a:ext cx="3263700" cy="430800"/>
            </a:xfrm>
            <a:prstGeom prst="rect">
              <a:avLst/>
            </a:prstGeom>
            <a:noFill/>
            <a:ln>
              <a:noFill/>
            </a:ln>
          </p:spPr>
          <p:txBody>
            <a:bodyPr anchorCtr="0" anchor="t" bIns="60975" lIns="121950" spcFirstLastPara="1" rIns="121950" wrap="square" tIns="60975">
              <a:noAutofit/>
            </a:bodyPr>
            <a:lstStyle/>
            <a:p>
              <a:pPr indent="0" lvl="0" marL="0" marR="0" rtl="0" algn="l">
                <a:spcBef>
                  <a:spcPts val="0"/>
                </a:spcBef>
                <a:spcAft>
                  <a:spcPts val="0"/>
                </a:spcAft>
                <a:buNone/>
              </a:pPr>
              <a:r>
                <a:rPr b="1" lang="zh-CN" sz="2200">
                  <a:solidFill>
                    <a:schemeClr val="lt1"/>
                  </a:solidFill>
                  <a:latin typeface="Calibri"/>
                  <a:ea typeface="Calibri"/>
                  <a:cs typeface="Calibri"/>
                  <a:sym typeface="Calibri"/>
                </a:rPr>
                <a:t>Limitation &amp; Next Steps</a:t>
              </a:r>
              <a:endParaRPr b="1" sz="2200">
                <a:solidFill>
                  <a:schemeClr val="lt1"/>
                </a:solidFill>
                <a:latin typeface="Calibri"/>
                <a:ea typeface="Calibri"/>
                <a:cs typeface="Calibri"/>
                <a:sym typeface="Calibri"/>
              </a:endParaRPr>
            </a:p>
          </p:txBody>
        </p:sp>
      </p:grpSp>
      <p:sp>
        <p:nvSpPr>
          <p:cNvPr id="145" name="Google Shape;145;g1252f3fda3c_1_44"/>
          <p:cNvSpPr/>
          <p:nvPr/>
        </p:nvSpPr>
        <p:spPr>
          <a:xfrm>
            <a:off x="-106934" y="0"/>
            <a:ext cx="3469800" cy="6859500"/>
          </a:xfrm>
          <a:prstGeom prst="rect">
            <a:avLst/>
          </a:prstGeom>
          <a:solidFill>
            <a:schemeClr val="accent3"/>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dk1"/>
              </a:solidFill>
              <a:latin typeface="Calibri"/>
              <a:ea typeface="Calibri"/>
              <a:cs typeface="Calibri"/>
              <a:sym typeface="Calibri"/>
            </a:endParaRPr>
          </a:p>
        </p:txBody>
      </p:sp>
      <p:sp>
        <p:nvSpPr>
          <p:cNvPr id="146" name="Google Shape;146;g1252f3fda3c_1_44"/>
          <p:cNvSpPr txBox="1"/>
          <p:nvPr/>
        </p:nvSpPr>
        <p:spPr>
          <a:xfrm>
            <a:off x="194519" y="2219567"/>
            <a:ext cx="2808300" cy="754200"/>
          </a:xfrm>
          <a:prstGeom prst="rect">
            <a:avLst/>
          </a:prstGeom>
          <a:noFill/>
          <a:ln>
            <a:noFill/>
          </a:ln>
        </p:spPr>
        <p:txBody>
          <a:bodyPr anchorCtr="0" anchor="t" bIns="60950" lIns="121925" spcFirstLastPara="1" rIns="121925" wrap="square" tIns="60950">
            <a:spAutoFit/>
          </a:bodyPr>
          <a:lstStyle/>
          <a:p>
            <a:pPr indent="0" lvl="0" marL="0" marR="0" rtl="0" algn="r">
              <a:spcBef>
                <a:spcPts val="0"/>
              </a:spcBef>
              <a:spcAft>
                <a:spcPts val="0"/>
              </a:spcAft>
              <a:buNone/>
            </a:pPr>
            <a:r>
              <a:rPr b="1" lang="zh-CN" sz="4100">
                <a:solidFill>
                  <a:schemeClr val="lt1"/>
                </a:solidFill>
                <a:latin typeface="Calibri"/>
                <a:ea typeface="Calibri"/>
                <a:cs typeface="Calibri"/>
                <a:sym typeface="Calibri"/>
              </a:rPr>
              <a:t>AGENDA</a:t>
            </a:r>
            <a:endParaRPr b="1" sz="4100">
              <a:solidFill>
                <a:schemeClr val="lt1"/>
              </a:solidFill>
              <a:latin typeface="Calibri"/>
              <a:ea typeface="Calibri"/>
              <a:cs typeface="Calibri"/>
              <a:sym typeface="Calibri"/>
            </a:endParaRPr>
          </a:p>
        </p:txBody>
      </p:sp>
      <p:sp>
        <p:nvSpPr>
          <p:cNvPr id="147" name="Google Shape;147;g1252f3fda3c_1_44"/>
          <p:cNvSpPr/>
          <p:nvPr/>
        </p:nvSpPr>
        <p:spPr>
          <a:xfrm rot="-5400000">
            <a:off x="4278867" y="2326025"/>
            <a:ext cx="576000" cy="679800"/>
          </a:xfrm>
          <a:prstGeom prst="downArrow">
            <a:avLst>
              <a:gd fmla="val 50000" name="adj1"/>
              <a:gd fmla="val 50000" name="adj2"/>
            </a:avLst>
          </a:prstGeom>
          <a:solidFill>
            <a:schemeClr val="accen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45"/>
                                        </p:tgtEl>
                                        <p:attrNameLst>
                                          <p:attrName>style.visibility</p:attrName>
                                        </p:attrNameLst>
                                      </p:cBhvr>
                                      <p:to>
                                        <p:strVal val="visible"/>
                                      </p:to>
                                    </p:set>
                                    <p:anim calcmode="lin" valueType="num">
                                      <p:cBhvr additive="base">
                                        <p:cTn dur="500"/>
                                        <p:tgtEl>
                                          <p:spTgt spid="145"/>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250"/>
                                        <p:tgtEl>
                                          <p:spTgt spid="146"/>
                                        </p:tgtEl>
                                      </p:cBhvr>
                                    </p:animEffect>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par>
                                <p:cTn fill="hold" nodeType="withEffect" presetClass="entr" presetID="10" presetSubtype="0">
                                  <p:stCondLst>
                                    <p:cond delay="250"/>
                                  </p:stCondLst>
                                  <p:childTnLst>
                                    <p:set>
                                      <p:cBhvr>
                                        <p:cTn dur="1" fill="hold">
                                          <p:stCondLst>
                                            <p:cond delay="0"/>
                                          </p:stCondLst>
                                        </p:cTn>
                                        <p:tgtEl>
                                          <p:spTgt spid="126"/>
                                        </p:tgtEl>
                                        <p:attrNameLst>
                                          <p:attrName>style.visibility</p:attrName>
                                        </p:attrNameLst>
                                      </p:cBhvr>
                                      <p:to>
                                        <p:strVal val="visible"/>
                                      </p:to>
                                    </p:set>
                                    <p:animEffect filter="fade" transition="in">
                                      <p:cBhvr>
                                        <p:cTn dur="500"/>
                                        <p:tgtEl>
                                          <p:spTgt spid="126"/>
                                        </p:tgtEl>
                                      </p:cBhvr>
                                    </p:animEffect>
                                  </p:childTnLst>
                                </p:cTn>
                              </p:par>
                              <p:par>
                                <p:cTn fill="hold" nodeType="withEffect" presetClass="entr" presetID="10" presetSubtype="0">
                                  <p:stCondLst>
                                    <p:cond delay="25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par>
                          <p:cTn fill="hold">
                            <p:stCondLst>
                              <p:cond delay="1750"/>
                            </p:stCondLst>
                            <p:childTnLst>
                              <p:par>
                                <p:cTn fill="hold" nodeType="afterEffect" presetClass="entr" presetID="10" presetSubtype="0">
                                  <p:stCondLst>
                                    <p:cond delay="500"/>
                                  </p:stCondLst>
                                  <p:childTnLst>
                                    <p:set>
                                      <p:cBhvr>
                                        <p:cTn dur="1" fill="hold">
                                          <p:stCondLst>
                                            <p:cond delay="0"/>
                                          </p:stCondLst>
                                        </p:cTn>
                                        <p:tgtEl>
                                          <p:spTgt spid="130"/>
                                        </p:tgtEl>
                                        <p:attrNameLst>
                                          <p:attrName>style.visibility</p:attrName>
                                        </p:attrNameLst>
                                      </p:cBhvr>
                                      <p:to>
                                        <p:strVal val="visible"/>
                                      </p:to>
                                    </p:set>
                                    <p:animEffect filter="fade" transition="in">
                                      <p:cBhvr>
                                        <p:cTn dur="500"/>
                                        <p:tgtEl>
                                          <p:spTgt spid="130"/>
                                        </p:tgtEl>
                                      </p:cBhvr>
                                    </p:animEffect>
                                  </p:childTnLst>
                                </p:cTn>
                              </p:par>
                              <p:par>
                                <p:cTn fill="hold" nodeType="withEffect" presetClass="entr" presetID="10" presetSubtype="0">
                                  <p:stCondLst>
                                    <p:cond delay="50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par>
                          <p:cTn fill="hold">
                            <p:stCondLst>
                              <p:cond delay="2750"/>
                            </p:stCondLst>
                            <p:childTnLst>
                              <p:par>
                                <p:cTn fill="hold" nodeType="afterEffect" presetClass="entr" presetID="10" presetSubtype="0">
                                  <p:stCondLst>
                                    <p:cond delay="750"/>
                                  </p:stCondLst>
                                  <p:childTnLst>
                                    <p:set>
                                      <p:cBhvr>
                                        <p:cTn dur="1" fill="hold">
                                          <p:stCondLst>
                                            <p:cond delay="0"/>
                                          </p:stCondLst>
                                        </p:cTn>
                                        <p:tgtEl>
                                          <p:spTgt spid="134"/>
                                        </p:tgtEl>
                                        <p:attrNameLst>
                                          <p:attrName>style.visibility</p:attrName>
                                        </p:attrNameLst>
                                      </p:cBhvr>
                                      <p:to>
                                        <p:strVal val="visible"/>
                                      </p:to>
                                    </p:set>
                                    <p:animEffect filter="fade" transition="in">
                                      <p:cBhvr>
                                        <p:cTn dur="500"/>
                                        <p:tgtEl>
                                          <p:spTgt spid="134"/>
                                        </p:tgtEl>
                                      </p:cBhvr>
                                    </p:animEffect>
                                  </p:childTnLst>
                                </p:cTn>
                              </p:par>
                              <p:par>
                                <p:cTn fill="hold" nodeType="withEffect" presetClass="entr" presetID="10" presetSubtype="0">
                                  <p:stCondLst>
                                    <p:cond delay="75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par>
                          <p:cTn fill="hold">
                            <p:stCondLst>
                              <p:cond delay="3750"/>
                            </p:stCondLst>
                            <p:childTnLst>
                              <p:par>
                                <p:cTn fill="hold" nodeType="afterEffect" presetClass="entr" presetID="10" presetSubtype="0">
                                  <p:stCondLst>
                                    <p:cond delay="1000"/>
                                  </p:stCondLst>
                                  <p:childTnLst>
                                    <p:set>
                                      <p:cBhvr>
                                        <p:cTn dur="1" fill="hold">
                                          <p:stCondLst>
                                            <p:cond delay="0"/>
                                          </p:stCondLst>
                                        </p:cTn>
                                        <p:tgtEl>
                                          <p:spTgt spid="138"/>
                                        </p:tgtEl>
                                        <p:attrNameLst>
                                          <p:attrName>style.visibility</p:attrName>
                                        </p:attrNameLst>
                                      </p:cBhvr>
                                      <p:to>
                                        <p:strVal val="visible"/>
                                      </p:to>
                                    </p:set>
                                    <p:animEffect filter="fade" transition="in">
                                      <p:cBhvr>
                                        <p:cTn dur="500"/>
                                        <p:tgtEl>
                                          <p:spTgt spid="138"/>
                                        </p:tgtEl>
                                      </p:cBhvr>
                                    </p:animEffect>
                                  </p:childTnLst>
                                </p:cTn>
                              </p:par>
                              <p:par>
                                <p:cTn fill="hold" nodeType="withEffect" presetClass="entr" presetID="10" presetSubtype="0">
                                  <p:stCondLst>
                                    <p:cond delay="75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par>
                          <p:cTn fill="hold">
                            <p:stCondLst>
                              <p:cond delay="4750"/>
                            </p:stCondLst>
                            <p:childTnLst>
                              <p:par>
                                <p:cTn fill="hold" nodeType="afterEffect" presetClass="entr" presetID="10" presetSubtype="0">
                                  <p:stCondLst>
                                    <p:cond delay="1250"/>
                                  </p:stCondLst>
                                  <p:childTnLst>
                                    <p:set>
                                      <p:cBhvr>
                                        <p:cTn dur="1" fill="hold">
                                          <p:stCondLst>
                                            <p:cond delay="0"/>
                                          </p:stCondLst>
                                        </p:cTn>
                                        <p:tgtEl>
                                          <p:spTgt spid="142"/>
                                        </p:tgtEl>
                                        <p:attrNameLst>
                                          <p:attrName>style.visibility</p:attrName>
                                        </p:attrNameLst>
                                      </p:cBhvr>
                                      <p:to>
                                        <p:strVal val="visible"/>
                                      </p:to>
                                    </p:set>
                                    <p:animEffect filter="fade" transition="in">
                                      <p:cBhvr>
                                        <p:cTn dur="500"/>
                                        <p:tgtEl>
                                          <p:spTgt spid="142"/>
                                        </p:tgtEl>
                                      </p:cBhvr>
                                    </p:animEffect>
                                  </p:childTnLst>
                                </p:cTn>
                              </p:par>
                            </p:childTnLst>
                          </p:cTn>
                        </p:par>
                        <p:par>
                          <p:cTn fill="hold">
                            <p:stCondLst>
                              <p:cond delay="5250"/>
                            </p:stCondLst>
                            <p:childTnLst>
                              <p:par>
                                <p:cTn fill="hold" nodeType="afterEffect" presetClass="entr" presetID="2" presetSubtype="8">
                                  <p:stCondLst>
                                    <p:cond delay="0"/>
                                  </p:stCondLst>
                                  <p:childTnLst>
                                    <p:set>
                                      <p:cBhvr>
                                        <p:cTn dur="1" fill="hold">
                                          <p:stCondLst>
                                            <p:cond delay="0"/>
                                          </p:stCondLst>
                                        </p:cTn>
                                        <p:tgtEl>
                                          <p:spTgt spid="147"/>
                                        </p:tgtEl>
                                        <p:attrNameLst>
                                          <p:attrName>style.visibility</p:attrName>
                                        </p:attrNameLst>
                                      </p:cBhvr>
                                      <p:to>
                                        <p:strVal val="visible"/>
                                      </p:to>
                                    </p:set>
                                    <p:anim calcmode="lin" valueType="num">
                                      <p:cBhvr additive="base">
                                        <p:cTn dur="500"/>
                                        <p:tgtEl>
                                          <p:spTgt spid="14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1252f3fda3c_1_161"/>
          <p:cNvSpPr/>
          <p:nvPr/>
        </p:nvSpPr>
        <p:spPr>
          <a:xfrm>
            <a:off x="1457649" y="97000"/>
            <a:ext cx="5511600" cy="76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4400">
                <a:solidFill>
                  <a:schemeClr val="dk2"/>
                </a:solidFill>
                <a:latin typeface="Calibri"/>
                <a:ea typeface="Calibri"/>
                <a:cs typeface="Calibri"/>
                <a:sym typeface="Calibri"/>
              </a:rPr>
              <a:t>Modeling Process</a:t>
            </a:r>
            <a:endParaRPr b="1" sz="3200">
              <a:solidFill>
                <a:schemeClr val="dk2"/>
              </a:solidFill>
              <a:latin typeface="Calibri"/>
              <a:ea typeface="Calibri"/>
              <a:cs typeface="Calibri"/>
              <a:sym typeface="Calibri"/>
            </a:endParaRPr>
          </a:p>
        </p:txBody>
      </p:sp>
      <p:sp>
        <p:nvSpPr>
          <p:cNvPr id="154" name="Google Shape;154;g1252f3fda3c_1_161"/>
          <p:cNvSpPr/>
          <p:nvPr/>
        </p:nvSpPr>
        <p:spPr>
          <a:xfrm>
            <a:off x="4154959" y="1269554"/>
            <a:ext cx="3842400" cy="463800"/>
          </a:xfrm>
          <a:prstGeom prst="rect">
            <a:avLst/>
          </a:prstGeom>
          <a:solidFill>
            <a:schemeClr val="accent3"/>
          </a:solidFill>
          <a:ln>
            <a:noFill/>
          </a:ln>
        </p:spPr>
        <p:txBody>
          <a:bodyPr anchorCtr="0" anchor="ctr" bIns="45725" lIns="91450" spcFirstLastPara="1" rIns="91450" wrap="square" tIns="45725">
            <a:noAutofit/>
          </a:bodyPr>
          <a:lstStyle/>
          <a:p>
            <a:pPr indent="0" lvl="0" marL="0" marR="0" rtl="0" algn="ctr">
              <a:spcBef>
                <a:spcPts val="0"/>
              </a:spcBef>
              <a:spcAft>
                <a:spcPts val="0"/>
              </a:spcAft>
              <a:buNone/>
            </a:pPr>
            <a:r>
              <a:rPr b="1" lang="zh-CN" sz="2100">
                <a:solidFill>
                  <a:schemeClr val="lt1"/>
                </a:solidFill>
                <a:latin typeface="Calibri"/>
                <a:ea typeface="Calibri"/>
                <a:cs typeface="Calibri"/>
                <a:sym typeface="Calibri"/>
              </a:rPr>
              <a:t>List of Models </a:t>
            </a:r>
            <a:endParaRPr b="1">
              <a:latin typeface="Calibri"/>
              <a:ea typeface="Calibri"/>
              <a:cs typeface="Calibri"/>
              <a:sym typeface="Calibri"/>
            </a:endParaRPr>
          </a:p>
        </p:txBody>
      </p:sp>
      <p:cxnSp>
        <p:nvCxnSpPr>
          <p:cNvPr id="155" name="Google Shape;155;g1252f3fda3c_1_161"/>
          <p:cNvCxnSpPr/>
          <p:nvPr/>
        </p:nvCxnSpPr>
        <p:spPr>
          <a:xfrm>
            <a:off x="6083550" y="2286525"/>
            <a:ext cx="13800" cy="2286600"/>
          </a:xfrm>
          <a:prstGeom prst="straightConnector1">
            <a:avLst/>
          </a:prstGeom>
          <a:noFill/>
          <a:ln cap="flat" cmpd="sng" w="9525">
            <a:solidFill>
              <a:schemeClr val="dk2"/>
            </a:solidFill>
            <a:prstDash val="solid"/>
            <a:round/>
            <a:headEnd len="sm" w="sm" type="none"/>
            <a:tailEnd len="sm" w="sm" type="none"/>
          </a:ln>
        </p:spPr>
      </p:cxnSp>
      <p:sp>
        <p:nvSpPr>
          <p:cNvPr id="156" name="Google Shape;156;g1252f3fda3c_1_161"/>
          <p:cNvSpPr txBox="1"/>
          <p:nvPr/>
        </p:nvSpPr>
        <p:spPr>
          <a:xfrm>
            <a:off x="1457650" y="2210775"/>
            <a:ext cx="4649100" cy="2899200"/>
          </a:xfrm>
          <a:prstGeom prst="rect">
            <a:avLst/>
          </a:prstGeom>
          <a:noFill/>
          <a:ln>
            <a:noFill/>
          </a:ln>
        </p:spPr>
        <p:txBody>
          <a:bodyPr anchorCtr="0" anchor="t" bIns="91425" lIns="91425" spcFirstLastPara="1" rIns="91425" wrap="square" tIns="91425">
            <a:spAutoFit/>
          </a:bodyPr>
          <a:lstStyle/>
          <a:p>
            <a:pPr indent="-228600" lvl="0" marL="0" rtl="0" algn="l">
              <a:lnSpc>
                <a:spcPct val="115000"/>
              </a:lnSpc>
              <a:spcBef>
                <a:spcPts val="1200"/>
              </a:spcBef>
              <a:spcAft>
                <a:spcPts val="0"/>
              </a:spcAft>
              <a:buClr>
                <a:schemeClr val="dk1"/>
              </a:buClr>
              <a:buSzPts val="1100"/>
              <a:buFont typeface="Arial"/>
              <a:buNone/>
            </a:pPr>
            <a:r>
              <a:rPr lang="zh-CN" sz="1900">
                <a:solidFill>
                  <a:schemeClr val="dk1"/>
                </a:solidFill>
                <a:latin typeface="Calibri"/>
                <a:ea typeface="Calibri"/>
                <a:cs typeface="Calibri"/>
                <a:sym typeface="Calibri"/>
              </a:rPr>
              <a:t>1.      Linear Regression</a:t>
            </a:r>
            <a:endParaRPr sz="1900">
              <a:solidFill>
                <a:schemeClr val="dk1"/>
              </a:solidFill>
              <a:latin typeface="Calibri"/>
              <a:ea typeface="Calibri"/>
              <a:cs typeface="Calibri"/>
              <a:sym typeface="Calibri"/>
            </a:endParaRPr>
          </a:p>
          <a:p>
            <a:pPr indent="-228600" lvl="0" marL="0" rtl="0" algn="l">
              <a:lnSpc>
                <a:spcPct val="115000"/>
              </a:lnSpc>
              <a:spcBef>
                <a:spcPts val="1200"/>
              </a:spcBef>
              <a:spcAft>
                <a:spcPts val="0"/>
              </a:spcAft>
              <a:buClr>
                <a:schemeClr val="dk1"/>
              </a:buClr>
              <a:buSzPts val="1100"/>
              <a:buFont typeface="Arial"/>
              <a:buNone/>
            </a:pPr>
            <a:r>
              <a:rPr lang="zh-CN" sz="1900">
                <a:solidFill>
                  <a:schemeClr val="dk1"/>
                </a:solidFill>
                <a:latin typeface="Calibri"/>
                <a:ea typeface="Calibri"/>
                <a:cs typeface="Calibri"/>
                <a:sym typeface="Calibri"/>
              </a:rPr>
              <a:t>2.      Linear Regression With Interactions</a:t>
            </a:r>
            <a:endParaRPr sz="1900">
              <a:solidFill>
                <a:schemeClr val="dk1"/>
              </a:solidFill>
              <a:latin typeface="Calibri"/>
              <a:ea typeface="Calibri"/>
              <a:cs typeface="Calibri"/>
              <a:sym typeface="Calibri"/>
            </a:endParaRPr>
          </a:p>
          <a:p>
            <a:pPr indent="-228600" lvl="0" marL="0" rtl="0" algn="l">
              <a:lnSpc>
                <a:spcPct val="115000"/>
              </a:lnSpc>
              <a:spcBef>
                <a:spcPts val="1200"/>
              </a:spcBef>
              <a:spcAft>
                <a:spcPts val="0"/>
              </a:spcAft>
              <a:buClr>
                <a:schemeClr val="dk1"/>
              </a:buClr>
              <a:buSzPts val="1100"/>
              <a:buFont typeface="Arial"/>
              <a:buNone/>
            </a:pPr>
            <a:r>
              <a:rPr lang="zh-CN" sz="1900">
                <a:solidFill>
                  <a:schemeClr val="dk1"/>
                </a:solidFill>
                <a:latin typeface="Calibri"/>
                <a:ea typeface="Calibri"/>
                <a:cs typeface="Calibri"/>
                <a:sym typeface="Calibri"/>
              </a:rPr>
              <a:t>3.      LASSO</a:t>
            </a:r>
            <a:endParaRPr sz="1900">
              <a:solidFill>
                <a:schemeClr val="dk1"/>
              </a:solidFill>
              <a:latin typeface="Calibri"/>
              <a:ea typeface="Calibri"/>
              <a:cs typeface="Calibri"/>
              <a:sym typeface="Calibri"/>
            </a:endParaRPr>
          </a:p>
          <a:p>
            <a:pPr indent="-228600" lvl="0" marL="0" rtl="0" algn="l">
              <a:lnSpc>
                <a:spcPct val="115000"/>
              </a:lnSpc>
              <a:spcBef>
                <a:spcPts val="1200"/>
              </a:spcBef>
              <a:spcAft>
                <a:spcPts val="0"/>
              </a:spcAft>
              <a:buClr>
                <a:schemeClr val="dk1"/>
              </a:buClr>
              <a:buSzPts val="1100"/>
              <a:buFont typeface="Arial"/>
              <a:buNone/>
            </a:pPr>
            <a:r>
              <a:rPr lang="zh-CN" sz="1900">
                <a:solidFill>
                  <a:schemeClr val="dk1"/>
                </a:solidFill>
                <a:latin typeface="Calibri"/>
                <a:ea typeface="Calibri"/>
                <a:cs typeface="Calibri"/>
                <a:sym typeface="Calibri"/>
              </a:rPr>
              <a:t>4.      LASSO With Interactions</a:t>
            </a:r>
            <a:endParaRPr sz="1900">
              <a:solidFill>
                <a:schemeClr val="dk1"/>
              </a:solidFill>
              <a:latin typeface="Calibri"/>
              <a:ea typeface="Calibri"/>
              <a:cs typeface="Calibri"/>
              <a:sym typeface="Calibri"/>
            </a:endParaRPr>
          </a:p>
          <a:p>
            <a:pPr indent="-228600" lvl="0" marL="0" rtl="0" algn="l">
              <a:lnSpc>
                <a:spcPct val="115000"/>
              </a:lnSpc>
              <a:spcBef>
                <a:spcPts val="1200"/>
              </a:spcBef>
              <a:spcAft>
                <a:spcPts val="0"/>
              </a:spcAft>
              <a:buClr>
                <a:schemeClr val="dk1"/>
              </a:buClr>
              <a:buSzPts val="1100"/>
              <a:buFont typeface="Arial"/>
              <a:buNone/>
            </a:pPr>
            <a:r>
              <a:rPr lang="zh-CN" sz="1900">
                <a:solidFill>
                  <a:schemeClr val="dk1"/>
                </a:solidFill>
                <a:latin typeface="Calibri"/>
                <a:ea typeface="Calibri"/>
                <a:cs typeface="Calibri"/>
                <a:sym typeface="Calibri"/>
              </a:rPr>
              <a:t>5.      Post LASSO</a:t>
            </a:r>
            <a:endParaRPr sz="1900">
              <a:solidFill>
                <a:schemeClr val="dk1"/>
              </a:solidFill>
              <a:latin typeface="Calibri"/>
              <a:ea typeface="Calibri"/>
              <a:cs typeface="Calibri"/>
              <a:sym typeface="Calibri"/>
            </a:endParaRPr>
          </a:p>
          <a:p>
            <a:pPr indent="0" lvl="0" marL="0" rtl="0" algn="l">
              <a:lnSpc>
                <a:spcPct val="90000"/>
              </a:lnSpc>
              <a:spcBef>
                <a:spcPts val="1200"/>
              </a:spcBef>
              <a:spcAft>
                <a:spcPts val="0"/>
              </a:spcAft>
              <a:buNone/>
            </a:pPr>
            <a:r>
              <a:t/>
            </a:r>
            <a:endParaRPr sz="1900">
              <a:solidFill>
                <a:schemeClr val="dk1"/>
              </a:solidFill>
              <a:latin typeface="Calibri"/>
              <a:ea typeface="Calibri"/>
              <a:cs typeface="Calibri"/>
              <a:sym typeface="Calibri"/>
            </a:endParaRPr>
          </a:p>
        </p:txBody>
      </p:sp>
      <p:sp>
        <p:nvSpPr>
          <p:cNvPr id="157" name="Google Shape;157;g1252f3fda3c_1_161"/>
          <p:cNvSpPr txBox="1"/>
          <p:nvPr/>
        </p:nvSpPr>
        <p:spPr>
          <a:xfrm>
            <a:off x="6969250" y="2210775"/>
            <a:ext cx="4649100" cy="2438100"/>
          </a:xfrm>
          <a:prstGeom prst="rect">
            <a:avLst/>
          </a:prstGeom>
          <a:noFill/>
          <a:ln>
            <a:noFill/>
          </a:ln>
        </p:spPr>
        <p:txBody>
          <a:bodyPr anchorCtr="0" anchor="t" bIns="91425" lIns="91425" spcFirstLastPara="1" rIns="91425" wrap="square" tIns="91425">
            <a:spAutoFit/>
          </a:bodyPr>
          <a:lstStyle/>
          <a:p>
            <a:pPr indent="-228600" lvl="0" marL="0" rtl="0" algn="l">
              <a:lnSpc>
                <a:spcPct val="115000"/>
              </a:lnSpc>
              <a:spcBef>
                <a:spcPts val="1200"/>
              </a:spcBef>
              <a:spcAft>
                <a:spcPts val="0"/>
              </a:spcAft>
              <a:buNone/>
            </a:pPr>
            <a:r>
              <a:rPr lang="zh-CN" sz="1900">
                <a:solidFill>
                  <a:schemeClr val="dk1"/>
                </a:solidFill>
                <a:latin typeface="Calibri"/>
                <a:ea typeface="Calibri"/>
                <a:cs typeface="Calibri"/>
                <a:sym typeface="Calibri"/>
              </a:rPr>
              <a:t>6.      Post LASSO With Interactions</a:t>
            </a:r>
            <a:endParaRPr sz="1900">
              <a:solidFill>
                <a:schemeClr val="dk1"/>
              </a:solidFill>
              <a:latin typeface="Calibri"/>
              <a:ea typeface="Calibri"/>
              <a:cs typeface="Calibri"/>
              <a:sym typeface="Calibri"/>
            </a:endParaRPr>
          </a:p>
          <a:p>
            <a:pPr indent="-228600" lvl="0" marL="0" rtl="0" algn="l">
              <a:lnSpc>
                <a:spcPct val="115000"/>
              </a:lnSpc>
              <a:spcBef>
                <a:spcPts val="1200"/>
              </a:spcBef>
              <a:spcAft>
                <a:spcPts val="0"/>
              </a:spcAft>
              <a:buNone/>
            </a:pPr>
            <a:r>
              <a:rPr lang="zh-CN" sz="1900">
                <a:solidFill>
                  <a:schemeClr val="dk1"/>
                </a:solidFill>
                <a:latin typeface="Calibri"/>
                <a:ea typeface="Calibri"/>
                <a:cs typeface="Calibri"/>
                <a:sym typeface="Calibri"/>
              </a:rPr>
              <a:t>7.      Random Forest</a:t>
            </a:r>
            <a:endParaRPr sz="1900">
              <a:solidFill>
                <a:schemeClr val="dk1"/>
              </a:solidFill>
              <a:latin typeface="Calibri"/>
              <a:ea typeface="Calibri"/>
              <a:cs typeface="Calibri"/>
              <a:sym typeface="Calibri"/>
            </a:endParaRPr>
          </a:p>
          <a:p>
            <a:pPr indent="-228600" lvl="0" marL="0" rtl="0" algn="l">
              <a:lnSpc>
                <a:spcPct val="115000"/>
              </a:lnSpc>
              <a:spcBef>
                <a:spcPts val="1200"/>
              </a:spcBef>
              <a:spcAft>
                <a:spcPts val="0"/>
              </a:spcAft>
              <a:buNone/>
            </a:pPr>
            <a:r>
              <a:rPr lang="zh-CN" sz="1900">
                <a:solidFill>
                  <a:schemeClr val="dk1"/>
                </a:solidFill>
                <a:latin typeface="Calibri"/>
                <a:ea typeface="Calibri"/>
                <a:cs typeface="Calibri"/>
                <a:sym typeface="Calibri"/>
              </a:rPr>
              <a:t>8.      XGBoost</a:t>
            </a:r>
            <a:endParaRPr sz="1900">
              <a:solidFill>
                <a:schemeClr val="dk1"/>
              </a:solidFill>
              <a:latin typeface="Calibri"/>
              <a:ea typeface="Calibri"/>
              <a:cs typeface="Calibri"/>
              <a:sym typeface="Calibri"/>
            </a:endParaRPr>
          </a:p>
          <a:p>
            <a:pPr indent="-228600" lvl="0" marL="0" rtl="0" algn="l">
              <a:lnSpc>
                <a:spcPct val="115000"/>
              </a:lnSpc>
              <a:spcBef>
                <a:spcPts val="1200"/>
              </a:spcBef>
              <a:spcAft>
                <a:spcPts val="0"/>
              </a:spcAft>
              <a:buNone/>
            </a:pPr>
            <a:r>
              <a:rPr lang="zh-CN" sz="1900">
                <a:solidFill>
                  <a:schemeClr val="dk1"/>
                </a:solidFill>
                <a:latin typeface="Calibri"/>
                <a:ea typeface="Calibri"/>
                <a:cs typeface="Calibri"/>
                <a:sym typeface="Calibri"/>
              </a:rPr>
              <a:t>9.      LightGBM</a:t>
            </a:r>
            <a:endParaRPr sz="1900">
              <a:solidFill>
                <a:schemeClr val="dk1"/>
              </a:solidFill>
              <a:latin typeface="Calibri"/>
              <a:ea typeface="Calibri"/>
              <a:cs typeface="Calibri"/>
              <a:sym typeface="Calibri"/>
            </a:endParaRPr>
          </a:p>
          <a:p>
            <a:pPr indent="-228600" lvl="0" marL="0" rtl="0" algn="l">
              <a:lnSpc>
                <a:spcPct val="115000"/>
              </a:lnSpc>
              <a:spcBef>
                <a:spcPts val="1200"/>
              </a:spcBef>
              <a:spcAft>
                <a:spcPts val="1200"/>
              </a:spcAft>
              <a:buNone/>
            </a:pPr>
            <a:r>
              <a:rPr lang="zh-CN" sz="1900">
                <a:solidFill>
                  <a:schemeClr val="dk1"/>
                </a:solidFill>
                <a:latin typeface="Calibri"/>
                <a:ea typeface="Calibri"/>
                <a:cs typeface="Calibri"/>
                <a:sym typeface="Calibri"/>
              </a:rPr>
              <a:t>10.    Keras Neural Network </a:t>
            </a:r>
            <a:endParaRPr sz="1900">
              <a:latin typeface="Calibri"/>
              <a:ea typeface="Calibri"/>
              <a:cs typeface="Calibri"/>
              <a:sym typeface="Calibri"/>
            </a:endParaRPr>
          </a:p>
        </p:txBody>
      </p:sp>
      <p:sp>
        <p:nvSpPr>
          <p:cNvPr id="158" name="Google Shape;158;g1252f3fda3c_1_161"/>
          <p:cNvSpPr/>
          <p:nvPr/>
        </p:nvSpPr>
        <p:spPr>
          <a:xfrm>
            <a:off x="-50" y="5056400"/>
            <a:ext cx="12190500" cy="1269600"/>
          </a:xfrm>
          <a:prstGeom prst="rect">
            <a:avLst/>
          </a:prstGeom>
          <a:solidFill>
            <a:schemeClr val="accent6"/>
          </a:solidFill>
          <a:ln>
            <a:noFill/>
          </a:ln>
        </p:spPr>
        <p:txBody>
          <a:bodyPr anchorCtr="0" anchor="ctr" bIns="45700" lIns="91425" spcFirstLastPara="1" rIns="91425" wrap="square" tIns="45700">
            <a:noAutofit/>
          </a:bodyPr>
          <a:lstStyle/>
          <a:p>
            <a:pPr indent="-349250" lvl="0" marL="457200" marR="0" rtl="0" algn="l">
              <a:spcBef>
                <a:spcPts val="0"/>
              </a:spcBef>
              <a:spcAft>
                <a:spcPts val="0"/>
              </a:spcAft>
              <a:buClr>
                <a:schemeClr val="lt1"/>
              </a:buClr>
              <a:buSzPts val="1900"/>
              <a:buFont typeface="Calibri"/>
              <a:buChar char="●"/>
            </a:pPr>
            <a:r>
              <a:rPr lang="zh-CN" sz="1900">
                <a:solidFill>
                  <a:schemeClr val="lt1"/>
                </a:solidFill>
                <a:latin typeface="Calibri"/>
                <a:ea typeface="Calibri"/>
                <a:cs typeface="Calibri"/>
                <a:sym typeface="Calibri"/>
              </a:rPr>
              <a:t>These models are the most commonly used models to predict a numeric variable</a:t>
            </a:r>
            <a:endParaRPr sz="1900">
              <a:solidFill>
                <a:schemeClr val="lt1"/>
              </a:solidFill>
              <a:latin typeface="Calibri"/>
              <a:ea typeface="Calibri"/>
              <a:cs typeface="Calibri"/>
              <a:sym typeface="Calibri"/>
            </a:endParaRPr>
          </a:p>
          <a:p>
            <a:pPr indent="-349250" lvl="0" marL="457200" marR="0" rtl="0" algn="l">
              <a:spcBef>
                <a:spcPts val="0"/>
              </a:spcBef>
              <a:spcAft>
                <a:spcPts val="0"/>
              </a:spcAft>
              <a:buClr>
                <a:schemeClr val="lt1"/>
              </a:buClr>
              <a:buSzPts val="1900"/>
              <a:buFont typeface="Calibri"/>
              <a:buChar char="●"/>
            </a:pPr>
            <a:r>
              <a:rPr lang="zh-CN" sz="1900">
                <a:solidFill>
                  <a:schemeClr val="lt1"/>
                </a:solidFill>
                <a:latin typeface="Calibri"/>
                <a:ea typeface="Calibri"/>
                <a:cs typeface="Calibri"/>
                <a:sym typeface="Calibri"/>
              </a:rPr>
              <a:t>We picked models with a range of complexity from a simple Regression to </a:t>
            </a:r>
            <a:r>
              <a:rPr lang="zh-CN" sz="1900">
                <a:solidFill>
                  <a:schemeClr val="lt1"/>
                </a:solidFill>
                <a:latin typeface="Calibri"/>
                <a:ea typeface="Calibri"/>
                <a:cs typeface="Calibri"/>
                <a:sym typeface="Calibri"/>
              </a:rPr>
              <a:t>advanced</a:t>
            </a:r>
            <a:r>
              <a:rPr lang="zh-CN" sz="1900">
                <a:solidFill>
                  <a:schemeClr val="lt1"/>
                </a:solidFill>
                <a:latin typeface="Calibri"/>
                <a:ea typeface="Calibri"/>
                <a:cs typeface="Calibri"/>
                <a:sym typeface="Calibri"/>
              </a:rPr>
              <a:t> Machine Learning</a:t>
            </a:r>
            <a:endParaRPr sz="1900">
              <a:solidFill>
                <a:schemeClr val="lt1"/>
              </a:solidFill>
              <a:latin typeface="Calibri"/>
              <a:ea typeface="Calibri"/>
              <a:cs typeface="Calibri"/>
              <a:sym typeface="Calibri"/>
            </a:endParaRPr>
          </a:p>
          <a:p>
            <a:pPr indent="-349250" lvl="0" marL="457200" marR="0" rtl="0" algn="l">
              <a:spcBef>
                <a:spcPts val="0"/>
              </a:spcBef>
              <a:spcAft>
                <a:spcPts val="0"/>
              </a:spcAft>
              <a:buClr>
                <a:schemeClr val="lt1"/>
              </a:buClr>
              <a:buSzPts val="1900"/>
              <a:buFont typeface="Calibri"/>
              <a:buChar char="●"/>
            </a:pPr>
            <a:r>
              <a:rPr lang="zh-CN" sz="1900">
                <a:solidFill>
                  <a:schemeClr val="lt1"/>
                </a:solidFill>
                <a:latin typeface="Calibri"/>
                <a:ea typeface="Calibri"/>
                <a:cs typeface="Calibri"/>
                <a:sym typeface="Calibri"/>
              </a:rPr>
              <a:t>We also considered the nature of the models to include both </a:t>
            </a:r>
            <a:r>
              <a:rPr b="1" lang="zh-CN" sz="1900">
                <a:solidFill>
                  <a:schemeClr val="lt1"/>
                </a:solidFill>
                <a:latin typeface="Calibri"/>
                <a:ea typeface="Calibri"/>
                <a:cs typeface="Calibri"/>
                <a:sym typeface="Calibri"/>
              </a:rPr>
              <a:t>regression</a:t>
            </a:r>
            <a:r>
              <a:rPr lang="zh-CN" sz="1900">
                <a:solidFill>
                  <a:schemeClr val="lt1"/>
                </a:solidFill>
                <a:latin typeface="Calibri"/>
                <a:ea typeface="Calibri"/>
                <a:cs typeface="Calibri"/>
                <a:sym typeface="Calibri"/>
              </a:rPr>
              <a:t> models and </a:t>
            </a:r>
            <a:r>
              <a:rPr b="1" lang="zh-CN" sz="1900">
                <a:solidFill>
                  <a:schemeClr val="lt1"/>
                </a:solidFill>
                <a:latin typeface="Calibri"/>
                <a:ea typeface="Calibri"/>
                <a:cs typeface="Calibri"/>
                <a:sym typeface="Calibri"/>
              </a:rPr>
              <a:t>tree-based</a:t>
            </a:r>
            <a:r>
              <a:rPr lang="zh-CN" sz="1900">
                <a:solidFill>
                  <a:schemeClr val="lt1"/>
                </a:solidFill>
                <a:latin typeface="Calibri"/>
                <a:ea typeface="Calibri"/>
                <a:cs typeface="Calibri"/>
                <a:sym typeface="Calibri"/>
              </a:rPr>
              <a:t> models</a:t>
            </a:r>
            <a:endParaRPr sz="190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1252f3fda3c_1_75"/>
          <p:cNvSpPr/>
          <p:nvPr/>
        </p:nvSpPr>
        <p:spPr>
          <a:xfrm>
            <a:off x="1457649" y="97000"/>
            <a:ext cx="5511600" cy="76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4400">
                <a:solidFill>
                  <a:schemeClr val="dk2"/>
                </a:solidFill>
                <a:latin typeface="Calibri"/>
                <a:ea typeface="Calibri"/>
                <a:cs typeface="Calibri"/>
                <a:sym typeface="Calibri"/>
              </a:rPr>
              <a:t>Modeling Process</a:t>
            </a:r>
            <a:endParaRPr b="1" sz="3200">
              <a:solidFill>
                <a:schemeClr val="dk2"/>
              </a:solidFill>
              <a:latin typeface="Calibri"/>
              <a:ea typeface="Calibri"/>
              <a:cs typeface="Calibri"/>
              <a:sym typeface="Calibri"/>
            </a:endParaRPr>
          </a:p>
        </p:txBody>
      </p:sp>
      <p:sp>
        <p:nvSpPr>
          <p:cNvPr id="165" name="Google Shape;165;g1252f3fda3c_1_75"/>
          <p:cNvSpPr/>
          <p:nvPr/>
        </p:nvSpPr>
        <p:spPr>
          <a:xfrm>
            <a:off x="9539824" y="3581400"/>
            <a:ext cx="2498100" cy="1043100"/>
          </a:xfrm>
          <a:prstGeom prst="rightArrow">
            <a:avLst>
              <a:gd fmla="val 62125" name="adj1"/>
              <a:gd fmla="val 52205" name="adj2"/>
            </a:avLst>
          </a:prstGeom>
          <a:solidFill>
            <a:schemeClr val="accent3"/>
          </a:solidFill>
          <a:ln>
            <a:noFill/>
          </a:ln>
          <a:effectLst>
            <a:outerShdw blurRad="50800" rotWithShape="0" algn="tl" dir="2700000" dist="38100">
              <a:srgbClr val="000000">
                <a:alpha val="40000"/>
              </a:srgbClr>
            </a:outerShdw>
          </a:effectLst>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166" name="Google Shape;166;g1252f3fda3c_1_75"/>
          <p:cNvSpPr/>
          <p:nvPr/>
        </p:nvSpPr>
        <p:spPr>
          <a:xfrm>
            <a:off x="7735393" y="3581401"/>
            <a:ext cx="2195700" cy="1043100"/>
          </a:xfrm>
          <a:prstGeom prst="rightArrow">
            <a:avLst>
              <a:gd fmla="val 62125" name="adj1"/>
              <a:gd fmla="val 52205" name="adj2"/>
            </a:avLst>
          </a:prstGeom>
          <a:solidFill>
            <a:schemeClr val="accent1"/>
          </a:solidFill>
          <a:ln>
            <a:noFill/>
          </a:ln>
          <a:effectLst>
            <a:outerShdw blurRad="50800" rotWithShape="0" algn="tl" dir="2700000" dist="38100">
              <a:srgbClr val="000000">
                <a:alpha val="40000"/>
              </a:srgbClr>
            </a:outerShdw>
          </a:effectLst>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167" name="Google Shape;167;g1252f3fda3c_1_75"/>
          <p:cNvSpPr/>
          <p:nvPr/>
        </p:nvSpPr>
        <p:spPr>
          <a:xfrm>
            <a:off x="5886372" y="3581401"/>
            <a:ext cx="2195700" cy="1043100"/>
          </a:xfrm>
          <a:prstGeom prst="rightArrow">
            <a:avLst>
              <a:gd fmla="val 62125" name="adj1"/>
              <a:gd fmla="val 52205" name="adj2"/>
            </a:avLst>
          </a:prstGeom>
          <a:solidFill>
            <a:schemeClr val="accent3"/>
          </a:solidFill>
          <a:ln>
            <a:noFill/>
          </a:ln>
          <a:effectLst>
            <a:outerShdw blurRad="50800" rotWithShape="0" algn="tl" dir="2700000" dist="38100">
              <a:srgbClr val="000000">
                <a:alpha val="40000"/>
              </a:srgbClr>
            </a:outerShdw>
          </a:effectLst>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168" name="Google Shape;168;g1252f3fda3c_1_75"/>
          <p:cNvSpPr/>
          <p:nvPr/>
        </p:nvSpPr>
        <p:spPr>
          <a:xfrm>
            <a:off x="4081928" y="3581401"/>
            <a:ext cx="2195700" cy="1043100"/>
          </a:xfrm>
          <a:prstGeom prst="rightArrow">
            <a:avLst>
              <a:gd fmla="val 62125" name="adj1"/>
              <a:gd fmla="val 52205" name="adj2"/>
            </a:avLst>
          </a:prstGeom>
          <a:solidFill>
            <a:schemeClr val="accent1"/>
          </a:solidFill>
          <a:ln>
            <a:noFill/>
          </a:ln>
          <a:effectLst>
            <a:outerShdw blurRad="50800" rotWithShape="0" algn="tl" dir="2700000" dist="38100">
              <a:srgbClr val="000000">
                <a:alpha val="40000"/>
              </a:srgbClr>
            </a:outerShdw>
          </a:effectLst>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169" name="Google Shape;169;g1252f3fda3c_1_75"/>
          <p:cNvSpPr/>
          <p:nvPr/>
        </p:nvSpPr>
        <p:spPr>
          <a:xfrm>
            <a:off x="2259319" y="3581401"/>
            <a:ext cx="2195700" cy="1043100"/>
          </a:xfrm>
          <a:prstGeom prst="rightArrow">
            <a:avLst>
              <a:gd fmla="val 62125" name="adj1"/>
              <a:gd fmla="val 52205" name="adj2"/>
            </a:avLst>
          </a:prstGeom>
          <a:solidFill>
            <a:schemeClr val="accent3"/>
          </a:solidFill>
          <a:ln>
            <a:noFill/>
          </a:ln>
          <a:effectLst>
            <a:outerShdw blurRad="50800" rotWithShape="0" algn="tl" dir="2700000" dist="38100">
              <a:srgbClr val="000000">
                <a:alpha val="40000"/>
              </a:srgbClr>
            </a:outerShdw>
          </a:effectLst>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170" name="Google Shape;170;g1252f3fda3c_1_75"/>
          <p:cNvSpPr/>
          <p:nvPr/>
        </p:nvSpPr>
        <p:spPr>
          <a:xfrm>
            <a:off x="454875" y="3581401"/>
            <a:ext cx="2195700" cy="1043100"/>
          </a:xfrm>
          <a:prstGeom prst="rightArrow">
            <a:avLst>
              <a:gd fmla="val 62125" name="adj1"/>
              <a:gd fmla="val 52205" name="adj2"/>
            </a:avLst>
          </a:prstGeom>
          <a:solidFill>
            <a:schemeClr val="accent1"/>
          </a:solidFill>
          <a:ln>
            <a:noFill/>
          </a:ln>
          <a:effectLst>
            <a:outerShdw blurRad="50800" rotWithShape="0" algn="tl" dir="2700000" dist="38100">
              <a:srgbClr val="000000">
                <a:alpha val="40000"/>
              </a:srgbClr>
            </a:outerShdw>
          </a:effectLst>
        </p:spPr>
        <p:txBody>
          <a:bodyPr anchorCtr="0" anchor="ctr" bIns="60950" lIns="121900" spcFirstLastPara="1" rIns="121900" wrap="square" tIns="60950">
            <a:noAutofit/>
          </a:bodyPr>
          <a:lstStyle/>
          <a:p>
            <a:pPr indent="0" lvl="0" marL="0" marR="0" rtl="0" algn="ctr">
              <a:spcBef>
                <a:spcPts val="0"/>
              </a:spcBef>
              <a:spcAft>
                <a:spcPts val="0"/>
              </a:spcAft>
              <a:buNone/>
            </a:pPr>
            <a:r>
              <a:t/>
            </a:r>
            <a:endParaRPr sz="2100">
              <a:solidFill>
                <a:schemeClr val="lt1"/>
              </a:solidFill>
              <a:latin typeface="Microsoft Yahei"/>
              <a:ea typeface="Microsoft Yahei"/>
              <a:cs typeface="Microsoft Yahei"/>
              <a:sym typeface="Microsoft Yahei"/>
            </a:endParaRPr>
          </a:p>
        </p:txBody>
      </p:sp>
      <p:sp>
        <p:nvSpPr>
          <p:cNvPr id="171" name="Google Shape;171;g1252f3fda3c_1_75"/>
          <p:cNvSpPr txBox="1"/>
          <p:nvPr/>
        </p:nvSpPr>
        <p:spPr>
          <a:xfrm>
            <a:off x="666020" y="3779682"/>
            <a:ext cx="1609800" cy="708000"/>
          </a:xfrm>
          <a:prstGeom prst="rect">
            <a:avLst/>
          </a:prstGeom>
          <a:noFill/>
          <a:ln>
            <a:noFill/>
          </a:ln>
        </p:spPr>
        <p:txBody>
          <a:bodyPr anchorCtr="0" anchor="t" bIns="60950" lIns="121900" spcFirstLastPara="1" rIns="121900" wrap="square" tIns="60950">
            <a:spAutoFit/>
          </a:bodyPr>
          <a:lstStyle/>
          <a:p>
            <a:pPr indent="0" lvl="0" marL="0" marR="0" rtl="0" algn="ctr">
              <a:spcBef>
                <a:spcPts val="0"/>
              </a:spcBef>
              <a:spcAft>
                <a:spcPts val="0"/>
              </a:spcAft>
              <a:buNone/>
            </a:pPr>
            <a:r>
              <a:rPr b="1" lang="zh-CN" sz="1900">
                <a:solidFill>
                  <a:schemeClr val="lt1"/>
                </a:solidFill>
                <a:latin typeface="Calibri"/>
                <a:ea typeface="Calibri"/>
                <a:cs typeface="Calibri"/>
                <a:sym typeface="Calibri"/>
              </a:rPr>
              <a:t>Preliminary </a:t>
            </a:r>
            <a:endParaRPr b="1" sz="1900">
              <a:solidFill>
                <a:schemeClr val="lt1"/>
              </a:solidFill>
              <a:latin typeface="Calibri"/>
              <a:ea typeface="Calibri"/>
              <a:cs typeface="Calibri"/>
              <a:sym typeface="Calibri"/>
            </a:endParaRPr>
          </a:p>
          <a:p>
            <a:pPr indent="0" lvl="0" marL="0" marR="0" rtl="0" algn="ctr">
              <a:spcBef>
                <a:spcPts val="0"/>
              </a:spcBef>
              <a:spcAft>
                <a:spcPts val="0"/>
              </a:spcAft>
              <a:buNone/>
            </a:pPr>
            <a:r>
              <a:rPr b="1" lang="zh-CN" sz="1900">
                <a:solidFill>
                  <a:schemeClr val="lt1"/>
                </a:solidFill>
                <a:latin typeface="Calibri"/>
                <a:ea typeface="Calibri"/>
                <a:cs typeface="Calibri"/>
                <a:sym typeface="Calibri"/>
              </a:rPr>
              <a:t>Data</a:t>
            </a:r>
            <a:endParaRPr sz="1900">
              <a:latin typeface="Calibri"/>
              <a:ea typeface="Calibri"/>
              <a:cs typeface="Calibri"/>
              <a:sym typeface="Calibri"/>
            </a:endParaRPr>
          </a:p>
        </p:txBody>
      </p:sp>
      <p:cxnSp>
        <p:nvCxnSpPr>
          <p:cNvPr id="172" name="Google Shape;172;g1252f3fda3c_1_75"/>
          <p:cNvCxnSpPr/>
          <p:nvPr/>
        </p:nvCxnSpPr>
        <p:spPr>
          <a:xfrm>
            <a:off x="3326105" y="4454394"/>
            <a:ext cx="0" cy="660600"/>
          </a:xfrm>
          <a:prstGeom prst="straightConnector1">
            <a:avLst/>
          </a:prstGeom>
          <a:noFill/>
          <a:ln cap="flat" cmpd="sng" w="9525">
            <a:solidFill>
              <a:srgbClr val="7F7F7F"/>
            </a:solidFill>
            <a:prstDash val="solid"/>
            <a:round/>
            <a:headEnd len="med" w="med" type="oval"/>
            <a:tailEnd len="sm" w="sm" type="none"/>
          </a:ln>
        </p:spPr>
      </p:cxnSp>
      <p:sp>
        <p:nvSpPr>
          <p:cNvPr id="173" name="Google Shape;173;g1252f3fda3c_1_75"/>
          <p:cNvSpPr txBox="1"/>
          <p:nvPr/>
        </p:nvSpPr>
        <p:spPr>
          <a:xfrm>
            <a:off x="2470576" y="3779675"/>
            <a:ext cx="1773600" cy="708000"/>
          </a:xfrm>
          <a:prstGeom prst="rect">
            <a:avLst/>
          </a:prstGeom>
          <a:noFill/>
          <a:ln>
            <a:noFill/>
          </a:ln>
        </p:spPr>
        <p:txBody>
          <a:bodyPr anchorCtr="0" anchor="t" bIns="60950" lIns="121900" spcFirstLastPara="1" rIns="121900" wrap="square" tIns="60950">
            <a:spAutoFit/>
          </a:bodyPr>
          <a:lstStyle/>
          <a:p>
            <a:pPr indent="0" lvl="0" marL="0" marR="0" rtl="0" algn="ctr">
              <a:spcBef>
                <a:spcPts val="0"/>
              </a:spcBef>
              <a:spcAft>
                <a:spcPts val="0"/>
              </a:spcAft>
              <a:buNone/>
            </a:pPr>
            <a:r>
              <a:rPr b="1" lang="zh-CN" sz="1900">
                <a:solidFill>
                  <a:schemeClr val="lt1"/>
                </a:solidFill>
                <a:latin typeface="Calibri"/>
                <a:ea typeface="Calibri"/>
                <a:cs typeface="Calibri"/>
                <a:sym typeface="Calibri"/>
              </a:rPr>
              <a:t>Feature Engineering</a:t>
            </a:r>
            <a:endParaRPr b="1" sz="1900">
              <a:solidFill>
                <a:schemeClr val="lt1"/>
              </a:solidFill>
              <a:latin typeface="Calibri"/>
              <a:ea typeface="Calibri"/>
              <a:cs typeface="Calibri"/>
              <a:sym typeface="Calibri"/>
            </a:endParaRPr>
          </a:p>
        </p:txBody>
      </p:sp>
      <p:sp>
        <p:nvSpPr>
          <p:cNvPr id="174" name="Google Shape;174;g1252f3fda3c_1_75"/>
          <p:cNvSpPr txBox="1"/>
          <p:nvPr/>
        </p:nvSpPr>
        <p:spPr>
          <a:xfrm>
            <a:off x="4416535" y="3779691"/>
            <a:ext cx="1253400" cy="708000"/>
          </a:xfrm>
          <a:prstGeom prst="rect">
            <a:avLst/>
          </a:prstGeom>
          <a:noFill/>
          <a:ln>
            <a:noFill/>
          </a:ln>
        </p:spPr>
        <p:txBody>
          <a:bodyPr anchorCtr="0" anchor="t" bIns="60950" lIns="121900" spcFirstLastPara="1" rIns="121900" wrap="square" tIns="60950">
            <a:spAutoFit/>
          </a:bodyPr>
          <a:lstStyle/>
          <a:p>
            <a:pPr indent="0" lvl="0" marL="0" marR="0" rtl="0" algn="ctr">
              <a:spcBef>
                <a:spcPts val="0"/>
              </a:spcBef>
              <a:spcAft>
                <a:spcPts val="0"/>
              </a:spcAft>
              <a:buNone/>
            </a:pPr>
            <a:r>
              <a:rPr b="1" lang="zh-CN" sz="1900">
                <a:solidFill>
                  <a:schemeClr val="lt1"/>
                </a:solidFill>
                <a:latin typeface="Calibri"/>
                <a:ea typeface="Calibri"/>
                <a:cs typeface="Calibri"/>
                <a:sym typeface="Calibri"/>
              </a:rPr>
              <a:t>Industry Sectors</a:t>
            </a:r>
            <a:endParaRPr b="1" sz="1900">
              <a:solidFill>
                <a:schemeClr val="lt1"/>
              </a:solidFill>
              <a:latin typeface="Calibri"/>
              <a:ea typeface="Calibri"/>
              <a:cs typeface="Calibri"/>
              <a:sym typeface="Calibri"/>
            </a:endParaRPr>
          </a:p>
        </p:txBody>
      </p:sp>
      <p:sp>
        <p:nvSpPr>
          <p:cNvPr id="175" name="Google Shape;175;g1252f3fda3c_1_75"/>
          <p:cNvSpPr txBox="1"/>
          <p:nvPr/>
        </p:nvSpPr>
        <p:spPr>
          <a:xfrm>
            <a:off x="6175738" y="3779700"/>
            <a:ext cx="1510800" cy="708000"/>
          </a:xfrm>
          <a:prstGeom prst="rect">
            <a:avLst/>
          </a:prstGeom>
          <a:noFill/>
          <a:ln>
            <a:noFill/>
          </a:ln>
        </p:spPr>
        <p:txBody>
          <a:bodyPr anchorCtr="0" anchor="t" bIns="60950" lIns="121900" spcFirstLastPara="1" rIns="121900" wrap="square" tIns="60950">
            <a:spAutoFit/>
          </a:bodyPr>
          <a:lstStyle/>
          <a:p>
            <a:pPr indent="0" lvl="0" marL="0" rtl="0" algn="ctr">
              <a:spcBef>
                <a:spcPts val="0"/>
              </a:spcBef>
              <a:spcAft>
                <a:spcPts val="0"/>
              </a:spcAft>
              <a:buClr>
                <a:schemeClr val="dk1"/>
              </a:buClr>
              <a:buFont typeface="Arial"/>
              <a:buNone/>
            </a:pPr>
            <a:r>
              <a:rPr b="1" lang="zh-CN" sz="1900">
                <a:solidFill>
                  <a:schemeClr val="lt1"/>
                </a:solidFill>
                <a:latin typeface="Calibri"/>
                <a:ea typeface="Calibri"/>
                <a:cs typeface="Calibri"/>
                <a:sym typeface="Calibri"/>
              </a:rPr>
              <a:t>Test on</a:t>
            </a:r>
            <a:endParaRPr b="1" sz="1900">
              <a:solidFill>
                <a:schemeClr val="lt1"/>
              </a:solidFill>
              <a:latin typeface="Calibri"/>
              <a:ea typeface="Calibri"/>
              <a:cs typeface="Calibri"/>
              <a:sym typeface="Calibri"/>
            </a:endParaRPr>
          </a:p>
          <a:p>
            <a:pPr indent="0" lvl="0" marL="0" rtl="0" algn="ctr">
              <a:spcBef>
                <a:spcPts val="0"/>
              </a:spcBef>
              <a:spcAft>
                <a:spcPts val="0"/>
              </a:spcAft>
              <a:buClr>
                <a:schemeClr val="dk1"/>
              </a:buClr>
              <a:buFont typeface="Arial"/>
              <a:buNone/>
            </a:pPr>
            <a:r>
              <a:rPr b="1" lang="zh-CN" sz="1900">
                <a:solidFill>
                  <a:schemeClr val="lt1"/>
                </a:solidFill>
                <a:latin typeface="Calibri"/>
                <a:ea typeface="Calibri"/>
                <a:cs typeface="Calibri"/>
                <a:sym typeface="Calibri"/>
              </a:rPr>
              <a:t>H/M Only</a:t>
            </a:r>
            <a:endParaRPr b="1" sz="1900">
              <a:solidFill>
                <a:schemeClr val="lt1"/>
              </a:solidFill>
              <a:latin typeface="Calibri"/>
              <a:ea typeface="Calibri"/>
              <a:cs typeface="Calibri"/>
              <a:sym typeface="Calibri"/>
            </a:endParaRPr>
          </a:p>
        </p:txBody>
      </p:sp>
      <p:sp>
        <p:nvSpPr>
          <p:cNvPr id="176" name="Google Shape;176;g1252f3fda3c_1_75"/>
          <p:cNvSpPr txBox="1"/>
          <p:nvPr/>
        </p:nvSpPr>
        <p:spPr>
          <a:xfrm>
            <a:off x="9957424" y="3764400"/>
            <a:ext cx="1510800" cy="708000"/>
          </a:xfrm>
          <a:prstGeom prst="rect">
            <a:avLst/>
          </a:prstGeom>
          <a:noFill/>
          <a:ln>
            <a:noFill/>
          </a:ln>
        </p:spPr>
        <p:txBody>
          <a:bodyPr anchorCtr="0" anchor="t" bIns="60950" lIns="121900" spcFirstLastPara="1" rIns="121900" wrap="square" tIns="60950">
            <a:spAutoFit/>
          </a:bodyPr>
          <a:lstStyle/>
          <a:p>
            <a:pPr indent="0" lvl="0" marL="0" marR="0" rtl="0" algn="ctr">
              <a:spcBef>
                <a:spcPts val="0"/>
              </a:spcBef>
              <a:spcAft>
                <a:spcPts val="0"/>
              </a:spcAft>
              <a:buNone/>
            </a:pPr>
            <a:r>
              <a:rPr b="1" lang="zh-CN" sz="1900">
                <a:solidFill>
                  <a:schemeClr val="lt1"/>
                </a:solidFill>
                <a:latin typeface="Calibri"/>
                <a:ea typeface="Calibri"/>
                <a:cs typeface="Calibri"/>
                <a:sym typeface="Calibri"/>
              </a:rPr>
              <a:t>Test on Industry</a:t>
            </a:r>
            <a:endParaRPr b="1" sz="1900">
              <a:solidFill>
                <a:schemeClr val="lt1"/>
              </a:solidFill>
              <a:latin typeface="Calibri"/>
              <a:ea typeface="Calibri"/>
              <a:cs typeface="Calibri"/>
              <a:sym typeface="Calibri"/>
            </a:endParaRPr>
          </a:p>
        </p:txBody>
      </p:sp>
      <p:cxnSp>
        <p:nvCxnSpPr>
          <p:cNvPr id="177" name="Google Shape;177;g1252f3fda3c_1_75"/>
          <p:cNvCxnSpPr/>
          <p:nvPr/>
        </p:nvCxnSpPr>
        <p:spPr>
          <a:xfrm>
            <a:off x="6953154" y="4454394"/>
            <a:ext cx="0" cy="660600"/>
          </a:xfrm>
          <a:prstGeom prst="straightConnector1">
            <a:avLst/>
          </a:prstGeom>
          <a:noFill/>
          <a:ln cap="flat" cmpd="sng" w="9525">
            <a:solidFill>
              <a:srgbClr val="7F7F7F"/>
            </a:solidFill>
            <a:prstDash val="solid"/>
            <a:round/>
            <a:headEnd len="med" w="med" type="oval"/>
            <a:tailEnd len="sm" w="sm" type="none"/>
          </a:ln>
        </p:spPr>
      </p:cxnSp>
      <p:cxnSp>
        <p:nvCxnSpPr>
          <p:cNvPr id="178" name="Google Shape;178;g1252f3fda3c_1_75"/>
          <p:cNvCxnSpPr/>
          <p:nvPr/>
        </p:nvCxnSpPr>
        <p:spPr>
          <a:xfrm>
            <a:off x="8713896" y="4454394"/>
            <a:ext cx="0" cy="660600"/>
          </a:xfrm>
          <a:prstGeom prst="straightConnector1">
            <a:avLst/>
          </a:prstGeom>
          <a:noFill/>
          <a:ln cap="flat" cmpd="sng" w="9525">
            <a:solidFill>
              <a:srgbClr val="7F7F7F"/>
            </a:solidFill>
            <a:prstDash val="solid"/>
            <a:round/>
            <a:headEnd len="med" w="med" type="oval"/>
            <a:tailEnd len="sm" w="sm" type="none"/>
          </a:ln>
        </p:spPr>
      </p:cxnSp>
      <p:sp>
        <p:nvSpPr>
          <p:cNvPr id="179" name="Google Shape;179;g1252f3fda3c_1_75"/>
          <p:cNvSpPr txBox="1"/>
          <p:nvPr/>
        </p:nvSpPr>
        <p:spPr>
          <a:xfrm>
            <a:off x="8132700" y="3779700"/>
            <a:ext cx="1253400" cy="708000"/>
          </a:xfrm>
          <a:prstGeom prst="rect">
            <a:avLst/>
          </a:prstGeom>
          <a:noFill/>
          <a:ln>
            <a:noFill/>
          </a:ln>
        </p:spPr>
        <p:txBody>
          <a:bodyPr anchorCtr="0" anchor="t" bIns="60950" lIns="121900" spcFirstLastPara="1" rIns="121900" wrap="square" tIns="60950">
            <a:spAutoFit/>
          </a:bodyPr>
          <a:lstStyle/>
          <a:p>
            <a:pPr indent="0" lvl="0" marL="0" rtl="0" algn="ctr">
              <a:spcBef>
                <a:spcPts val="0"/>
              </a:spcBef>
              <a:spcAft>
                <a:spcPts val="0"/>
              </a:spcAft>
              <a:buClr>
                <a:schemeClr val="dk1"/>
              </a:buClr>
              <a:buFont typeface="Arial"/>
              <a:buNone/>
            </a:pPr>
            <a:r>
              <a:rPr b="1" lang="zh-CN" sz="1900">
                <a:solidFill>
                  <a:schemeClr val="lt1"/>
                </a:solidFill>
                <a:latin typeface="Calibri"/>
                <a:ea typeface="Calibri"/>
                <a:cs typeface="Calibri"/>
                <a:sym typeface="Calibri"/>
              </a:rPr>
              <a:t>Re-Train with H/M</a:t>
            </a:r>
            <a:endParaRPr sz="1900">
              <a:latin typeface="Calibri"/>
              <a:ea typeface="Calibri"/>
              <a:cs typeface="Calibri"/>
              <a:sym typeface="Calibri"/>
            </a:endParaRPr>
          </a:p>
        </p:txBody>
      </p:sp>
      <p:sp>
        <p:nvSpPr>
          <p:cNvPr id="180" name="Google Shape;180;g1252f3fda3c_1_75"/>
          <p:cNvSpPr txBox="1"/>
          <p:nvPr/>
        </p:nvSpPr>
        <p:spPr>
          <a:xfrm>
            <a:off x="1889698" y="5144400"/>
            <a:ext cx="2872800" cy="6771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b="1" lang="zh-CN" sz="1600">
                <a:solidFill>
                  <a:schemeClr val="dk1"/>
                </a:solidFill>
                <a:latin typeface="Calibri"/>
                <a:ea typeface="Calibri"/>
                <a:cs typeface="Calibri"/>
                <a:sym typeface="Calibri"/>
              </a:rPr>
              <a:t>Expanded</a:t>
            </a:r>
            <a:r>
              <a:rPr b="1" lang="zh-CN" sz="1600">
                <a:solidFill>
                  <a:schemeClr val="dk1"/>
                </a:solidFill>
                <a:latin typeface="Calibri"/>
                <a:ea typeface="Calibri"/>
                <a:cs typeface="Calibri"/>
                <a:sym typeface="Calibri"/>
              </a:rPr>
              <a:t> to </a:t>
            </a:r>
            <a:endParaRPr b="1" sz="1600">
              <a:solidFill>
                <a:schemeClr val="dk1"/>
              </a:solidFill>
              <a:latin typeface="Calibri"/>
              <a:ea typeface="Calibri"/>
              <a:cs typeface="Calibri"/>
              <a:sym typeface="Calibri"/>
            </a:endParaRPr>
          </a:p>
          <a:p>
            <a:pPr indent="0" lvl="0" marL="0" rtl="0" algn="ctr">
              <a:lnSpc>
                <a:spcPct val="100000"/>
              </a:lnSpc>
              <a:spcBef>
                <a:spcPts val="0"/>
              </a:spcBef>
              <a:spcAft>
                <a:spcPts val="0"/>
              </a:spcAft>
              <a:buNone/>
            </a:pPr>
            <a:r>
              <a:rPr b="1" lang="zh-CN" sz="1600">
                <a:solidFill>
                  <a:schemeClr val="dk1"/>
                </a:solidFill>
                <a:latin typeface="Calibri"/>
                <a:ea typeface="Calibri"/>
                <a:cs typeface="Calibri"/>
                <a:sym typeface="Calibri"/>
              </a:rPr>
              <a:t>76 Features</a:t>
            </a:r>
            <a:endParaRPr b="1" sz="1600">
              <a:solidFill>
                <a:schemeClr val="dk1"/>
              </a:solidFill>
              <a:latin typeface="Calibri"/>
              <a:ea typeface="Calibri"/>
              <a:cs typeface="Calibri"/>
              <a:sym typeface="Calibri"/>
            </a:endParaRPr>
          </a:p>
        </p:txBody>
      </p:sp>
      <p:sp>
        <p:nvSpPr>
          <p:cNvPr id="181" name="Google Shape;181;g1252f3fda3c_1_75"/>
          <p:cNvSpPr txBox="1"/>
          <p:nvPr/>
        </p:nvSpPr>
        <p:spPr>
          <a:xfrm>
            <a:off x="-113002" y="5144400"/>
            <a:ext cx="2872800" cy="431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zh-CN" sz="1600">
                <a:solidFill>
                  <a:schemeClr val="dk1"/>
                </a:solidFill>
                <a:latin typeface="Calibri"/>
                <a:ea typeface="Calibri"/>
                <a:cs typeface="Calibri"/>
                <a:sym typeface="Calibri"/>
              </a:rPr>
              <a:t>27 Features</a:t>
            </a:r>
            <a:endParaRPr b="1" sz="1600">
              <a:solidFill>
                <a:schemeClr val="dk1"/>
              </a:solidFill>
              <a:latin typeface="Calibri"/>
              <a:ea typeface="Calibri"/>
              <a:cs typeface="Calibri"/>
              <a:sym typeface="Calibri"/>
            </a:endParaRPr>
          </a:p>
        </p:txBody>
      </p:sp>
      <p:cxnSp>
        <p:nvCxnSpPr>
          <p:cNvPr id="182" name="Google Shape;182;g1252f3fda3c_1_75"/>
          <p:cNvCxnSpPr/>
          <p:nvPr/>
        </p:nvCxnSpPr>
        <p:spPr>
          <a:xfrm>
            <a:off x="1470930" y="4454394"/>
            <a:ext cx="0" cy="660600"/>
          </a:xfrm>
          <a:prstGeom prst="straightConnector1">
            <a:avLst/>
          </a:prstGeom>
          <a:noFill/>
          <a:ln cap="flat" cmpd="sng" w="9525">
            <a:solidFill>
              <a:srgbClr val="7F7F7F"/>
            </a:solidFill>
            <a:prstDash val="solid"/>
            <a:round/>
            <a:headEnd len="med" w="med" type="oval"/>
            <a:tailEnd len="sm" w="sm" type="none"/>
          </a:ln>
        </p:spPr>
      </p:cxnSp>
      <p:cxnSp>
        <p:nvCxnSpPr>
          <p:cNvPr id="183" name="Google Shape;183;g1252f3fda3c_1_75"/>
          <p:cNvCxnSpPr/>
          <p:nvPr/>
        </p:nvCxnSpPr>
        <p:spPr>
          <a:xfrm>
            <a:off x="5023830" y="4454394"/>
            <a:ext cx="0" cy="660600"/>
          </a:xfrm>
          <a:prstGeom prst="straightConnector1">
            <a:avLst/>
          </a:prstGeom>
          <a:noFill/>
          <a:ln cap="flat" cmpd="sng" w="9525">
            <a:solidFill>
              <a:srgbClr val="7F7F7F"/>
            </a:solidFill>
            <a:prstDash val="solid"/>
            <a:round/>
            <a:headEnd len="med" w="med" type="oval"/>
            <a:tailEnd len="sm" w="sm" type="none"/>
          </a:ln>
        </p:spPr>
      </p:cxnSp>
      <p:sp>
        <p:nvSpPr>
          <p:cNvPr id="184" name="Google Shape;184;g1252f3fda3c_1_75"/>
          <p:cNvSpPr txBox="1"/>
          <p:nvPr/>
        </p:nvSpPr>
        <p:spPr>
          <a:xfrm>
            <a:off x="3587423" y="5144400"/>
            <a:ext cx="2872800" cy="9390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b="1" lang="zh-CN" sz="1600">
                <a:solidFill>
                  <a:schemeClr val="dk1"/>
                </a:solidFill>
                <a:latin typeface="Calibri"/>
                <a:ea typeface="Calibri"/>
                <a:cs typeface="Calibri"/>
                <a:sym typeface="Calibri"/>
              </a:rPr>
              <a:t>Added 11 Sectors</a:t>
            </a:r>
            <a:endParaRPr b="1" sz="1600">
              <a:solidFill>
                <a:schemeClr val="dk1"/>
              </a:solidFill>
              <a:latin typeface="Calibri"/>
              <a:ea typeface="Calibri"/>
              <a:cs typeface="Calibri"/>
              <a:sym typeface="Calibri"/>
            </a:endParaRPr>
          </a:p>
          <a:p>
            <a:pPr indent="0" lvl="0" marL="0" rtl="0" algn="ctr">
              <a:lnSpc>
                <a:spcPct val="100000"/>
              </a:lnSpc>
              <a:spcBef>
                <a:spcPts val="0"/>
              </a:spcBef>
              <a:spcAft>
                <a:spcPts val="0"/>
              </a:spcAft>
              <a:buNone/>
            </a:pPr>
            <a:r>
              <a:rPr b="1" lang="zh-CN" sz="1600">
                <a:solidFill>
                  <a:schemeClr val="dk1"/>
                </a:solidFill>
                <a:latin typeface="Calibri"/>
                <a:ea typeface="Calibri"/>
                <a:cs typeface="Calibri"/>
                <a:sym typeface="Calibri"/>
              </a:rPr>
              <a:t>(Total of 87 Features)</a:t>
            </a:r>
            <a:endParaRPr b="1" sz="1600">
              <a:solidFill>
                <a:schemeClr val="dk1"/>
              </a:solidFill>
              <a:latin typeface="Calibri"/>
              <a:ea typeface="Calibri"/>
              <a:cs typeface="Calibri"/>
              <a:sym typeface="Calibri"/>
            </a:endParaRPr>
          </a:p>
          <a:p>
            <a:pPr indent="0" lvl="0" marL="0" rtl="0" algn="ctr">
              <a:lnSpc>
                <a:spcPct val="100000"/>
              </a:lnSpc>
              <a:spcBef>
                <a:spcPts val="0"/>
              </a:spcBef>
              <a:spcAft>
                <a:spcPts val="0"/>
              </a:spcAft>
              <a:buNone/>
            </a:pPr>
            <a:r>
              <a:rPr b="1" lang="zh-CN" sz="1700">
                <a:solidFill>
                  <a:srgbClr val="0B5394"/>
                </a:solidFill>
                <a:latin typeface="Calibri"/>
                <a:ea typeface="Calibri"/>
                <a:cs typeface="Calibri"/>
                <a:sym typeface="Calibri"/>
              </a:rPr>
              <a:t>Non-Specific Model</a:t>
            </a:r>
            <a:endParaRPr b="1" sz="1700">
              <a:solidFill>
                <a:srgbClr val="0B5394"/>
              </a:solidFill>
              <a:latin typeface="Calibri"/>
              <a:ea typeface="Calibri"/>
              <a:cs typeface="Calibri"/>
              <a:sym typeface="Calibri"/>
            </a:endParaRPr>
          </a:p>
        </p:txBody>
      </p:sp>
      <p:sp>
        <p:nvSpPr>
          <p:cNvPr id="185" name="Google Shape;185;g1252f3fda3c_1_75"/>
          <p:cNvSpPr txBox="1"/>
          <p:nvPr/>
        </p:nvSpPr>
        <p:spPr>
          <a:xfrm>
            <a:off x="7528423" y="5144400"/>
            <a:ext cx="2872800" cy="9234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b="1" lang="zh-CN" sz="1600">
                <a:solidFill>
                  <a:schemeClr val="dk1"/>
                </a:solidFill>
                <a:latin typeface="Calibri"/>
                <a:ea typeface="Calibri"/>
                <a:cs typeface="Calibri"/>
                <a:sym typeface="Calibri"/>
              </a:rPr>
              <a:t>2 New Models</a:t>
            </a:r>
            <a:endParaRPr b="1" sz="1600">
              <a:solidFill>
                <a:schemeClr val="dk1"/>
              </a:solidFill>
              <a:latin typeface="Calibri"/>
              <a:ea typeface="Calibri"/>
              <a:cs typeface="Calibri"/>
              <a:sym typeface="Calibri"/>
            </a:endParaRPr>
          </a:p>
          <a:p>
            <a:pPr indent="0" lvl="0" marL="0" rtl="0" algn="ctr">
              <a:lnSpc>
                <a:spcPct val="100000"/>
              </a:lnSpc>
              <a:spcBef>
                <a:spcPts val="0"/>
              </a:spcBef>
              <a:spcAft>
                <a:spcPts val="0"/>
              </a:spcAft>
              <a:buNone/>
            </a:pPr>
            <a:r>
              <a:rPr lang="zh-CN" sz="1600">
                <a:solidFill>
                  <a:schemeClr val="dk1"/>
                </a:solidFill>
                <a:latin typeface="Calibri"/>
                <a:ea typeface="Calibri"/>
                <a:cs typeface="Calibri"/>
                <a:sym typeface="Calibri"/>
              </a:rPr>
              <a:t>Hit Specific Model +</a:t>
            </a:r>
            <a:endParaRPr sz="1600">
              <a:solidFill>
                <a:schemeClr val="dk1"/>
              </a:solidFill>
              <a:latin typeface="Calibri"/>
              <a:ea typeface="Calibri"/>
              <a:cs typeface="Calibri"/>
              <a:sym typeface="Calibri"/>
            </a:endParaRPr>
          </a:p>
          <a:p>
            <a:pPr indent="0" lvl="0" marL="0" rtl="0" algn="ctr">
              <a:lnSpc>
                <a:spcPct val="100000"/>
              </a:lnSpc>
              <a:spcBef>
                <a:spcPts val="0"/>
              </a:spcBef>
              <a:spcAft>
                <a:spcPts val="0"/>
              </a:spcAft>
              <a:buNone/>
            </a:pPr>
            <a:r>
              <a:rPr lang="zh-CN" sz="1600">
                <a:solidFill>
                  <a:schemeClr val="dk1"/>
                </a:solidFill>
                <a:latin typeface="Calibri"/>
                <a:ea typeface="Calibri"/>
                <a:cs typeface="Calibri"/>
                <a:sym typeface="Calibri"/>
              </a:rPr>
              <a:t>Miss Specific Model</a:t>
            </a:r>
            <a:endParaRPr sz="1600">
              <a:solidFill>
                <a:schemeClr val="dk1"/>
              </a:solidFill>
              <a:latin typeface="Calibri"/>
              <a:ea typeface="Calibri"/>
              <a:cs typeface="Calibri"/>
              <a:sym typeface="Calibri"/>
            </a:endParaRPr>
          </a:p>
        </p:txBody>
      </p:sp>
      <p:sp>
        <p:nvSpPr>
          <p:cNvPr id="186" name="Google Shape;186;g1252f3fda3c_1_75"/>
          <p:cNvSpPr txBox="1"/>
          <p:nvPr/>
        </p:nvSpPr>
        <p:spPr>
          <a:xfrm>
            <a:off x="5657785" y="5144400"/>
            <a:ext cx="2872800" cy="9390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b="1" lang="zh-CN" sz="1600">
                <a:solidFill>
                  <a:schemeClr val="dk1"/>
                </a:solidFill>
                <a:latin typeface="Calibri"/>
                <a:ea typeface="Calibri"/>
                <a:cs typeface="Calibri"/>
                <a:sym typeface="Calibri"/>
              </a:rPr>
              <a:t>Testing on Hit/Miss </a:t>
            </a:r>
            <a:endParaRPr b="1" sz="1600">
              <a:solidFill>
                <a:schemeClr val="dk1"/>
              </a:solidFill>
              <a:latin typeface="Calibri"/>
              <a:ea typeface="Calibri"/>
              <a:cs typeface="Calibri"/>
              <a:sym typeface="Calibri"/>
            </a:endParaRPr>
          </a:p>
          <a:p>
            <a:pPr indent="0" lvl="0" marL="0" rtl="0" algn="ctr">
              <a:lnSpc>
                <a:spcPct val="100000"/>
              </a:lnSpc>
              <a:spcBef>
                <a:spcPts val="0"/>
              </a:spcBef>
              <a:spcAft>
                <a:spcPts val="0"/>
              </a:spcAft>
              <a:buNone/>
            </a:pPr>
            <a:r>
              <a:rPr b="1" lang="zh-CN" sz="1600">
                <a:solidFill>
                  <a:schemeClr val="dk1"/>
                </a:solidFill>
                <a:latin typeface="Calibri"/>
                <a:ea typeface="Calibri"/>
                <a:cs typeface="Calibri"/>
                <a:sym typeface="Calibri"/>
              </a:rPr>
              <a:t>Only Data</a:t>
            </a:r>
            <a:endParaRPr b="1" sz="1600">
              <a:solidFill>
                <a:schemeClr val="dk1"/>
              </a:solidFill>
              <a:latin typeface="Calibri"/>
              <a:ea typeface="Calibri"/>
              <a:cs typeface="Calibri"/>
              <a:sym typeface="Calibri"/>
            </a:endParaRPr>
          </a:p>
          <a:p>
            <a:pPr indent="0" lvl="0" marL="0" rtl="0" algn="ctr">
              <a:spcBef>
                <a:spcPts val="0"/>
              </a:spcBef>
              <a:spcAft>
                <a:spcPts val="0"/>
              </a:spcAft>
              <a:buNone/>
            </a:pPr>
            <a:r>
              <a:rPr b="1" lang="zh-CN" sz="1700">
                <a:solidFill>
                  <a:srgbClr val="0B5394"/>
                </a:solidFill>
                <a:latin typeface="Calibri"/>
                <a:ea typeface="Calibri"/>
                <a:cs typeface="Calibri"/>
                <a:sym typeface="Calibri"/>
              </a:rPr>
              <a:t>Non-Specific Model</a:t>
            </a:r>
            <a:endParaRPr b="1" sz="1500">
              <a:solidFill>
                <a:schemeClr val="dk1"/>
              </a:solidFill>
              <a:latin typeface="Calibri"/>
              <a:ea typeface="Calibri"/>
              <a:cs typeface="Calibri"/>
              <a:sym typeface="Calibri"/>
            </a:endParaRPr>
          </a:p>
        </p:txBody>
      </p:sp>
      <p:sp>
        <p:nvSpPr>
          <p:cNvPr id="187" name="Google Shape;187;g1252f3fda3c_1_75"/>
          <p:cNvSpPr txBox="1"/>
          <p:nvPr/>
        </p:nvSpPr>
        <p:spPr>
          <a:xfrm>
            <a:off x="9352448" y="5144400"/>
            <a:ext cx="2872800" cy="14160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b="1" lang="zh-CN" sz="1600">
                <a:solidFill>
                  <a:schemeClr val="dk1"/>
                </a:solidFill>
                <a:latin typeface="Calibri"/>
                <a:ea typeface="Calibri"/>
                <a:cs typeface="Calibri"/>
                <a:sym typeface="Calibri"/>
              </a:rPr>
              <a:t>2 New Models</a:t>
            </a:r>
            <a:endParaRPr b="1" sz="1600">
              <a:solidFill>
                <a:schemeClr val="dk1"/>
              </a:solidFill>
              <a:latin typeface="Calibri"/>
              <a:ea typeface="Calibri"/>
              <a:cs typeface="Calibri"/>
              <a:sym typeface="Calibri"/>
            </a:endParaRPr>
          </a:p>
          <a:p>
            <a:pPr indent="0" lvl="0" marL="0" rtl="0" algn="ctr">
              <a:lnSpc>
                <a:spcPct val="100000"/>
              </a:lnSpc>
              <a:spcBef>
                <a:spcPts val="0"/>
              </a:spcBef>
              <a:spcAft>
                <a:spcPts val="0"/>
              </a:spcAft>
              <a:buNone/>
            </a:pPr>
            <a:r>
              <a:rPr lang="zh-CN" sz="1600">
                <a:solidFill>
                  <a:schemeClr val="dk1"/>
                </a:solidFill>
                <a:latin typeface="Calibri"/>
                <a:ea typeface="Calibri"/>
                <a:cs typeface="Calibri"/>
                <a:sym typeface="Calibri"/>
              </a:rPr>
              <a:t>Traditional Industry</a:t>
            </a:r>
            <a:endParaRPr sz="1600">
              <a:solidFill>
                <a:schemeClr val="dk1"/>
              </a:solidFill>
              <a:latin typeface="Calibri"/>
              <a:ea typeface="Calibri"/>
              <a:cs typeface="Calibri"/>
              <a:sym typeface="Calibri"/>
            </a:endParaRPr>
          </a:p>
          <a:p>
            <a:pPr indent="0" lvl="0" marL="0" rtl="0" algn="ctr">
              <a:lnSpc>
                <a:spcPct val="100000"/>
              </a:lnSpc>
              <a:spcBef>
                <a:spcPts val="0"/>
              </a:spcBef>
              <a:spcAft>
                <a:spcPts val="0"/>
              </a:spcAft>
              <a:buNone/>
            </a:pPr>
            <a:r>
              <a:rPr lang="zh-CN" sz="1600">
                <a:solidFill>
                  <a:schemeClr val="dk1"/>
                </a:solidFill>
                <a:latin typeface="Calibri"/>
                <a:ea typeface="Calibri"/>
                <a:cs typeface="Calibri"/>
                <a:sym typeface="Calibri"/>
              </a:rPr>
              <a:t>Specific Model +</a:t>
            </a:r>
            <a:endParaRPr sz="1600">
              <a:solidFill>
                <a:schemeClr val="dk1"/>
              </a:solidFill>
              <a:latin typeface="Calibri"/>
              <a:ea typeface="Calibri"/>
              <a:cs typeface="Calibri"/>
              <a:sym typeface="Calibri"/>
            </a:endParaRPr>
          </a:p>
          <a:p>
            <a:pPr indent="0" lvl="0" marL="0" rtl="0" algn="ctr">
              <a:lnSpc>
                <a:spcPct val="100000"/>
              </a:lnSpc>
              <a:spcBef>
                <a:spcPts val="0"/>
              </a:spcBef>
              <a:spcAft>
                <a:spcPts val="0"/>
              </a:spcAft>
              <a:buNone/>
            </a:pPr>
            <a:r>
              <a:rPr lang="zh-CN" sz="1600">
                <a:solidFill>
                  <a:schemeClr val="dk1"/>
                </a:solidFill>
                <a:latin typeface="Calibri"/>
                <a:ea typeface="Calibri"/>
                <a:cs typeface="Calibri"/>
                <a:sym typeface="Calibri"/>
              </a:rPr>
              <a:t>Non-Trad Industry </a:t>
            </a:r>
            <a:endParaRPr sz="1600">
              <a:solidFill>
                <a:schemeClr val="dk1"/>
              </a:solidFill>
              <a:latin typeface="Calibri"/>
              <a:ea typeface="Calibri"/>
              <a:cs typeface="Calibri"/>
              <a:sym typeface="Calibri"/>
            </a:endParaRPr>
          </a:p>
          <a:p>
            <a:pPr indent="0" lvl="0" marL="0" rtl="0" algn="ctr">
              <a:lnSpc>
                <a:spcPct val="100000"/>
              </a:lnSpc>
              <a:spcBef>
                <a:spcPts val="0"/>
              </a:spcBef>
              <a:spcAft>
                <a:spcPts val="0"/>
              </a:spcAft>
              <a:buNone/>
            </a:pPr>
            <a:r>
              <a:rPr lang="zh-CN" sz="1600">
                <a:solidFill>
                  <a:schemeClr val="dk1"/>
                </a:solidFill>
                <a:latin typeface="Calibri"/>
                <a:ea typeface="Calibri"/>
                <a:cs typeface="Calibri"/>
                <a:sym typeface="Calibri"/>
              </a:rPr>
              <a:t> Specifc Model</a:t>
            </a:r>
            <a:endParaRPr sz="1600">
              <a:solidFill>
                <a:schemeClr val="dk1"/>
              </a:solidFill>
              <a:latin typeface="Calibri"/>
              <a:ea typeface="Calibri"/>
              <a:cs typeface="Calibri"/>
              <a:sym typeface="Calibri"/>
            </a:endParaRPr>
          </a:p>
        </p:txBody>
      </p:sp>
      <p:cxnSp>
        <p:nvCxnSpPr>
          <p:cNvPr id="188" name="Google Shape;188;g1252f3fda3c_1_75"/>
          <p:cNvCxnSpPr/>
          <p:nvPr/>
        </p:nvCxnSpPr>
        <p:spPr>
          <a:xfrm>
            <a:off x="10706021" y="4462644"/>
            <a:ext cx="0" cy="660600"/>
          </a:xfrm>
          <a:prstGeom prst="straightConnector1">
            <a:avLst/>
          </a:prstGeom>
          <a:noFill/>
          <a:ln cap="flat" cmpd="sng" w="9525">
            <a:solidFill>
              <a:srgbClr val="7F7F7F"/>
            </a:solidFill>
            <a:prstDash val="solid"/>
            <a:round/>
            <a:headEnd len="med" w="med" type="oval"/>
            <a:tailEnd len="sm" w="sm" type="none"/>
          </a:ln>
        </p:spPr>
      </p:cxnSp>
      <p:pic>
        <p:nvPicPr>
          <p:cNvPr id="189" name="Google Shape;189;g1252f3fda3c_1_75"/>
          <p:cNvPicPr preferRelativeResize="0"/>
          <p:nvPr/>
        </p:nvPicPr>
        <p:blipFill>
          <a:blip r:embed="rId3">
            <a:alphaModFix/>
          </a:blip>
          <a:stretch>
            <a:fillRect/>
          </a:stretch>
        </p:blipFill>
        <p:spPr>
          <a:xfrm>
            <a:off x="-775" y="916450"/>
            <a:ext cx="12190398" cy="261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自定义 81">
      <a:dk1>
        <a:srgbClr val="000000"/>
      </a:dk1>
      <a:lt1>
        <a:srgbClr val="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2015-04-23T03:04:04Z</dcterms:created>
  <dc:creator>哎呀小小草</dc:creator>
</cp:coreProperties>
</file>