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1" r:id="rId5"/>
    <p:sldId id="268" r:id="rId6"/>
    <p:sldId id="257" r:id="rId7"/>
    <p:sldId id="258" r:id="rId8"/>
    <p:sldId id="260" r:id="rId9"/>
    <p:sldId id="267" r:id="rId10"/>
    <p:sldId id="262" r:id="rId11"/>
    <p:sldId id="263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3FC5-5B4B-8548-8BF7-161E0CC86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E55E-5068-C345-8EFC-0EE1314CE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2995-A89B-3547-ABF9-10326C40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B048-A7FD-604C-A335-A65CC4AD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C37A-6AB9-5F48-9435-8DD4D1DE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6CE7-F9A2-FD49-92D6-88E22BB8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A987-63CF-1B43-B2DC-86037084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C4FF-4499-944F-B359-A4FB81A2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9EBB-72FC-C849-B2AC-94232D64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67C5-61F9-4449-91CD-E9884ECD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8412-A60A-564A-B76B-145033ADE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B8581-DFA8-FB42-A125-76C61329F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5C3C-AE3F-9B41-9E3C-A86A9BD6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76DC-12F3-2948-AAC1-D2AD6C6D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998B-8988-3B4A-95F0-E40309F6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8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4A3E-4EB5-FC49-A910-D14E79E4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D571-ED09-074E-B7CE-D6EEB13F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09C9-EB5F-D748-B5C0-FBB3D5BB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5CAC-E6A6-2D4C-AFED-1F9A37BC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3D1FF-9B17-5345-9C52-9A7B3260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C9B7-DD6E-1049-8722-224EE70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B6144-16B0-A74D-85DA-667D06F4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99E82-2413-734E-AC9E-CA516BAF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E2F2-A459-964F-B269-BD33E86D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0416-B726-FB44-9605-6917FBA3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34A5-7D5F-C945-9580-3D752417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4FB5-37C4-CF4A-B2F1-D07E27063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AD51A-C3AD-F545-B455-CE1AD45A6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60A8C-9BFF-B646-AD73-B228111C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AFA6C-DB67-1B4C-A145-A213FC61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50AE-C678-DA4F-A122-53D3D75C2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E4C2-7A53-DC49-A913-275406C1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16215-289C-5143-9B84-0967D06BC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5B96D-CD5F-CA41-97DC-0DA811E4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203E6-E607-954C-9B0C-473A227EC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B732B-423E-8B48-91E6-F52FFA7BA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53066-E006-774B-96DE-DB5EE43D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C3DE4-5931-444F-A2D1-B5576CEA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98192-E952-EE45-BA6C-971AB70E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9676-B93C-DC48-A3B0-16D1F823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5FF96-6EEF-E94B-82F7-0A538E08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78CFB-F731-0944-B000-F6336C32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6ACE-D505-8F49-8867-D9EFC0E0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1990D-6992-E54F-B4BF-46AEE434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66B34-41E3-B54B-83E5-8B45158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742B6-0BAE-4E4C-B14F-5B89DBAF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6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FDE8-D199-D54F-B654-56E6039A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B27A-C6C2-FE4D-BA4E-67C43DD3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058C-1FFD-B643-8925-6039AB75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B0AD7-B3BD-D845-BD4B-7902E7BB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4104-B10D-7343-A452-C32C3BBA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FE31-CBA0-524E-8EE9-60C3A04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F9CD-0E6D-9942-8770-DF8819D9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8B81A-7957-8D45-A05E-55B9F7DB0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BF51-E164-CC4D-B1C2-4A827CE68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2FBDD-3B7D-BB49-8BEC-0745678D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732F4-4881-4B48-92FD-FE364243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1C29E-3712-B64E-A4F1-FF42CF27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D433E-0DED-F24C-8A5A-C3E1C47B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3F9B-DF1F-194C-B766-CB7C060C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1C2A1-BF5B-2545-A262-7A86B39F9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F4D4D-9479-0244-983C-02BFB3C55F3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F3FB-7D70-9C45-82A7-C36BE0A82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A42E9-7B51-044D-8EA9-76E96C3E5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F1EB-A99C-7E42-BE1A-FEF73D36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moka.nao.ac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moka.nao.ac.j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moka.nao.ac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6882-16BA-E349-9CB5-29AAEF90C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Retrieve Archived Data from SMOKA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07619-81FF-D747-B7C3-9C33370F1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Yoonsoo P. Bach</a:t>
            </a:r>
          </a:p>
          <a:p>
            <a:r>
              <a:rPr lang="en-US" dirty="0"/>
              <a:t>2018-11-06</a:t>
            </a:r>
          </a:p>
        </p:txBody>
      </p:sp>
    </p:spTree>
    <p:extLst>
      <p:ext uri="{BB962C8B-B14F-4D97-AF65-F5344CB8AC3E}">
        <p14:creationId xmlns:p14="http://schemas.microsoft.com/office/powerpoint/2010/main" val="18279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A65-1867-C04E-9980-73D788F1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(2) Advanced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67CE-7097-C04A-AF3F-108CBFB4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https://smoka.nao.ac.jp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CCEAA-DF36-1D40-86E3-CD80E4A0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83"/>
          <a:stretch/>
        </p:blipFill>
        <p:spPr>
          <a:xfrm>
            <a:off x="672931" y="2984120"/>
            <a:ext cx="4351618" cy="374713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F9FDAA4-DCA0-2840-97FB-D2F3E89F9581}"/>
              </a:ext>
            </a:extLst>
          </p:cNvPr>
          <p:cNvSpPr/>
          <p:nvPr/>
        </p:nvSpPr>
        <p:spPr>
          <a:xfrm>
            <a:off x="415195" y="4962421"/>
            <a:ext cx="515471" cy="2094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730B0-20AD-AC4B-98B5-CD3CC20F1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285" y="1825625"/>
            <a:ext cx="6771847" cy="43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A65-1867-C04E-9980-73D788F1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(2) Advanced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730B0-20AD-AC4B-98B5-CD3CC20F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909"/>
            <a:ext cx="6771847" cy="43880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A9313A-3905-9D44-809D-64A7C72C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blue links </a:t>
            </a:r>
            <a:r>
              <a:rPr lang="en-US" dirty="0">
                <a:sym typeface="Wingdings" pitchFamily="2" charset="2"/>
              </a:rPr>
              <a:t> explanations.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57939-0079-1B41-B7B7-2FAC621A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29" y="4203050"/>
            <a:ext cx="1826335" cy="2654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B6C3A-39C3-4843-9276-B3AC004D4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672" y="4329295"/>
            <a:ext cx="1795433" cy="2402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1E713-B773-2647-A618-615F81F7A98F}"/>
              </a:ext>
            </a:extLst>
          </p:cNvPr>
          <p:cNvSpPr txBox="1"/>
          <p:nvPr/>
        </p:nvSpPr>
        <p:spPr>
          <a:xfrm>
            <a:off x="8626649" y="3451337"/>
            <a:ext cx="163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all not to lose any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655A73-DA7E-614B-A851-54BEAD61E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264" y="4401363"/>
            <a:ext cx="1654408" cy="16953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ED9F7A-8C73-B14C-889C-EBEE8840D839}"/>
              </a:ext>
            </a:extLst>
          </p:cNvPr>
          <p:cNvSpPr txBox="1"/>
          <p:nvPr/>
        </p:nvSpPr>
        <p:spPr>
          <a:xfrm>
            <a:off x="10258841" y="3432790"/>
            <a:ext cx="180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B/D/F will be retrievable later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858C5-3D04-D44A-B436-02315B0473A2}"/>
              </a:ext>
            </a:extLst>
          </p:cNvPr>
          <p:cNvSpPr/>
          <p:nvPr/>
        </p:nvSpPr>
        <p:spPr>
          <a:xfrm>
            <a:off x="2519097" y="3286206"/>
            <a:ext cx="1358422" cy="792915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2F490D-2599-5E40-BC70-0D80E5DD2591}"/>
              </a:ext>
            </a:extLst>
          </p:cNvPr>
          <p:cNvSpPr/>
          <p:nvPr/>
        </p:nvSpPr>
        <p:spPr>
          <a:xfrm>
            <a:off x="645928" y="4943316"/>
            <a:ext cx="1358422" cy="427338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BC782-6095-E243-9148-A553BF43744F}"/>
              </a:ext>
            </a:extLst>
          </p:cNvPr>
          <p:cNvSpPr/>
          <p:nvPr/>
        </p:nvSpPr>
        <p:spPr>
          <a:xfrm>
            <a:off x="6919840" y="5669384"/>
            <a:ext cx="1358422" cy="256854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B4636F-0F52-6447-862E-C02A444554A9}"/>
              </a:ext>
            </a:extLst>
          </p:cNvPr>
          <p:cNvSpPr/>
          <p:nvPr/>
        </p:nvSpPr>
        <p:spPr>
          <a:xfrm>
            <a:off x="8673294" y="5210899"/>
            <a:ext cx="1358422" cy="885823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5A02BC-F8B6-DB42-AE05-AA4419F7519F}"/>
              </a:ext>
            </a:extLst>
          </p:cNvPr>
          <p:cNvSpPr/>
          <p:nvPr/>
        </p:nvSpPr>
        <p:spPr>
          <a:xfrm>
            <a:off x="10349031" y="5113800"/>
            <a:ext cx="1358422" cy="256854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8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A65-1867-C04E-9980-73D788F1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(2) Advanced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730B0-20AD-AC4B-98B5-CD3CC20F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909"/>
            <a:ext cx="6771847" cy="438809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A9313A-3905-9D44-809D-64A7C72C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blue links </a:t>
            </a:r>
            <a:r>
              <a:rPr lang="en-US" dirty="0">
                <a:sym typeface="Wingdings" pitchFamily="2" charset="2"/>
              </a:rPr>
              <a:t> explanations.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57939-0079-1B41-B7B7-2FAC621A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29" y="4203050"/>
            <a:ext cx="1826335" cy="2654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B6C3A-39C3-4843-9276-B3AC004D4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672" y="4329295"/>
            <a:ext cx="1795433" cy="24024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1E713-B773-2647-A618-615F81F7A98F}"/>
              </a:ext>
            </a:extLst>
          </p:cNvPr>
          <p:cNvSpPr txBox="1"/>
          <p:nvPr/>
        </p:nvSpPr>
        <p:spPr>
          <a:xfrm>
            <a:off x="8626649" y="3451337"/>
            <a:ext cx="163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all not to lose any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655A73-DA7E-614B-A851-54BEAD61E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264" y="4401363"/>
            <a:ext cx="1654408" cy="16953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ED9F7A-8C73-B14C-889C-EBEE8840D839}"/>
              </a:ext>
            </a:extLst>
          </p:cNvPr>
          <p:cNvSpPr txBox="1"/>
          <p:nvPr/>
        </p:nvSpPr>
        <p:spPr>
          <a:xfrm>
            <a:off x="10258841" y="3432790"/>
            <a:ext cx="180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B/D/F will be retrievable later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C2AE71-E316-A74D-9934-34E0E74DA1C2}"/>
              </a:ext>
            </a:extLst>
          </p:cNvPr>
          <p:cNvSpPr/>
          <p:nvPr/>
        </p:nvSpPr>
        <p:spPr>
          <a:xfrm>
            <a:off x="197876" y="6568150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3A48-180E-F74A-A018-1B734521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(2) Advanced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BDC1-BC2E-5D49-8E56-E41AC3B4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likely only one DATE_OBS </a:t>
            </a:r>
            <a:r>
              <a:rPr lang="en-US" dirty="0">
                <a:sym typeface="Wingdings" pitchFamily="2" charset="2"/>
              </a:rPr>
              <a:t> Mark all and </a:t>
            </a:r>
            <a:r>
              <a:rPr lang="en-US" dirty="0" err="1">
                <a:sym typeface="Wingdings" pitchFamily="2" charset="2"/>
              </a:rPr>
              <a:t>Datarequest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E320B-D1E5-654F-AFE3-81C783F8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1" y="2996535"/>
            <a:ext cx="51308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93ACA-9111-6943-ACAE-3DF6EF3C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05" y="3056665"/>
            <a:ext cx="5348947" cy="3020208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15C92F9-2536-1B4D-B8D0-EDEF2CB7D831}"/>
              </a:ext>
            </a:extLst>
          </p:cNvPr>
          <p:cNvSpPr/>
          <p:nvPr/>
        </p:nvSpPr>
        <p:spPr>
          <a:xfrm>
            <a:off x="5876081" y="5569918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D87AD-847D-4341-BBA9-A21B86C5B376}"/>
              </a:ext>
            </a:extLst>
          </p:cNvPr>
          <p:cNvSpPr/>
          <p:nvPr/>
        </p:nvSpPr>
        <p:spPr>
          <a:xfrm>
            <a:off x="9304116" y="4241397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5F4E696-47CB-5B41-8669-430734D23F5B}"/>
              </a:ext>
            </a:extLst>
          </p:cNvPr>
          <p:cNvSpPr/>
          <p:nvPr/>
        </p:nvSpPr>
        <p:spPr>
          <a:xfrm>
            <a:off x="5923893" y="2996535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FDA090E-5493-654F-8754-A2CCDD99BECC}"/>
              </a:ext>
            </a:extLst>
          </p:cNvPr>
          <p:cNvSpPr/>
          <p:nvPr/>
        </p:nvSpPr>
        <p:spPr>
          <a:xfrm flipH="1">
            <a:off x="7530774" y="5849754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487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8B2C-1BED-6247-9117-749F81DF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D3B57-F6A7-6F48-A969-9C4182DA9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E914-331F-0E45-B5E3-ECCBE68D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9E39-7FA5-B747-9ED4-EFC23859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4071" cy="4351338"/>
          </a:xfrm>
        </p:spPr>
        <p:txBody>
          <a:bodyPr/>
          <a:lstStyle/>
          <a:p>
            <a:r>
              <a:rPr lang="en-US" dirty="0"/>
              <a:t>You’ll get an email once it is ready to be downloaded.</a:t>
            </a:r>
          </a:p>
          <a:p>
            <a:endParaRPr lang="en-US" dirty="0"/>
          </a:p>
          <a:p>
            <a:r>
              <a:rPr lang="en-US" dirty="0"/>
              <a:t>It explains how to.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4C189-DACE-704A-8E06-25D3CC6A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71" y="1690688"/>
            <a:ext cx="5829136" cy="5167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5A47E-F1CB-CD47-8C0A-7152B490A00C}"/>
              </a:ext>
            </a:extLst>
          </p:cNvPr>
          <p:cNvSpPr txBox="1"/>
          <p:nvPr/>
        </p:nvSpPr>
        <p:spPr>
          <a:xfrm>
            <a:off x="1169043" y="4919241"/>
            <a:ext cx="307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Windows: use git bash or WSL</a:t>
            </a:r>
          </a:p>
          <a:p>
            <a:r>
              <a:rPr lang="en-US" dirty="0"/>
              <a:t>UNIX: use terminal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8B3E3D-4D6D-2944-A9CE-B7278E9F0DB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47909" y="5242407"/>
            <a:ext cx="1704362" cy="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0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9043-F581-AF4D-AF0F-B3EAA75F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452A-B8B0-DF48-8565-8D821576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want to find the data for this paper: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AB538-218D-0E41-A704-FFE992AA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" y="2877237"/>
            <a:ext cx="7051876" cy="2549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23E1F-3BFE-FE45-9DC2-557E89BC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4502664"/>
            <a:ext cx="5549900" cy="52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4B1D5A-F89C-2544-AA9B-79B2513E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36" y="5019892"/>
            <a:ext cx="5511800" cy="1854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6FF693-9AB6-D442-BB07-CBA033B7B6A3}"/>
              </a:ext>
            </a:extLst>
          </p:cNvPr>
          <p:cNvSpPr/>
          <p:nvPr/>
        </p:nvSpPr>
        <p:spPr>
          <a:xfrm flipV="1">
            <a:off x="7717609" y="4697779"/>
            <a:ext cx="836082" cy="322112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97892-176B-0A41-ACDC-FDB289BD4C83}"/>
              </a:ext>
            </a:extLst>
          </p:cNvPr>
          <p:cNvSpPr/>
          <p:nvPr/>
        </p:nvSpPr>
        <p:spPr>
          <a:xfrm flipV="1">
            <a:off x="7626940" y="5054269"/>
            <a:ext cx="1551783" cy="235361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D7521-1516-D54E-BA81-70DF089A18B8}"/>
              </a:ext>
            </a:extLst>
          </p:cNvPr>
          <p:cNvSpPr/>
          <p:nvPr/>
        </p:nvSpPr>
        <p:spPr>
          <a:xfrm flipV="1">
            <a:off x="8993009" y="5265799"/>
            <a:ext cx="2176560" cy="270833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2A95F-043E-F440-B7F4-97E471882C1D}"/>
              </a:ext>
            </a:extLst>
          </p:cNvPr>
          <p:cNvSpPr/>
          <p:nvPr/>
        </p:nvSpPr>
        <p:spPr>
          <a:xfrm flipV="1">
            <a:off x="10394066" y="5946991"/>
            <a:ext cx="1821626" cy="229971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1DC53-DB83-754A-B366-2622062A7201}"/>
              </a:ext>
            </a:extLst>
          </p:cNvPr>
          <p:cNvSpPr/>
          <p:nvPr/>
        </p:nvSpPr>
        <p:spPr>
          <a:xfrm flipV="1">
            <a:off x="6642100" y="6180571"/>
            <a:ext cx="1821626" cy="229971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38484-801C-9E4D-8844-A980555BAC1C}"/>
              </a:ext>
            </a:extLst>
          </p:cNvPr>
          <p:cNvSpPr/>
          <p:nvPr/>
        </p:nvSpPr>
        <p:spPr>
          <a:xfrm flipV="1">
            <a:off x="10081289" y="6423653"/>
            <a:ext cx="1821626" cy="229971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66967-A5EE-3541-81FA-E589A7641EF6}"/>
              </a:ext>
            </a:extLst>
          </p:cNvPr>
          <p:cNvSpPr txBox="1"/>
          <p:nvPr/>
        </p:nvSpPr>
        <p:spPr>
          <a:xfrm>
            <a:off x="312516" y="5683170"/>
            <a:ext cx="5347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FOCAS: OK, we can use “SMOKA”</a:t>
            </a:r>
          </a:p>
          <a:p>
            <a:r>
              <a:rPr lang="en-US" dirty="0">
                <a:solidFill>
                  <a:schemeClr val="accent1"/>
                </a:solidFill>
              </a:rPr>
              <a:t>DATE-OBS = 2008-09-24, RA/DEC is given</a:t>
            </a:r>
          </a:p>
          <a:p>
            <a:r>
              <a:rPr lang="en-US" dirty="0">
                <a:solidFill>
                  <a:schemeClr val="accent1"/>
                </a:solidFill>
              </a:rPr>
              <a:t>They used R-filter (photometry)</a:t>
            </a:r>
          </a:p>
          <a:p>
            <a:r>
              <a:rPr lang="en-US" dirty="0">
                <a:solidFill>
                  <a:schemeClr val="accent1"/>
                </a:solidFill>
              </a:rPr>
              <a:t>&amp; 3800-9200 \AA spectroscopy</a:t>
            </a:r>
          </a:p>
        </p:txBody>
      </p:sp>
    </p:spTree>
    <p:extLst>
      <p:ext uri="{BB962C8B-B14F-4D97-AF65-F5344CB8AC3E}">
        <p14:creationId xmlns:p14="http://schemas.microsoft.com/office/powerpoint/2010/main" val="10461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6B2F-0812-3C41-8009-0A20B79D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65A4-6CF9-9D41-A842-0A0C0EB5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  <a:p>
            <a:r>
              <a:rPr lang="en-US" dirty="0"/>
              <a:t>Search:</a:t>
            </a:r>
          </a:p>
          <a:p>
            <a:pPr lvl="1"/>
            <a:r>
              <a:rPr lang="en-US" dirty="0"/>
              <a:t>simple search</a:t>
            </a:r>
          </a:p>
          <a:p>
            <a:pPr lvl="1"/>
            <a:r>
              <a:rPr lang="en-US" dirty="0"/>
              <a:t>advanced search</a:t>
            </a:r>
          </a:p>
          <a:p>
            <a:r>
              <a:rPr lang="en-US" dirty="0"/>
              <a:t>Request</a:t>
            </a:r>
          </a:p>
          <a:p>
            <a:r>
              <a:rPr lang="en-US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67543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9518-237F-D74E-895A-F7549CC8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C0FD-46D6-8B49-8E5B-092CC10E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Register: </a:t>
            </a:r>
            <a:r>
              <a:rPr lang="en-US" dirty="0">
                <a:hlinkClick r:id="rId2"/>
              </a:rPr>
              <a:t>https://smoka.nao.ac.jp/register.jsp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B9D7F-6B53-5246-B31D-1EF2E43D5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58" y="2442258"/>
            <a:ext cx="5604618" cy="43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F407-BA21-1B4E-8AA8-74A5E68A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CE95-4CCE-2041-931E-6D416177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A65-1867-C04E-9980-73D788F1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(1) Simple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67CE-7097-C04A-AF3F-108CBFB4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https://smoka.nao.ac.jp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CCEAA-DF36-1D40-86E3-CD80E4A0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383"/>
          <a:stretch/>
        </p:blipFill>
        <p:spPr>
          <a:xfrm>
            <a:off x="672931" y="2984120"/>
            <a:ext cx="4351618" cy="374713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F9FDAA4-DCA0-2840-97FB-D2F3E89F9581}"/>
              </a:ext>
            </a:extLst>
          </p:cNvPr>
          <p:cNvSpPr/>
          <p:nvPr/>
        </p:nvSpPr>
        <p:spPr>
          <a:xfrm>
            <a:off x="459271" y="4752954"/>
            <a:ext cx="515471" cy="2094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AB860-6629-6145-B86B-424AE8B5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195" y="3924434"/>
            <a:ext cx="3248211" cy="20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7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EA9A-FC2C-AF47-B523-F90C7823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(1) Simple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A773-B306-354E-999C-1C14BFF1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your object (e.g., SN 1572 == </a:t>
            </a:r>
            <a:r>
              <a:rPr lang="en-US" dirty="0" err="1"/>
              <a:t>Tycho</a:t>
            </a:r>
            <a:r>
              <a:rPr lang="en-US" dirty="0"/>
              <a:t> SNR)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C308A-E7EE-8E47-8A43-5F56569E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3" y="2683722"/>
            <a:ext cx="4987097" cy="4003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0854B-6517-CA43-AA1F-B6BD60CBDC05}"/>
              </a:ext>
            </a:extLst>
          </p:cNvPr>
          <p:cNvSpPr txBox="1"/>
          <p:nvPr/>
        </p:nvSpPr>
        <p:spPr>
          <a:xfrm>
            <a:off x="2541495" y="4933345"/>
            <a:ext cx="392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all candidates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EA175-598F-7743-9B8D-1DA0CC2D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78" y="3468291"/>
            <a:ext cx="4202424" cy="21900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70CC88-E5F4-4B4A-ADFB-30270E3B9AA3}"/>
              </a:ext>
            </a:extLst>
          </p:cNvPr>
          <p:cNvSpPr/>
          <p:nvPr/>
        </p:nvSpPr>
        <p:spPr>
          <a:xfrm>
            <a:off x="959224" y="5337269"/>
            <a:ext cx="1461247" cy="69597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A18631-C325-1A4C-9A87-E093B73179E4}"/>
              </a:ext>
            </a:extLst>
          </p:cNvPr>
          <p:cNvSpPr/>
          <p:nvPr/>
        </p:nvSpPr>
        <p:spPr>
          <a:xfrm>
            <a:off x="7901269" y="3394986"/>
            <a:ext cx="1075764" cy="2379942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0B60B-E5E5-E149-9733-6825B562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994" y="3476673"/>
            <a:ext cx="980540" cy="21185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4F95A1-A3F0-4D44-806A-8A863F1CD287}"/>
              </a:ext>
            </a:extLst>
          </p:cNvPr>
          <p:cNvSpPr/>
          <p:nvPr/>
        </p:nvSpPr>
        <p:spPr>
          <a:xfrm>
            <a:off x="10806570" y="3345971"/>
            <a:ext cx="1075764" cy="2379942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C9009-E946-754F-A01B-8FA9A49C17B4}"/>
              </a:ext>
            </a:extLst>
          </p:cNvPr>
          <p:cNvSpPr/>
          <p:nvPr/>
        </p:nvSpPr>
        <p:spPr>
          <a:xfrm>
            <a:off x="5882447" y="2518411"/>
            <a:ext cx="2820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DATE-OBS</a:t>
            </a:r>
          </a:p>
          <a:p>
            <a:r>
              <a:rPr lang="en-US" dirty="0"/>
              <a:t>(same as the publication?)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A00BA-686A-A34E-B297-17BE34C11AC6}"/>
              </a:ext>
            </a:extLst>
          </p:cNvPr>
          <p:cNvSpPr/>
          <p:nvPr/>
        </p:nvSpPr>
        <p:spPr>
          <a:xfrm>
            <a:off x="9363646" y="2434379"/>
            <a:ext cx="2885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OBSERVER</a:t>
            </a:r>
          </a:p>
          <a:p>
            <a:r>
              <a:rPr lang="en-US" dirty="0"/>
              <a:t>(co-authors of publication included?)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162BB1-E473-A540-AB0B-154036A67A09}"/>
              </a:ext>
            </a:extLst>
          </p:cNvPr>
          <p:cNvSpPr/>
          <p:nvPr/>
        </p:nvSpPr>
        <p:spPr>
          <a:xfrm>
            <a:off x="6039815" y="5942568"/>
            <a:ext cx="552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Check RA/DEC, FILTER, WVLEN too for sure.</a:t>
            </a:r>
          </a:p>
        </p:txBody>
      </p:sp>
    </p:spTree>
    <p:extLst>
      <p:ext uri="{BB962C8B-B14F-4D97-AF65-F5344CB8AC3E}">
        <p14:creationId xmlns:p14="http://schemas.microsoft.com/office/powerpoint/2010/main" val="234558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4F2E-7D6D-BC4F-ACAA-4EF61EDB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SMOKA archive: (1) Simple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BCCF-11C1-534D-8D69-14ACA801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“Raw Data” if you want to download </a:t>
            </a:r>
            <a:r>
              <a:rPr lang="en-US" dirty="0">
                <a:sym typeface="Wingdings" pitchFamily="2" charset="2"/>
              </a:rPr>
              <a:t> “</a:t>
            </a:r>
            <a:r>
              <a:rPr lang="en-US" dirty="0" err="1">
                <a:sym typeface="Wingdings" pitchFamily="2" charset="2"/>
              </a:rPr>
              <a:t>Datarequest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C4D88-6CBD-8146-9D1C-3DEF91599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051"/>
          <a:stretch/>
        </p:blipFill>
        <p:spPr>
          <a:xfrm>
            <a:off x="838200" y="2543313"/>
            <a:ext cx="4177415" cy="3693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1CD90-5866-D841-8633-D8680DB88654}"/>
              </a:ext>
            </a:extLst>
          </p:cNvPr>
          <p:cNvSpPr txBox="1"/>
          <p:nvPr/>
        </p:nvSpPr>
        <p:spPr>
          <a:xfrm>
            <a:off x="277793" y="6550223"/>
            <a:ext cx="6192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 sometimes DATE_OBS is not unique, so you may not want to click “Mark all”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4DD705C-ACAB-914D-A6A1-B5D6EB976937}"/>
              </a:ext>
            </a:extLst>
          </p:cNvPr>
          <p:cNvSpPr/>
          <p:nvPr/>
        </p:nvSpPr>
        <p:spPr>
          <a:xfrm rot="10800000">
            <a:off x="3815929" y="2543313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AFE8F9-7528-1C41-9696-C7BAF48C8CD6}"/>
              </a:ext>
            </a:extLst>
          </p:cNvPr>
          <p:cNvSpPr/>
          <p:nvPr/>
        </p:nvSpPr>
        <p:spPr>
          <a:xfrm>
            <a:off x="1616271" y="2763614"/>
            <a:ext cx="814413" cy="3548285"/>
          </a:xfrm>
          <a:prstGeom prst="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2283B-3D84-844F-9507-8BDB14212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48" y="2763614"/>
            <a:ext cx="5348947" cy="3020208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DD646A18-7A68-3F4B-9C85-9DB6E75551FE}"/>
              </a:ext>
            </a:extLst>
          </p:cNvPr>
          <p:cNvSpPr/>
          <p:nvPr/>
        </p:nvSpPr>
        <p:spPr>
          <a:xfrm>
            <a:off x="5473524" y="5276867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521A76-9D54-3445-BCEF-E1436FB6D3E6}"/>
              </a:ext>
            </a:extLst>
          </p:cNvPr>
          <p:cNvSpPr/>
          <p:nvPr/>
        </p:nvSpPr>
        <p:spPr>
          <a:xfrm>
            <a:off x="8901559" y="3948346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EAA2271-EA1E-DF45-A11C-B877658146E5}"/>
              </a:ext>
            </a:extLst>
          </p:cNvPr>
          <p:cNvSpPr/>
          <p:nvPr/>
        </p:nvSpPr>
        <p:spPr>
          <a:xfrm>
            <a:off x="5521336" y="2703484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AB9C01C-E0F8-7A40-9D29-B51E35DBDF7F}"/>
              </a:ext>
            </a:extLst>
          </p:cNvPr>
          <p:cNvSpPr/>
          <p:nvPr/>
        </p:nvSpPr>
        <p:spPr>
          <a:xfrm flipH="1">
            <a:off x="7128217" y="5556703"/>
            <a:ext cx="640324" cy="32720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294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0165-0D1E-1848-B14F-143E5090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5C0A-4707-1D4D-9B2D-67B942306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334</Words>
  <Application>Microsoft Macintosh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How to Retrieve Archived Data from SMOKA</vt:lpstr>
      <vt:lpstr>SMOKA archive</vt:lpstr>
      <vt:lpstr>Contents</vt:lpstr>
      <vt:lpstr>SMOKA archive</vt:lpstr>
      <vt:lpstr>Simple Search</vt:lpstr>
      <vt:lpstr>SMOKA archive: (1) Simple Search</vt:lpstr>
      <vt:lpstr>SMOKA archive: (1) Simple Search</vt:lpstr>
      <vt:lpstr>SMOKA archive: (1) Simple Search</vt:lpstr>
      <vt:lpstr>Advanced Search</vt:lpstr>
      <vt:lpstr>SMOKA archive: (2) Advanced Search</vt:lpstr>
      <vt:lpstr>SMOKA archive: (2) Advanced Search</vt:lpstr>
      <vt:lpstr>SMOKA archive: (2) Advanced Search</vt:lpstr>
      <vt:lpstr>SMOKA archive: (2) Advanced Search</vt:lpstr>
      <vt:lpstr>Download</vt:lpstr>
      <vt:lpstr>Email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Yoonsoo</dc:creator>
  <cp:lastModifiedBy>Bach Yoonsoo</cp:lastModifiedBy>
  <cp:revision>17</cp:revision>
  <dcterms:created xsi:type="dcterms:W3CDTF">2018-11-05T13:01:07Z</dcterms:created>
  <dcterms:modified xsi:type="dcterms:W3CDTF">2018-11-06T01:42:44Z</dcterms:modified>
</cp:coreProperties>
</file>